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239" r:id="rId1"/>
    <p:sldMasterId id="2147484287" r:id="rId2"/>
    <p:sldMasterId id="2147484300" r:id="rId3"/>
  </p:sldMasterIdLst>
  <p:notesMasterIdLst>
    <p:notesMasterId r:id="rId54"/>
  </p:notesMasterIdLst>
  <p:handoutMasterIdLst>
    <p:handoutMasterId r:id="rId55"/>
  </p:handoutMasterIdLst>
  <p:sldIdLst>
    <p:sldId id="476" r:id="rId4"/>
    <p:sldId id="2449" r:id="rId5"/>
    <p:sldId id="2555" r:id="rId6"/>
    <p:sldId id="2538" r:id="rId7"/>
    <p:sldId id="1000" r:id="rId8"/>
    <p:sldId id="1001" r:id="rId9"/>
    <p:sldId id="2563" r:id="rId10"/>
    <p:sldId id="2564" r:id="rId11"/>
    <p:sldId id="2565" r:id="rId12"/>
    <p:sldId id="999" r:id="rId13"/>
    <p:sldId id="1002" r:id="rId14"/>
    <p:sldId id="729" r:id="rId15"/>
    <p:sldId id="2559" r:id="rId16"/>
    <p:sldId id="2516" r:id="rId17"/>
    <p:sldId id="2482" r:id="rId18"/>
    <p:sldId id="2520" r:id="rId19"/>
    <p:sldId id="2515" r:id="rId20"/>
    <p:sldId id="2560" r:id="rId21"/>
    <p:sldId id="2499" r:id="rId22"/>
    <p:sldId id="2521" r:id="rId23"/>
    <p:sldId id="2500" r:id="rId24"/>
    <p:sldId id="2522" r:id="rId25"/>
    <p:sldId id="2534" r:id="rId26"/>
    <p:sldId id="2550" r:id="rId27"/>
    <p:sldId id="2556" r:id="rId28"/>
    <p:sldId id="274" r:id="rId29"/>
    <p:sldId id="443" r:id="rId30"/>
    <p:sldId id="1431" r:id="rId31"/>
    <p:sldId id="1439" r:id="rId32"/>
    <p:sldId id="1441" r:id="rId33"/>
    <p:sldId id="1443" r:id="rId34"/>
    <p:sldId id="1447" r:id="rId35"/>
    <p:sldId id="1437" r:id="rId36"/>
    <p:sldId id="1547" r:id="rId37"/>
    <p:sldId id="1434" r:id="rId38"/>
    <p:sldId id="1452" r:id="rId39"/>
    <p:sldId id="2557" r:id="rId40"/>
    <p:sldId id="1467" r:id="rId41"/>
    <p:sldId id="1539" r:id="rId42"/>
    <p:sldId id="1545" r:id="rId43"/>
    <p:sldId id="2546" r:id="rId44"/>
    <p:sldId id="2561" r:id="rId45"/>
    <p:sldId id="1003" r:id="rId46"/>
    <p:sldId id="1004" r:id="rId47"/>
    <p:sldId id="1005" r:id="rId48"/>
    <p:sldId id="1006" r:id="rId49"/>
    <p:sldId id="1007" r:id="rId50"/>
    <p:sldId id="2553" r:id="rId51"/>
    <p:sldId id="2562" r:id="rId52"/>
    <p:sldId id="680" r:id="rId53"/>
  </p:sldIdLst>
  <p:sldSz cx="12192000" cy="6858000"/>
  <p:notesSz cx="7315200" cy="96012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Śniadanie podatkowe online:" id="{9E50CC72-5153-4EDB-BBE1-3983370D30E0}">
          <p14:sldIdLst>
            <p14:sldId id="476"/>
            <p14:sldId id="2449"/>
          </p14:sldIdLst>
        </p14:section>
        <p14:section name="Blok CIT i WHT, w tym informacja o realizacji strategii podatkowej" id="{D813E47C-806D-49F2-A846-22CB12FD2580}">
          <p14:sldIdLst>
            <p14:sldId id="2555"/>
            <p14:sldId id="2538"/>
            <p14:sldId id="1000"/>
            <p14:sldId id="1001"/>
            <p14:sldId id="2563"/>
            <p14:sldId id="2564"/>
            <p14:sldId id="2565"/>
            <p14:sldId id="999"/>
            <p14:sldId id="1002"/>
            <p14:sldId id="729"/>
          </p14:sldIdLst>
        </p14:section>
        <p14:section name="Blok VAT, w tym faktury ustrukturyzowane" id="{42AFAC02-BB6F-4C97-9177-0BCA5F53859D}">
          <p14:sldIdLst>
            <p14:sldId id="2559"/>
            <p14:sldId id="2516"/>
            <p14:sldId id="2482"/>
            <p14:sldId id="2520"/>
            <p14:sldId id="2515"/>
            <p14:sldId id="2560"/>
            <p14:sldId id="2499"/>
            <p14:sldId id="2521"/>
            <p14:sldId id="2500"/>
            <p14:sldId id="2522"/>
            <p14:sldId id="2534"/>
            <p14:sldId id="2550"/>
          </p14:sldIdLst>
        </p14:section>
        <p14:section name="Blok PIT / ZUS" id="{4B8245DF-8F8E-4563-87A1-B500A3F21F67}">
          <p14:sldIdLst>
            <p14:sldId id="2556"/>
            <p14:sldId id="274"/>
            <p14:sldId id="443"/>
            <p14:sldId id="1431"/>
            <p14:sldId id="1439"/>
            <p14:sldId id="1441"/>
            <p14:sldId id="1443"/>
            <p14:sldId id="1447"/>
            <p14:sldId id="1437"/>
            <p14:sldId id="1547"/>
            <p14:sldId id="1434"/>
            <p14:sldId id="1452"/>
            <p14:sldId id="2557"/>
            <p14:sldId id="1467"/>
            <p14:sldId id="1539"/>
            <p14:sldId id="1545"/>
            <p14:sldId id="2546"/>
          </p14:sldIdLst>
        </p14:section>
        <p14:section name="Blok TP" id="{B7265281-A4A2-438F-95D7-2ABE2982290F}">
          <p14:sldIdLst>
            <p14:sldId id="2561"/>
            <p14:sldId id="1003"/>
            <p14:sldId id="1004"/>
            <p14:sldId id="1005"/>
            <p14:sldId id="1006"/>
            <p14:sldId id="1007"/>
            <p14:sldId id="2553"/>
            <p14:sldId id="2562"/>
            <p14:sldId id="680"/>
          </p14:sldIdLst>
        </p14:section>
      </p14:sectionLst>
    </p:ext>
    <p:ext uri="{EFAFB233-063F-42B5-8137-9DF3F51BA10A}">
      <p15:sldGuideLst xmlns:p15="http://schemas.microsoft.com/office/powerpoint/2012/main">
        <p15:guide id="3" pos="3840">
          <p15:clr>
            <a:srgbClr val="A4A3A4"/>
          </p15:clr>
        </p15:guide>
        <p15:guide id="4"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75757"/>
    <a:srgbClr val="86BC25"/>
    <a:srgbClr val="F2F2F2"/>
    <a:srgbClr val="53565A"/>
    <a:srgbClr val="00ABAB"/>
    <a:srgbClr val="DA291C"/>
    <a:srgbClr val="43B02A"/>
    <a:srgbClr val="ED6D00"/>
    <a:srgbClr val="FFCD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272E5-9AD3-46DC-9817-93236E8F94A8}" v="198" dt="2021-12-10T15:21:43.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1" autoAdjust="0"/>
    <p:restoredTop sz="93640" autoAdjust="0"/>
  </p:normalViewPr>
  <p:slideViewPr>
    <p:cSldViewPr snapToGrid="0" showGuides="1">
      <p:cViewPr varScale="1">
        <p:scale>
          <a:sx n="100" d="100"/>
          <a:sy n="100" d="100"/>
        </p:scale>
        <p:origin x="810" y="9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2112"/>
    </p:cViewPr>
  </p:sorterViewPr>
  <p:notesViewPr>
    <p:cSldViewPr snapToGrid="0" showGuides="1">
      <p:cViewPr varScale="1">
        <p:scale>
          <a:sx n="91" d="100"/>
          <a:sy n="91" d="100"/>
        </p:scale>
        <p:origin x="1680"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Calibri" panose="020F0502020204030204" pitchFamily="34" charset="0"/>
              </a:rPr>
              <a:t>12/20/2021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Calibri" panose="020F0502020204030204" pitchFamily="34" charset="0"/>
              </a:defRPr>
            </a:lvl1pPr>
          </a:lstStyle>
          <a:p>
            <a:fld id="{0BA5BBE4-AEA3-489A-A28E-0C2FAF2506E3}" type="datetimeFigureOut">
              <a:rPr lang="en-US" smtClean="0"/>
              <a:pPr/>
              <a:t>12/20/2021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Calibri" panose="020F050202020403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Calibri" panose="020F0502020204030204" pitchFamily="34" charset="0"/>
        <a:ea typeface="+mn-ea"/>
        <a:cs typeface="+mn-cs"/>
      </a:defRPr>
    </a:lvl1pPr>
    <a:lvl2pPr marL="609585" algn="l" defTabSz="1219170" rtl="0" eaLnBrk="1" latinLnBrk="0" hangingPunct="1">
      <a:defRPr sz="1600" kern="1200">
        <a:solidFill>
          <a:schemeClr val="tx1"/>
        </a:solidFill>
        <a:latin typeface="Calibri" panose="020F0502020204030204" pitchFamily="34" charset="0"/>
        <a:ea typeface="+mn-ea"/>
        <a:cs typeface="+mn-cs"/>
      </a:defRPr>
    </a:lvl2pPr>
    <a:lvl3pPr marL="1219170" algn="l" defTabSz="1219170" rtl="0" eaLnBrk="1" latinLnBrk="0" hangingPunct="1">
      <a:defRPr sz="1600" kern="1200">
        <a:solidFill>
          <a:schemeClr val="tx1"/>
        </a:solidFill>
        <a:latin typeface="Calibri" panose="020F0502020204030204" pitchFamily="34" charset="0"/>
        <a:ea typeface="+mn-ea"/>
        <a:cs typeface="+mn-cs"/>
      </a:defRPr>
    </a:lvl3pPr>
    <a:lvl4pPr marL="1828754" algn="l" defTabSz="1219170" rtl="0" eaLnBrk="1" latinLnBrk="0" hangingPunct="1">
      <a:defRPr sz="1600" kern="1200">
        <a:solidFill>
          <a:schemeClr val="tx1"/>
        </a:solidFill>
        <a:latin typeface="Calibri" panose="020F0502020204030204" pitchFamily="34" charset="0"/>
        <a:ea typeface="+mn-ea"/>
        <a:cs typeface="+mn-cs"/>
      </a:defRPr>
    </a:lvl4pPr>
    <a:lvl5pPr marL="2438339" algn="l" defTabSz="1219170" rtl="0" eaLnBrk="1" latinLnBrk="0" hangingPunct="1">
      <a:defRPr sz="1600" kern="1200">
        <a:solidFill>
          <a:schemeClr val="tx1"/>
        </a:solidFill>
        <a:latin typeface="Calibri" panose="020F050202020403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741363"/>
            <a:ext cx="6577012" cy="37004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867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11</a:t>
            </a:fld>
            <a:endParaRPr lang="pl-PL" dirty="0"/>
          </a:p>
        </p:txBody>
      </p:sp>
    </p:spTree>
    <p:extLst>
      <p:ext uri="{BB962C8B-B14F-4D97-AF65-F5344CB8AC3E}">
        <p14:creationId xmlns:p14="http://schemas.microsoft.com/office/powerpoint/2010/main" val="333334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6371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283756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3738"/>
            <a:ext cx="6154738" cy="3462337"/>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1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pl-PL"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7315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3738"/>
            <a:ext cx="6154738" cy="3462337"/>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1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pl-PL"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8687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3738"/>
            <a:ext cx="6154738" cy="3462337"/>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1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pl-PL"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8638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3738"/>
            <a:ext cx="6154738" cy="3462337"/>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1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pl-PL"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1100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449984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9213" cy="3598863"/>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C0F4A2C8-6C88-4E71-83EE-698B9D4FE22F}" type="slidenum">
              <a:rPr lang="pl-PL" smtClean="0"/>
              <a:pPr/>
              <a:t>19</a:t>
            </a:fld>
            <a:endParaRPr lang="pl-PL" dirty="0"/>
          </a:p>
        </p:txBody>
      </p:sp>
    </p:spTree>
    <p:extLst>
      <p:ext uri="{BB962C8B-B14F-4D97-AF65-F5344CB8AC3E}">
        <p14:creationId xmlns:p14="http://schemas.microsoft.com/office/powerpoint/2010/main" val="3002254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9213" cy="3598863"/>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C0F4A2C8-6C88-4E71-83EE-698B9D4FE22F}" type="slidenum">
              <a:rPr lang="pl-PL" smtClean="0"/>
              <a:pPr/>
              <a:t>20</a:t>
            </a:fld>
            <a:endParaRPr lang="pl-PL" dirty="0"/>
          </a:p>
        </p:txBody>
      </p:sp>
    </p:spTree>
    <p:extLst>
      <p:ext uri="{BB962C8B-B14F-4D97-AF65-F5344CB8AC3E}">
        <p14:creationId xmlns:p14="http://schemas.microsoft.com/office/powerpoint/2010/main" val="212321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buClr>
                <a:schemeClr val="accent1"/>
              </a:buClr>
            </a:pPr>
            <a:r>
              <a:rPr lang="pl-PL" b="1">
                <a:latin typeface="Calibri"/>
                <a:ea typeface="Open Sans"/>
                <a:cs typeface="Calibri"/>
              </a:rPr>
              <a:t>1. Odpowiedzialność za nieprawidłowości w obszarze podatkowym 	</a:t>
            </a:r>
            <a:r>
              <a:rPr lang="pl-PL" b="1">
                <a:solidFill>
                  <a:srgbClr val="FF0000"/>
                </a:solidFill>
                <a:latin typeface="Calibri"/>
                <a:ea typeface="Open Sans"/>
                <a:cs typeface="Calibri"/>
              </a:rPr>
              <a:t>Aga 40 min na oba tematy | 10:00-10:40</a:t>
            </a:r>
          </a:p>
          <a:p>
            <a:pPr>
              <a:spcBef>
                <a:spcPts val="1800"/>
              </a:spcBef>
              <a:buClr>
                <a:schemeClr val="accent1"/>
              </a:buClr>
            </a:pPr>
            <a:r>
              <a:rPr lang="pl-PL" b="1">
                <a:latin typeface="Calibri"/>
                <a:ea typeface="Open Sans"/>
                <a:cs typeface="Calibri"/>
              </a:rPr>
              <a:t>2. Obszary najbardziej eksponowane na ryzyko podatkowe 	Aga</a:t>
            </a:r>
          </a:p>
          <a:p>
            <a:pPr>
              <a:spcBef>
                <a:spcPts val="1800"/>
              </a:spcBef>
              <a:buClr>
                <a:schemeClr val="accent1"/>
              </a:buClr>
            </a:pPr>
            <a:r>
              <a:rPr lang="pl-PL" b="1">
                <a:latin typeface="Calibri"/>
                <a:ea typeface="Open Sans"/>
                <a:cs typeface="Calibri"/>
              </a:rPr>
              <a:t>3. Wybrane instrumenty zabezpieczające ryzyko podatkowe 	Marta / Łukasz 25 min | 10:40-11:05</a:t>
            </a:r>
          </a:p>
          <a:p>
            <a:pPr>
              <a:spcBef>
                <a:spcPts val="1800"/>
              </a:spcBef>
              <a:buClr>
                <a:schemeClr val="accent1"/>
              </a:buClr>
            </a:pPr>
            <a:r>
              <a:rPr lang="pl-PL" b="1">
                <a:latin typeface="Calibri"/>
                <a:ea typeface="Open Sans"/>
                <a:cs typeface="Calibri"/>
              </a:rPr>
              <a:t>4. Rola doradcy podatkowego w zarządzaniu ryzykiem podatkowym 	Ala 25 min | 11:05-11:25</a:t>
            </a:r>
          </a:p>
          <a:p>
            <a:pPr>
              <a:spcBef>
                <a:spcPts val="1800"/>
              </a:spcBef>
              <a:buClr>
                <a:schemeClr val="accent1"/>
              </a:buClr>
            </a:pPr>
            <a:r>
              <a:rPr lang="pl-PL" b="1">
                <a:latin typeface="Calibri"/>
                <a:ea typeface="Open Sans"/>
                <a:cs typeface="Calibri"/>
              </a:rPr>
              <a:t>5. Podsumowanie, podziękowanie i pożegnanie 		Aga 5 min11:25-11:30</a:t>
            </a:r>
          </a:p>
          <a:p>
            <a:endParaRPr lang="pl-PL"/>
          </a:p>
        </p:txBody>
      </p:sp>
    </p:spTree>
    <p:extLst>
      <p:ext uri="{BB962C8B-B14F-4D97-AF65-F5344CB8AC3E}">
        <p14:creationId xmlns:p14="http://schemas.microsoft.com/office/powerpoint/2010/main" val="329091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21</a:t>
            </a:fld>
            <a:endParaRPr lang="pl-PL" dirty="0"/>
          </a:p>
        </p:txBody>
      </p:sp>
    </p:spTree>
    <p:extLst>
      <p:ext uri="{BB962C8B-B14F-4D97-AF65-F5344CB8AC3E}">
        <p14:creationId xmlns:p14="http://schemas.microsoft.com/office/powerpoint/2010/main" val="162042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3738"/>
            <a:ext cx="6154738" cy="3462337"/>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1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pl-PL"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6351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914177"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177"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3246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8722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4012683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AA9C19C6-E6BB-411F-BF9D-5A3C83E32A1A}" type="slidenum">
              <a:rPr lang="pl-PL" smtClean="0"/>
              <a:pPr/>
              <a:t>27</a:t>
            </a:fld>
            <a:endParaRPr lang="pl-PL" dirty="0"/>
          </a:p>
        </p:txBody>
      </p:sp>
    </p:spTree>
    <p:extLst>
      <p:ext uri="{BB962C8B-B14F-4D97-AF65-F5344CB8AC3E}">
        <p14:creationId xmlns:p14="http://schemas.microsoft.com/office/powerpoint/2010/main" val="72547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28</a:t>
            </a:fld>
            <a:endParaRPr lang="pl-PL" dirty="0"/>
          </a:p>
        </p:txBody>
      </p:sp>
    </p:spTree>
    <p:extLst>
      <p:ext uri="{BB962C8B-B14F-4D97-AF65-F5344CB8AC3E}">
        <p14:creationId xmlns:p14="http://schemas.microsoft.com/office/powerpoint/2010/main" val="328419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29</a:t>
            </a:fld>
            <a:endParaRPr lang="pl-PL" dirty="0"/>
          </a:p>
        </p:txBody>
      </p:sp>
    </p:spTree>
    <p:extLst>
      <p:ext uri="{BB962C8B-B14F-4D97-AF65-F5344CB8AC3E}">
        <p14:creationId xmlns:p14="http://schemas.microsoft.com/office/powerpoint/2010/main" val="3390955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30</a:t>
            </a:fld>
            <a:endParaRPr lang="pl-PL" dirty="0"/>
          </a:p>
        </p:txBody>
      </p:sp>
    </p:spTree>
    <p:extLst>
      <p:ext uri="{BB962C8B-B14F-4D97-AF65-F5344CB8AC3E}">
        <p14:creationId xmlns:p14="http://schemas.microsoft.com/office/powerpoint/2010/main" val="3012962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31</a:t>
            </a:fld>
            <a:endParaRPr lang="pl-PL" dirty="0"/>
          </a:p>
        </p:txBody>
      </p:sp>
    </p:spTree>
    <p:extLst>
      <p:ext uri="{BB962C8B-B14F-4D97-AF65-F5344CB8AC3E}">
        <p14:creationId xmlns:p14="http://schemas.microsoft.com/office/powerpoint/2010/main" val="119821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356785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32</a:t>
            </a:fld>
            <a:endParaRPr lang="pl-PL" dirty="0"/>
          </a:p>
        </p:txBody>
      </p:sp>
    </p:spTree>
    <p:extLst>
      <p:ext uri="{BB962C8B-B14F-4D97-AF65-F5344CB8AC3E}">
        <p14:creationId xmlns:p14="http://schemas.microsoft.com/office/powerpoint/2010/main" val="140745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33</a:t>
            </a:fld>
            <a:endParaRPr lang="pl-PL" dirty="0"/>
          </a:p>
        </p:txBody>
      </p:sp>
    </p:spTree>
    <p:extLst>
      <p:ext uri="{BB962C8B-B14F-4D97-AF65-F5344CB8AC3E}">
        <p14:creationId xmlns:p14="http://schemas.microsoft.com/office/powerpoint/2010/main" val="228434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34</a:t>
            </a:fld>
            <a:endParaRPr lang="pl-PL" dirty="0"/>
          </a:p>
        </p:txBody>
      </p:sp>
    </p:spTree>
    <p:extLst>
      <p:ext uri="{BB962C8B-B14F-4D97-AF65-F5344CB8AC3E}">
        <p14:creationId xmlns:p14="http://schemas.microsoft.com/office/powerpoint/2010/main" val="2473405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AA9C19C6-E6BB-411F-BF9D-5A3C83E32A1A}" type="slidenum">
              <a:rPr lang="pl-PL" smtClean="0"/>
              <a:t>35</a:t>
            </a:fld>
            <a:endParaRPr lang="pl-PL" dirty="0"/>
          </a:p>
        </p:txBody>
      </p:sp>
    </p:spTree>
    <p:extLst>
      <p:ext uri="{BB962C8B-B14F-4D97-AF65-F5344CB8AC3E}">
        <p14:creationId xmlns:p14="http://schemas.microsoft.com/office/powerpoint/2010/main" val="3379247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36</a:t>
            </a:fld>
            <a:endParaRPr lang="pl-PL" dirty="0"/>
          </a:p>
        </p:txBody>
      </p:sp>
    </p:spTree>
    <p:extLst>
      <p:ext uri="{BB962C8B-B14F-4D97-AF65-F5344CB8AC3E}">
        <p14:creationId xmlns:p14="http://schemas.microsoft.com/office/powerpoint/2010/main" val="6875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37</a:t>
            </a:fld>
            <a:endParaRPr lang="en-US" dirty="0"/>
          </a:p>
        </p:txBody>
      </p:sp>
    </p:spTree>
    <p:extLst>
      <p:ext uri="{BB962C8B-B14F-4D97-AF65-F5344CB8AC3E}">
        <p14:creationId xmlns:p14="http://schemas.microsoft.com/office/powerpoint/2010/main" val="1042419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38</a:t>
            </a:fld>
            <a:endParaRPr lang="pl-PL" dirty="0"/>
          </a:p>
        </p:txBody>
      </p:sp>
    </p:spTree>
    <p:extLst>
      <p:ext uri="{BB962C8B-B14F-4D97-AF65-F5344CB8AC3E}">
        <p14:creationId xmlns:p14="http://schemas.microsoft.com/office/powerpoint/2010/main" val="143385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39</a:t>
            </a:fld>
            <a:endParaRPr lang="pl-PL" dirty="0"/>
          </a:p>
        </p:txBody>
      </p:sp>
    </p:spTree>
    <p:extLst>
      <p:ext uri="{BB962C8B-B14F-4D97-AF65-F5344CB8AC3E}">
        <p14:creationId xmlns:p14="http://schemas.microsoft.com/office/powerpoint/2010/main" val="3400088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11985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43</a:t>
            </a:fld>
            <a:endParaRPr lang="pl-PL" dirty="0"/>
          </a:p>
        </p:txBody>
      </p:sp>
    </p:spTree>
    <p:extLst>
      <p:ext uri="{BB962C8B-B14F-4D97-AF65-F5344CB8AC3E}">
        <p14:creationId xmlns:p14="http://schemas.microsoft.com/office/powerpoint/2010/main" val="155508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5</a:t>
            </a:fld>
            <a:endParaRPr lang="pl-PL" dirty="0"/>
          </a:p>
        </p:txBody>
      </p:sp>
    </p:spTree>
    <p:extLst>
      <p:ext uri="{BB962C8B-B14F-4D97-AF65-F5344CB8AC3E}">
        <p14:creationId xmlns:p14="http://schemas.microsoft.com/office/powerpoint/2010/main" val="3027948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44</a:t>
            </a:fld>
            <a:endParaRPr lang="pl-PL" dirty="0"/>
          </a:p>
        </p:txBody>
      </p:sp>
    </p:spTree>
    <p:extLst>
      <p:ext uri="{BB962C8B-B14F-4D97-AF65-F5344CB8AC3E}">
        <p14:creationId xmlns:p14="http://schemas.microsoft.com/office/powerpoint/2010/main" val="3719819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45</a:t>
            </a:fld>
            <a:endParaRPr lang="pl-PL" dirty="0"/>
          </a:p>
        </p:txBody>
      </p:sp>
    </p:spTree>
    <p:extLst>
      <p:ext uri="{BB962C8B-B14F-4D97-AF65-F5344CB8AC3E}">
        <p14:creationId xmlns:p14="http://schemas.microsoft.com/office/powerpoint/2010/main" val="3157061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46</a:t>
            </a:fld>
            <a:endParaRPr lang="pl-PL" dirty="0"/>
          </a:p>
        </p:txBody>
      </p:sp>
    </p:spTree>
    <p:extLst>
      <p:ext uri="{BB962C8B-B14F-4D97-AF65-F5344CB8AC3E}">
        <p14:creationId xmlns:p14="http://schemas.microsoft.com/office/powerpoint/2010/main" val="141847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47</a:t>
            </a:fld>
            <a:endParaRPr lang="pl-PL" dirty="0"/>
          </a:p>
        </p:txBody>
      </p:sp>
    </p:spTree>
    <p:extLst>
      <p:ext uri="{BB962C8B-B14F-4D97-AF65-F5344CB8AC3E}">
        <p14:creationId xmlns:p14="http://schemas.microsoft.com/office/powerpoint/2010/main" val="1161646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7624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FC5C6F16-F1E6-4FD1-8808-E0032F95EDC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4892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6</a:t>
            </a:fld>
            <a:endParaRPr lang="pl-PL" dirty="0"/>
          </a:p>
        </p:txBody>
      </p:sp>
    </p:spTree>
    <p:extLst>
      <p:ext uri="{BB962C8B-B14F-4D97-AF65-F5344CB8AC3E}">
        <p14:creationId xmlns:p14="http://schemas.microsoft.com/office/powerpoint/2010/main" val="400007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943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6084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pl-P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120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C0F4A2C8-6C88-4E71-83EE-698B9D4FE22F}" type="slidenum">
              <a:rPr lang="pl-PL" smtClean="0"/>
              <a:pPr/>
              <a:t>10</a:t>
            </a:fld>
            <a:endParaRPr lang="pl-PL" dirty="0"/>
          </a:p>
        </p:txBody>
      </p:sp>
    </p:spTree>
    <p:extLst>
      <p:ext uri="{BB962C8B-B14F-4D97-AF65-F5344CB8AC3E}">
        <p14:creationId xmlns:p14="http://schemas.microsoft.com/office/powerpoint/2010/main" val="301891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Edit Master text styles</a:t>
            </a:r>
          </a:p>
        </p:txBody>
      </p:sp>
      <p:sp>
        <p:nvSpPr>
          <p:cNvPr id="5" name="TextBox 4">
            <a:extLst>
              <a:ext uri="{FF2B5EF4-FFF2-40B4-BE49-F238E27FC236}">
                <a16:creationId xmlns:a16="http://schemas.microsoft.com/office/drawing/2014/main" id="{C608408F-C128-43DB-86C2-EBC388AC9BDD}"/>
              </a:ext>
            </a:extLst>
          </p:cNvPr>
          <p:cNvSpPr txBox="1"/>
          <p:nvPr userDrawn="1"/>
        </p:nvSpPr>
        <p:spPr>
          <a:xfrm>
            <a:off x="501649" y="6565488"/>
            <a:ext cx="5355168" cy="201260"/>
          </a:xfrm>
          <a:prstGeom prst="rect">
            <a:avLst/>
          </a:prstGeom>
          <a:noFill/>
        </p:spPr>
        <p:txBody>
          <a:bodyPr wrap="square" lIns="0" tIns="0" rIns="0" bIns="0" rtlCol="0">
            <a:noAutofit/>
          </a:bodyPr>
          <a:lstStyle/>
          <a:p>
            <a:pPr>
              <a:spcBef>
                <a:spcPts val="600"/>
              </a:spcBef>
              <a:buSzPct val="100000"/>
              <a:buFont typeface="Arial"/>
              <a:buNone/>
            </a:pPr>
            <a:r>
              <a:rPr lang="pl-PL" sz="800" dirty="0">
                <a:solidFill>
                  <a:prstClr val="white"/>
                </a:solidFill>
                <a:latin typeface="Calibri" panose="020F0502020204030204" pitchFamily="34" charset="0"/>
                <a:cs typeface="Calibri" panose="020F0502020204030204" pitchFamily="34" charset="0"/>
              </a:rPr>
              <a:t>© 2021 Deloitte Doradztwo Podatkowe Dąbrowski i Wspólnicy sp.k.</a:t>
            </a:r>
            <a:endParaRPr lang="en-US" sz="800" dirty="0">
              <a:solidFill>
                <a:prstClr val="white"/>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B78782B-EAC3-40FE-AEA0-187FE6D65E8A}"/>
              </a:ext>
            </a:extLst>
          </p:cNvPr>
          <p:cNvSpPr txBox="1"/>
          <p:nvPr userDrawn="1"/>
        </p:nvSpPr>
        <p:spPr>
          <a:xfrm>
            <a:off x="11382376" y="6538625"/>
            <a:ext cx="307975" cy="123111"/>
          </a:xfrm>
          <a:prstGeom prst="rect">
            <a:avLst/>
          </a:prstGeom>
          <a:noFill/>
        </p:spPr>
        <p:txBody>
          <a:bodyPr wrap="square" lIns="0" tIns="0" rIns="0" bIns="0" rtlCol="0">
            <a:spAutoFit/>
          </a:bodyPr>
          <a:lstStyle/>
          <a:p>
            <a:pPr algn="r">
              <a:spcBef>
                <a:spcPts val="601"/>
              </a:spcBef>
              <a:buSzPct val="100000"/>
              <a:buFont typeface="Arial"/>
              <a:buNone/>
            </a:pPr>
            <a:fld id="{C58DF478-B544-4ED8-9ED4-6A2648E2D233}" type="slidenum">
              <a:rPr lang="en-US" sz="800" smtClean="0">
                <a:solidFill>
                  <a:prstClr val="white"/>
                </a:solidFill>
                <a:latin typeface="Calibri" panose="020F0502020204030204" pitchFamily="34" charset="0"/>
                <a:cs typeface="Calibri" panose="020F0502020204030204" pitchFamily="34" charset="0"/>
              </a:rPr>
              <a:pPr algn="r">
                <a:spcBef>
                  <a:spcPts val="601"/>
                </a:spcBef>
                <a:buSzPct val="100000"/>
                <a:buFont typeface="Arial"/>
                <a:buNone/>
              </a:pPr>
              <a:t>‹#›</a:t>
            </a:fld>
            <a:endParaRPr lang="en-US" sz="8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4028098"/>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38C0-D92F-4477-BF3B-F3C1D7C42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E8DA8-768A-4714-BA50-4F9823305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404A5-FA2B-478B-A147-34AF77CEB533}"/>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D228ED3A-4FD3-42DE-970B-5FA565D8A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D66D8-AAE9-4C39-99EA-942253D66898}"/>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22623352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FC4B-2657-4037-BF2B-0F772E52A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6FE58-E05E-43A8-BECE-94C7568462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37C12-3387-46F6-9536-E0C088F04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C724E-A187-499C-88C4-C131408E0C9B}"/>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6" name="Footer Placeholder 5">
            <a:extLst>
              <a:ext uri="{FF2B5EF4-FFF2-40B4-BE49-F238E27FC236}">
                <a16:creationId xmlns:a16="http://schemas.microsoft.com/office/drawing/2014/main" id="{CEDA9B88-922F-4081-B8B4-683EA2B40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239B8-FC3A-4FA4-A84E-14118FA71BC7}"/>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22995553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F61D-3EE1-438C-A064-96AAA77A8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946B1-CFD2-40D8-A36A-2099D532F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5E4E91-EF65-4CE6-A761-2B4827673F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4971A-17B8-45D6-8F88-BE53D92EA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EDE02-4C83-45CF-BBD3-9426FEEF90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674E-23ED-474E-8086-FE62FC4894B5}"/>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8" name="Footer Placeholder 7">
            <a:extLst>
              <a:ext uri="{FF2B5EF4-FFF2-40B4-BE49-F238E27FC236}">
                <a16:creationId xmlns:a16="http://schemas.microsoft.com/office/drawing/2014/main" id="{76B6EF2F-BC72-4AB2-A85E-2490BEAD1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67DACD-D3D8-4CA2-8A87-213E9DB9690F}"/>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37829101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5009-238B-4EEE-9BF9-A63B45425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CA74F-2183-4F53-B126-8A0AFFE87176}"/>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4" name="Footer Placeholder 3">
            <a:extLst>
              <a:ext uri="{FF2B5EF4-FFF2-40B4-BE49-F238E27FC236}">
                <a16:creationId xmlns:a16="http://schemas.microsoft.com/office/drawing/2014/main" id="{A7680E4D-941F-4F83-AC0E-7DD47BD7A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08E8E6-E6A3-4777-AC5B-CC212D15FDA9}"/>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38506894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30DCE-EFA1-4692-B787-470C2D5DCF47}"/>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3" name="Footer Placeholder 2">
            <a:extLst>
              <a:ext uri="{FF2B5EF4-FFF2-40B4-BE49-F238E27FC236}">
                <a16:creationId xmlns:a16="http://schemas.microsoft.com/office/drawing/2014/main" id="{8CE09850-0149-4382-BE16-CF90B635D4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98E845-CFAE-4B5B-9B0E-6EDC79B5338C}"/>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31435008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DB1-8836-44D3-B3FC-F6ADE7426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8FF48-005A-4F5A-865B-3C021D7FB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E21F75-1615-4152-8EB6-55ACF801A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C6664-17FC-4C3D-B9C8-47D60A7B6535}"/>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6" name="Footer Placeholder 5">
            <a:extLst>
              <a:ext uri="{FF2B5EF4-FFF2-40B4-BE49-F238E27FC236}">
                <a16:creationId xmlns:a16="http://schemas.microsoft.com/office/drawing/2014/main" id="{5E7F01C0-66B2-4034-B187-101D20D64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AD7AB-A0E1-46C4-867A-1AD07378C359}"/>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9821855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F0F8-577D-4C67-991A-F66DE4B14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E224A-ADD8-4231-9049-AE5C1BFE6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93773-47AA-4F36-B462-511A53AC2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7FCC5-C692-4668-A4E1-01C5DB41798B}"/>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6" name="Footer Placeholder 5">
            <a:extLst>
              <a:ext uri="{FF2B5EF4-FFF2-40B4-BE49-F238E27FC236}">
                <a16:creationId xmlns:a16="http://schemas.microsoft.com/office/drawing/2014/main" id="{FFFD70DF-34F8-4DED-8D45-EA574D991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735A9-1BA4-4475-8F31-9074AB0FA08D}"/>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4999048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EAB7-4E89-492D-ACC2-82359387A4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484C08-4300-4956-BB52-A48661E12E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12979-84CA-40F2-A44F-4BECB0B763A6}"/>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E8547469-0368-4C63-8284-14CAD3488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10BD3-11E1-4F31-A98B-5577C0B08BDE}"/>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13547104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99A27-8837-4893-BF90-3C8D98BA64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08AC8F-50A9-417C-A088-88EBC5642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8E1AF-C59E-4785-B0D8-E70920DEAFCB}"/>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6F76B9B8-3CBC-4793-A10E-6D8807662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F3E11-D316-41C9-A09B-A6DBDC870FB2}"/>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21715249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endParaRPr lang="en-US" noProof="0" dirty="0"/>
          </a:p>
        </p:txBody>
      </p:sp>
      <p:grpSp>
        <p:nvGrpSpPr>
          <p:cNvPr id="42" name="Group 41">
            <a:extLst>
              <a:ext uri="{FF2B5EF4-FFF2-40B4-BE49-F238E27FC236}">
                <a16:creationId xmlns:a16="http://schemas.microsoft.com/office/drawing/2014/main" id="{4C00884A-8EFD-4862-901A-44684045F7CB}"/>
              </a:ext>
            </a:extLst>
          </p:cNvPr>
          <p:cNvGrpSpPr/>
          <p:nvPr userDrawn="1"/>
        </p:nvGrpSpPr>
        <p:grpSpPr>
          <a:xfrm>
            <a:off x="463296" y="341312"/>
            <a:ext cx="1819656" cy="347472"/>
            <a:chOff x="398463" y="404813"/>
            <a:chExt cx="1627187" cy="307976"/>
          </a:xfrm>
          <a:solidFill>
            <a:sysClr val="window" lastClr="FFFFFF"/>
          </a:solidFill>
        </p:grpSpPr>
        <p:sp>
          <p:nvSpPr>
            <p:cNvPr id="52" name="Oval 5">
              <a:extLst>
                <a:ext uri="{FF2B5EF4-FFF2-40B4-BE49-F238E27FC236}">
                  <a16:creationId xmlns:a16="http://schemas.microsoft.com/office/drawing/2014/main" id="{5F69DDFC-B767-4585-83A5-69E9A7AF18AF}"/>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4" name="Freeform 6">
              <a:extLst>
                <a:ext uri="{FF2B5EF4-FFF2-40B4-BE49-F238E27FC236}">
                  <a16:creationId xmlns:a16="http://schemas.microsoft.com/office/drawing/2014/main" id="{D244E0FD-BCE1-486C-8686-AEE0768FFEB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5" name="Rectangle 7">
              <a:extLst>
                <a:ext uri="{FF2B5EF4-FFF2-40B4-BE49-F238E27FC236}">
                  <a16:creationId xmlns:a16="http://schemas.microsoft.com/office/drawing/2014/main" id="{F927AC18-D056-4396-8DA8-261023F794AD}"/>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6" name="Freeform 8">
              <a:extLst>
                <a:ext uri="{FF2B5EF4-FFF2-40B4-BE49-F238E27FC236}">
                  <a16:creationId xmlns:a16="http://schemas.microsoft.com/office/drawing/2014/main" id="{9554B91F-1B66-4374-8412-04C9C93488E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7" name="Rectangle 9">
              <a:extLst>
                <a:ext uri="{FF2B5EF4-FFF2-40B4-BE49-F238E27FC236}">
                  <a16:creationId xmlns:a16="http://schemas.microsoft.com/office/drawing/2014/main" id="{E01899E1-E2D0-41D6-8E12-66CD6016CCDE}"/>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8" name="Rectangle 10">
              <a:extLst>
                <a:ext uri="{FF2B5EF4-FFF2-40B4-BE49-F238E27FC236}">
                  <a16:creationId xmlns:a16="http://schemas.microsoft.com/office/drawing/2014/main" id="{3E4AC231-289A-4B8B-8FF3-C3F9198AEE1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9" name="Freeform 11">
              <a:extLst>
                <a:ext uri="{FF2B5EF4-FFF2-40B4-BE49-F238E27FC236}">
                  <a16:creationId xmlns:a16="http://schemas.microsoft.com/office/drawing/2014/main" id="{E578FB6F-7173-4B3C-A40F-FD16FEE498E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0" name="Freeform 12">
              <a:extLst>
                <a:ext uri="{FF2B5EF4-FFF2-40B4-BE49-F238E27FC236}">
                  <a16:creationId xmlns:a16="http://schemas.microsoft.com/office/drawing/2014/main" id="{CFDE5DDA-E070-45E7-BBED-A47C96AE44F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1" name="Freeform 13">
              <a:extLst>
                <a:ext uri="{FF2B5EF4-FFF2-40B4-BE49-F238E27FC236}">
                  <a16:creationId xmlns:a16="http://schemas.microsoft.com/office/drawing/2014/main" id="{666DD18F-1EBE-429E-98FC-0143E3DC1E3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2" name="Freeform 14">
              <a:extLst>
                <a:ext uri="{FF2B5EF4-FFF2-40B4-BE49-F238E27FC236}">
                  <a16:creationId xmlns:a16="http://schemas.microsoft.com/office/drawing/2014/main" id="{411E72F5-3DB1-4A5A-A02C-743AE6708F9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Tree>
    <p:extLst>
      <p:ext uri="{BB962C8B-B14F-4D97-AF65-F5344CB8AC3E}">
        <p14:creationId xmlns:p14="http://schemas.microsoft.com/office/powerpoint/2010/main" val="569676708"/>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700213"/>
            <a:ext cx="9147174" cy="467898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1A73246D-89F3-4A31-9130-FD7F7DE13598}"/>
              </a:ext>
            </a:extLst>
          </p:cNvPr>
          <p:cNvSpPr>
            <a:spLocks noGrp="1"/>
          </p:cNvSpPr>
          <p:nvPr>
            <p:ph type="body" sz="quarter" idx="13" hasCustomPrompt="1"/>
          </p:nvPr>
        </p:nvSpPr>
        <p:spPr>
          <a:xfrm>
            <a:off x="502920" y="649224"/>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6" name="Title Placeholder 1">
            <a:extLst>
              <a:ext uri="{FF2B5EF4-FFF2-40B4-BE49-F238E27FC236}">
                <a16:creationId xmlns:a16="http://schemas.microsoft.com/office/drawing/2014/main" id="{E06D6812-E756-45BA-8970-FC93BD9D4DBB}"/>
              </a:ext>
            </a:extLst>
          </p:cNvPr>
          <p:cNvSpPr>
            <a:spLocks noGrp="1"/>
          </p:cNvSpPr>
          <p:nvPr>
            <p:ph type="title"/>
          </p:nvPr>
        </p:nvSpPr>
        <p:spPr>
          <a:xfrm>
            <a:off x="502920" y="320040"/>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9707657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a:t>Click icon to add picture</a:t>
            </a:r>
          </a:p>
        </p:txBody>
      </p:sp>
      <p:sp>
        <p:nvSpPr>
          <p:cNvPr id="3" name="Subtitle 2"/>
          <p:cNvSpPr>
            <a:spLocks noGrp="1"/>
          </p:cNvSpPr>
          <p:nvPr>
            <p:ph type="subTitle" idx="1" hasCustomPrompt="1"/>
          </p:nvPr>
        </p:nvSpPr>
        <p:spPr bwMode="gray">
          <a:xfrm>
            <a:off x="503989" y="5864246"/>
            <a:ext cx="5592011" cy="505645"/>
          </a:xfrm>
          <a:prstGeom prst="rect">
            <a:avLst/>
          </a:prstGeom>
        </p:spPr>
        <p:txBody>
          <a:bodyPr lIns="0" tIns="0" rIns="0" bIns="0" anchor="b" anchorCtr="0">
            <a:noAutofit/>
          </a:bodyPr>
          <a:lstStyle>
            <a:lvl1pPr marL="0" indent="0" algn="l">
              <a:lnSpc>
                <a:spcPct val="100000"/>
              </a:lnSpc>
              <a:spcAft>
                <a:spcPts val="0"/>
              </a:spcAft>
              <a:buNone/>
              <a:defRPr sz="1801" b="1">
                <a:solidFill>
                  <a:schemeClr val="bg1"/>
                </a:solidFill>
              </a:defRPr>
            </a:lvl1pPr>
            <a:lvl2pPr marL="0" marR="0" indent="0" algn="l" defTabSz="914354"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noProof="0"/>
              <a:t>Click to edit Master title style</a:t>
            </a:r>
          </a:p>
          <a:p>
            <a:pPr marL="0" marR="0" lvl="1" indent="0" algn="l" defTabSz="914354" rtl="0" eaLnBrk="1" fontAlgn="auto" latinLnBrk="0" hangingPunct="1">
              <a:lnSpc>
                <a:spcPct val="100000"/>
              </a:lnSpc>
              <a:spcBef>
                <a:spcPts val="0"/>
              </a:spcBef>
              <a:spcAft>
                <a:spcPts val="0"/>
              </a:spcAft>
              <a:buClrTx/>
              <a:buSzPct val="100000"/>
              <a:buFont typeface="Arial"/>
              <a:buNone/>
              <a:tabLst/>
              <a:defRPr/>
            </a:pPr>
            <a:r>
              <a:rPr lang="en-US" noProof="0"/>
              <a:t>Click to edit Master subtitle style</a:t>
            </a:r>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168312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a:t>Click icon to add picture</a:t>
            </a:r>
          </a:p>
        </p:txBody>
      </p:sp>
      <p:sp>
        <p:nvSpPr>
          <p:cNvPr id="3" name="Subtitle 2"/>
          <p:cNvSpPr>
            <a:spLocks noGrp="1"/>
          </p:cNvSpPr>
          <p:nvPr>
            <p:ph type="subTitle" idx="1" hasCustomPrompt="1"/>
          </p:nvPr>
        </p:nvSpPr>
        <p:spPr bwMode="gray">
          <a:xfrm>
            <a:off x="501651" y="5864246"/>
            <a:ext cx="5594348" cy="505645"/>
          </a:xfrm>
          <a:prstGeom prst="rect">
            <a:avLst/>
          </a:prstGeom>
        </p:spPr>
        <p:txBody>
          <a:bodyPr lIns="0" tIns="0" rIns="0" bIns="0" anchor="b" anchorCtr="0">
            <a:noAutofit/>
          </a:bodyPr>
          <a:lstStyle>
            <a:lvl1pPr marL="0" indent="0" algn="l">
              <a:lnSpc>
                <a:spcPct val="100000"/>
              </a:lnSpc>
              <a:spcAft>
                <a:spcPts val="0"/>
              </a:spcAft>
              <a:buNone/>
              <a:defRPr sz="1801" b="1">
                <a:solidFill>
                  <a:schemeClr val="tx1"/>
                </a:solidFill>
              </a:defRPr>
            </a:lvl1pPr>
            <a:lvl2pPr marL="0" indent="0" algn="l">
              <a:buNone/>
              <a:defRPr sz="1600" b="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11152984"/>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1"/>
              </a:lnSpc>
              <a:defRPr sz="3600" b="0">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Subtitle 2"/>
          <p:cNvSpPr>
            <a:spLocks noGrp="1"/>
          </p:cNvSpPr>
          <p:nvPr>
            <p:ph type="subTitle" idx="1"/>
          </p:nvPr>
        </p:nvSpPr>
        <p:spPr bwMode="gray">
          <a:xfrm>
            <a:off x="503989" y="5864246"/>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870354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1"/>
              </a:lnSpc>
              <a:defRPr sz="3600" b="0">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Subtitle 2"/>
          <p:cNvSpPr>
            <a:spLocks noGrp="1"/>
          </p:cNvSpPr>
          <p:nvPr>
            <p:ph type="subTitle" idx="1"/>
          </p:nvPr>
        </p:nvSpPr>
        <p:spPr bwMode="gray">
          <a:xfrm>
            <a:off x="501651" y="5864246"/>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2" y="6381750"/>
            <a:ext cx="5594349" cy="298450"/>
          </a:xfrm>
          <a:prstGeom prst="rect">
            <a:avLst/>
          </a:prstGeom>
        </p:spPr>
        <p:txBody>
          <a:bodyPr/>
          <a:lstStyle>
            <a:lvl1pPr>
              <a:spcAft>
                <a:spcPts val="0"/>
              </a:spcAft>
              <a:defRPr sz="100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1" noProof="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91122461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86"/>
            <a:ext cx="10541000" cy="1592403"/>
          </a:xfrm>
        </p:spPr>
        <p:txBody>
          <a:bodyPr anchor="b"/>
          <a:lstStyle>
            <a:lvl1pPr>
              <a:lnSpc>
                <a:spcPct val="95000"/>
              </a:lnSpc>
              <a:defRPr sz="3851"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1">
                <a:solidFill>
                  <a:schemeClr val="bg1"/>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noProof="0"/>
              <a:t>Click to edit Master text styles</a:t>
            </a:r>
          </a:p>
        </p:txBody>
      </p:sp>
      <p:sp>
        <p:nvSpPr>
          <p:cNvPr id="8" name="TextBox 7"/>
          <p:cNvSpPr txBox="1"/>
          <p:nvPr userDrawn="1"/>
        </p:nvSpPr>
        <p:spPr>
          <a:xfrm>
            <a:off x="11382387" y="6527027"/>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429105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86"/>
            <a:ext cx="10541000" cy="1592403"/>
          </a:xfrm>
        </p:spPr>
        <p:txBody>
          <a:bodyPr anchor="b"/>
          <a:lstStyle>
            <a:lvl1pPr>
              <a:lnSpc>
                <a:spcPct val="95000"/>
              </a:lnSpc>
              <a:defRPr sz="3851"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3" y="3429000"/>
            <a:ext cx="10544067" cy="1566532"/>
          </a:xfrm>
        </p:spPr>
        <p:txBody>
          <a:bodyPr lIns="0" tIns="0" rIns="0" bIns="0">
            <a:noAutofit/>
          </a:bodyPr>
          <a:lstStyle>
            <a:lvl1pPr marL="0" indent="0">
              <a:lnSpc>
                <a:spcPct val="95000"/>
              </a:lnSpc>
              <a:spcAft>
                <a:spcPts val="0"/>
              </a:spcAft>
              <a:buNone/>
              <a:defRPr sz="3851">
                <a:solidFill>
                  <a:schemeClr val="bg1"/>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noProof="0"/>
              <a:t>Click to edit Master text styles</a:t>
            </a:r>
          </a:p>
        </p:txBody>
      </p:sp>
      <p:sp>
        <p:nvSpPr>
          <p:cNvPr id="15" name="TextBox 14"/>
          <p:cNvSpPr txBox="1"/>
          <p:nvPr userDrawn="1"/>
        </p:nvSpPr>
        <p:spPr>
          <a:xfrm>
            <a:off x="11382387" y="6532889"/>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
        <p:nvSpPr>
          <p:cNvPr id="7" name="TextBox 6"/>
          <p:cNvSpPr txBox="1"/>
          <p:nvPr userDrawn="1"/>
        </p:nvSpPr>
        <p:spPr>
          <a:xfrm>
            <a:off x="5856829" y="6438916"/>
            <a:ext cx="5374927" cy="239361"/>
          </a:xfrm>
          <a:prstGeom prst="rect">
            <a:avLst/>
          </a:prstGeom>
          <a:noFill/>
        </p:spPr>
        <p:txBody>
          <a:bodyPr wrap="square" lIns="0" tIns="0" rIns="0" bIns="0" rtlCol="0">
            <a:noAutofit/>
          </a:bodyPr>
          <a:lstStyle/>
          <a:p>
            <a:pPr algn="r"/>
            <a:r>
              <a:rPr lang="pl-PL" sz="651" baseline="0" dirty="0">
                <a:latin typeface="Calibri" panose="020F0502020204030204" pitchFamily="34" charset="0"/>
              </a:rPr>
              <a:t>	</a:t>
            </a:r>
          </a:p>
          <a:p>
            <a:pPr algn="r"/>
            <a:r>
              <a:rPr lang="pl-PL" sz="651" baseline="0" dirty="0">
                <a:solidFill>
                  <a:schemeClr val="bg1"/>
                </a:solidFill>
                <a:latin typeface="Calibri" panose="020F0502020204030204" pitchFamily="34" charset="0"/>
              </a:rPr>
              <a:t>Szkolenie – pakiet przewozowy</a:t>
            </a:r>
            <a:endParaRPr lang="pl-PL" sz="65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502519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3666A"/>
        </a:solidFill>
        <a:effectLst/>
      </p:bgPr>
    </p:bg>
    <p:spTree>
      <p:nvGrpSpPr>
        <p:cNvPr id="1" name=""/>
        <p:cNvGrpSpPr/>
        <p:nvPr/>
      </p:nvGrpSpPr>
      <p:grpSpPr>
        <a:xfrm>
          <a:off x="0" y="0"/>
          <a:ext cx="0" cy="0"/>
          <a:chOff x="0" y="0"/>
          <a:chExt cx="0" cy="0"/>
        </a:xfrm>
      </p:grpSpPr>
      <p:sp>
        <p:nvSpPr>
          <p:cNvPr id="12" name="TextBox 11"/>
          <p:cNvSpPr txBox="1"/>
          <p:nvPr userDrawn="1"/>
        </p:nvSpPr>
        <p:spPr>
          <a:xfrm>
            <a:off x="11394110" y="6543938"/>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
        <p:nvSpPr>
          <p:cNvPr id="6" name="Text Placeholder 5"/>
          <p:cNvSpPr>
            <a:spLocks noGrp="1"/>
          </p:cNvSpPr>
          <p:nvPr>
            <p:ph type="body" idx="4294967295"/>
          </p:nvPr>
        </p:nvSpPr>
        <p:spPr>
          <a:xfrm>
            <a:off x="825500" y="1607228"/>
            <a:ext cx="10541000" cy="1566532"/>
          </a:xfrm>
        </p:spPr>
        <p:txBody>
          <a:bodyPr/>
          <a:lstStyle/>
          <a:p>
            <a:pPr algn="ctr"/>
            <a:endParaRPr lang="en-US" sz="2400"/>
          </a:p>
        </p:txBody>
      </p:sp>
      <p:sp>
        <p:nvSpPr>
          <p:cNvPr id="7" name="Picture Placeholder 8"/>
          <p:cNvSpPr>
            <a:spLocks noGrp="1"/>
          </p:cNvSpPr>
          <p:nvPr>
            <p:ph type="pic" sz="quarter" idx="11"/>
          </p:nvPr>
        </p:nvSpPr>
        <p:spPr>
          <a:xfrm>
            <a:off x="2620800" y="2916000"/>
            <a:ext cx="6950400" cy="34668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4117846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86"/>
            <a:ext cx="10541000" cy="1592403"/>
          </a:xfrm>
        </p:spPr>
        <p:txBody>
          <a:bodyPr anchor="b"/>
          <a:lstStyle>
            <a:lvl1pPr>
              <a:lnSpc>
                <a:spcPct val="95000"/>
              </a:lnSpc>
              <a:defRPr sz="3851"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1">
                <a:solidFill>
                  <a:schemeClr val="bg1"/>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noProof="0"/>
              <a:t>Click to edit Master text styles</a:t>
            </a:r>
          </a:p>
        </p:txBody>
      </p:sp>
      <p:sp>
        <p:nvSpPr>
          <p:cNvPr id="11" name="TextBox 10"/>
          <p:cNvSpPr txBox="1"/>
          <p:nvPr userDrawn="1"/>
        </p:nvSpPr>
        <p:spPr>
          <a:xfrm>
            <a:off x="501662" y="6477014"/>
            <a:ext cx="5355167" cy="100156"/>
          </a:xfrm>
          <a:prstGeom prst="rect">
            <a:avLst/>
          </a:prstGeom>
          <a:noFill/>
        </p:spPr>
        <p:txBody>
          <a:bodyPr wrap="square" lIns="0" tIns="0" rIns="0" bIns="0" rtlCol="0">
            <a:spAutoFit/>
          </a:bodyPr>
          <a:lstStyle/>
          <a:p>
            <a:pPr marL="0" indent="0">
              <a:spcBef>
                <a:spcPts val="601"/>
              </a:spcBef>
              <a:buSzPct val="100000"/>
              <a:buFont typeface="Arial"/>
              <a:buNone/>
            </a:pPr>
            <a:r>
              <a:rPr lang="pl-PL" sz="651" noProof="0" dirty="0">
                <a:solidFill>
                  <a:schemeClr val="bg1"/>
                </a:solidFill>
                <a:latin typeface="Calibri" panose="020F0502020204030204" pitchFamily="34" charset="0"/>
              </a:rPr>
              <a:t>© 2020 Deloitte Doradztwo Podatkowe Dąbrowski i Wspólnicy sp.k.</a:t>
            </a:r>
            <a:endParaRPr lang="en-US" sz="651" noProof="0" dirty="0">
              <a:solidFill>
                <a:schemeClr val="bg1"/>
              </a:solidFill>
              <a:latin typeface="Calibri" panose="020F0502020204030204" pitchFamily="34" charset="0"/>
            </a:endParaRPr>
          </a:p>
        </p:txBody>
      </p:sp>
      <p:sp>
        <p:nvSpPr>
          <p:cNvPr id="7" name="TextBox 6"/>
          <p:cNvSpPr txBox="1"/>
          <p:nvPr userDrawn="1"/>
        </p:nvSpPr>
        <p:spPr>
          <a:xfrm>
            <a:off x="5856829" y="6438916"/>
            <a:ext cx="5374927" cy="239361"/>
          </a:xfrm>
          <a:prstGeom prst="rect">
            <a:avLst/>
          </a:prstGeom>
          <a:noFill/>
        </p:spPr>
        <p:txBody>
          <a:bodyPr wrap="square" lIns="0" tIns="0" rIns="0" bIns="0" rtlCol="0">
            <a:noAutofit/>
          </a:bodyPr>
          <a:lstStyle/>
          <a:p>
            <a:pPr algn="r"/>
            <a:r>
              <a:rPr lang="pl-PL" sz="651" baseline="0" dirty="0">
                <a:latin typeface="Calibri" panose="020F0502020204030204" pitchFamily="34" charset="0"/>
              </a:rPr>
              <a:t>	</a:t>
            </a:r>
          </a:p>
          <a:p>
            <a:pPr algn="r"/>
            <a:r>
              <a:rPr lang="pl-PL" sz="651" baseline="0" dirty="0">
                <a:solidFill>
                  <a:schemeClr val="bg1"/>
                </a:solidFill>
                <a:latin typeface="Calibri" panose="020F0502020204030204" pitchFamily="34" charset="0"/>
              </a:rPr>
              <a:t>Szkolenie – pakiet przewozowy</a:t>
            </a:r>
            <a:endParaRPr lang="pl-PL" sz="651" dirty="0">
              <a:solidFill>
                <a:schemeClr val="bg1"/>
              </a:solidFill>
              <a:latin typeface="Calibri" panose="020F0502020204030204" pitchFamily="34" charset="0"/>
            </a:endParaRPr>
          </a:p>
        </p:txBody>
      </p:sp>
      <p:sp>
        <p:nvSpPr>
          <p:cNvPr id="8" name="TextBox 7"/>
          <p:cNvSpPr txBox="1"/>
          <p:nvPr userDrawn="1"/>
        </p:nvSpPr>
        <p:spPr>
          <a:xfrm>
            <a:off x="11394110" y="6543938"/>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436595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rgbClr val="75787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42775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86"/>
            <a:ext cx="10541000" cy="1592403"/>
          </a:xfrm>
        </p:spPr>
        <p:txBody>
          <a:bodyPr anchor="b"/>
          <a:lstStyle>
            <a:lvl1pPr>
              <a:lnSpc>
                <a:spcPct val="95000"/>
              </a:lnSpc>
              <a:defRPr sz="3851" b="1">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572363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6284609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62" y="1628781"/>
            <a:ext cx="9152369" cy="4752975"/>
          </a:xfrm>
          <a:prstGeom prst="rect">
            <a:avLst/>
          </a:prstGeom>
        </p:spPr>
        <p:txBody>
          <a:bodyPr>
            <a:noAutofit/>
          </a:bodyPr>
          <a:lstStyle>
            <a:lvl1pPr>
              <a:spcBef>
                <a:spcPts val="3600"/>
              </a:spcBef>
              <a:defRPr sz="2800">
                <a:solidFill>
                  <a:schemeClr val="bg1"/>
                </a:solidFill>
              </a:defRPr>
            </a:lvl1pPr>
            <a:lvl2pPr marL="457177" indent="-457177">
              <a:defRPr sz="3001">
                <a:solidFill>
                  <a:schemeClr val="bg2"/>
                </a:solidFill>
              </a:defRPr>
            </a:lvl2pPr>
            <a:lvl3pPr>
              <a:defRPr sz="3001">
                <a:solidFill>
                  <a:schemeClr val="bg2"/>
                </a:solidFill>
              </a:defRPr>
            </a:lvl3pPr>
            <a:lvl4pPr>
              <a:defRPr sz="3001">
                <a:solidFill>
                  <a:schemeClr val="bg2"/>
                </a:solidFill>
              </a:defRPr>
            </a:lvl4pPr>
            <a:lvl5pPr>
              <a:defRPr sz="3001">
                <a:solidFill>
                  <a:schemeClr val="bg2"/>
                </a:solidFill>
              </a:defRPr>
            </a:lvl5pPr>
          </a:lstStyle>
          <a:p>
            <a:pPr lvl="0"/>
            <a:r>
              <a:rPr lang="en-US" noProof="0"/>
              <a:t>Click to edit Master text styles</a:t>
            </a:r>
          </a:p>
        </p:txBody>
      </p:sp>
      <p:sp>
        <p:nvSpPr>
          <p:cNvPr id="11" name="TextBox 10"/>
          <p:cNvSpPr txBox="1"/>
          <p:nvPr userDrawn="1"/>
        </p:nvSpPr>
        <p:spPr>
          <a:xfrm>
            <a:off x="501662" y="6477014"/>
            <a:ext cx="5355167" cy="100156"/>
          </a:xfrm>
          <a:prstGeom prst="rect">
            <a:avLst/>
          </a:prstGeom>
          <a:noFill/>
        </p:spPr>
        <p:txBody>
          <a:bodyPr wrap="square" lIns="0" tIns="0" rIns="0" bIns="0" rtlCol="0">
            <a:spAutoFit/>
          </a:bodyPr>
          <a:lstStyle/>
          <a:p>
            <a:pPr marL="0" indent="0">
              <a:spcBef>
                <a:spcPts val="601"/>
              </a:spcBef>
              <a:buSzPct val="100000"/>
              <a:buFont typeface="Arial"/>
              <a:buNone/>
            </a:pPr>
            <a:r>
              <a:rPr lang="pl-PL" sz="651" noProof="0" dirty="0">
                <a:solidFill>
                  <a:schemeClr val="bg1"/>
                </a:solidFill>
                <a:latin typeface="Calibri" panose="020F0502020204030204" pitchFamily="34" charset="0"/>
              </a:rPr>
              <a:t>© 2020 Deloitte Doradztwo Podatkowe Dąbrowski i Wspólnicy sp.k.</a:t>
            </a:r>
            <a:endParaRPr lang="en-US" sz="651" noProof="0" dirty="0">
              <a:solidFill>
                <a:schemeClr val="bg1"/>
              </a:solidFill>
              <a:latin typeface="Calibri" panose="020F0502020204030204" pitchFamily="34" charset="0"/>
            </a:endParaRPr>
          </a:p>
        </p:txBody>
      </p:sp>
      <p:sp>
        <p:nvSpPr>
          <p:cNvPr id="7" name="TextBox 6"/>
          <p:cNvSpPr txBox="1"/>
          <p:nvPr userDrawn="1"/>
        </p:nvSpPr>
        <p:spPr>
          <a:xfrm>
            <a:off x="11394110" y="6543938"/>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7351161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7200"/>
            <a:ext cx="9277349" cy="4759584"/>
          </a:xfrm>
          <a:prstGeom prst="rect">
            <a:avLst/>
          </a:prstGeom>
        </p:spPr>
        <p:txBody>
          <a:bodyPr>
            <a:noAutofit/>
          </a:bodyPr>
          <a:lstStyle>
            <a:lvl1pPr>
              <a:spcBef>
                <a:spcPts val="3600"/>
              </a:spcBef>
              <a:defRPr sz="2800">
                <a:solidFill>
                  <a:schemeClr val="bg1"/>
                </a:solidFill>
              </a:defRPr>
            </a:lvl1pPr>
            <a:lvl2pPr marL="457177" indent="-457177">
              <a:defRPr sz="3001">
                <a:solidFill>
                  <a:schemeClr val="bg2"/>
                </a:solidFill>
              </a:defRPr>
            </a:lvl2pPr>
            <a:lvl3pPr>
              <a:defRPr sz="3001">
                <a:solidFill>
                  <a:schemeClr val="bg2"/>
                </a:solidFill>
              </a:defRPr>
            </a:lvl3pPr>
            <a:lvl4pPr>
              <a:defRPr sz="3001">
                <a:solidFill>
                  <a:schemeClr val="bg2"/>
                </a:solidFill>
              </a:defRPr>
            </a:lvl4pPr>
            <a:lvl5pPr>
              <a:defRPr sz="3001">
                <a:solidFill>
                  <a:schemeClr val="bg2"/>
                </a:solidFill>
              </a:defRPr>
            </a:lvl5pPr>
          </a:lstStyle>
          <a:p>
            <a:pPr lvl="0"/>
            <a:r>
              <a:rPr lang="en-US" noProof="0"/>
              <a:t>Click to edit Master text styles</a:t>
            </a:r>
          </a:p>
        </p:txBody>
      </p:sp>
      <p:sp>
        <p:nvSpPr>
          <p:cNvPr id="11" name="TextBox 10"/>
          <p:cNvSpPr txBox="1"/>
          <p:nvPr userDrawn="1"/>
        </p:nvSpPr>
        <p:spPr>
          <a:xfrm>
            <a:off x="501662" y="6477014"/>
            <a:ext cx="5355167" cy="100156"/>
          </a:xfrm>
          <a:prstGeom prst="rect">
            <a:avLst/>
          </a:prstGeom>
          <a:noFill/>
        </p:spPr>
        <p:txBody>
          <a:bodyPr wrap="square" lIns="0" tIns="0" rIns="0" bIns="0" rtlCol="0">
            <a:spAutoFit/>
          </a:bodyPr>
          <a:lstStyle/>
          <a:p>
            <a:pPr marL="0" indent="0">
              <a:spcBef>
                <a:spcPts val="601"/>
              </a:spcBef>
              <a:buSzPct val="100000"/>
              <a:buFont typeface="Arial"/>
              <a:buNone/>
            </a:pPr>
            <a:r>
              <a:rPr lang="pl-PL" sz="651" noProof="0" dirty="0">
                <a:solidFill>
                  <a:schemeClr val="bg1"/>
                </a:solidFill>
                <a:latin typeface="Calibri" panose="020F0502020204030204" pitchFamily="34" charset="0"/>
              </a:rPr>
              <a:t>© 2020 Deloitte Doradztwo Podatkowe Dąbrowski i Wspólnicy sp.k.</a:t>
            </a:r>
            <a:endParaRPr lang="en-US" sz="651" noProof="0" dirty="0">
              <a:solidFill>
                <a:schemeClr val="bg1"/>
              </a:solidFill>
              <a:latin typeface="Calibri" panose="020F0502020204030204" pitchFamily="34" charset="0"/>
            </a:endParaRPr>
          </a:p>
        </p:txBody>
      </p:sp>
      <p:sp>
        <p:nvSpPr>
          <p:cNvPr id="6" name="TextBox 5"/>
          <p:cNvSpPr txBox="1"/>
          <p:nvPr userDrawn="1"/>
        </p:nvSpPr>
        <p:spPr>
          <a:xfrm>
            <a:off x="5856829" y="6438916"/>
            <a:ext cx="5374927" cy="239361"/>
          </a:xfrm>
          <a:prstGeom prst="rect">
            <a:avLst/>
          </a:prstGeom>
          <a:noFill/>
        </p:spPr>
        <p:txBody>
          <a:bodyPr wrap="square" lIns="0" tIns="0" rIns="0" bIns="0" rtlCol="0">
            <a:noAutofit/>
          </a:bodyPr>
          <a:lstStyle/>
          <a:p>
            <a:pPr algn="r"/>
            <a:r>
              <a:rPr lang="pl-PL" sz="651" baseline="0" dirty="0">
                <a:latin typeface="Calibri" panose="020F0502020204030204" pitchFamily="34" charset="0"/>
              </a:rPr>
              <a:t>	</a:t>
            </a:r>
          </a:p>
          <a:p>
            <a:pPr algn="r"/>
            <a:r>
              <a:rPr lang="pl-PL" sz="651" baseline="0" dirty="0">
                <a:solidFill>
                  <a:schemeClr val="bg1"/>
                </a:solidFill>
                <a:latin typeface="Calibri" panose="020F0502020204030204" pitchFamily="34" charset="0"/>
              </a:rPr>
              <a:t>Szkolenie – pakiet przewozowy</a:t>
            </a:r>
            <a:endParaRPr lang="pl-PL" sz="651" dirty="0">
              <a:solidFill>
                <a:schemeClr val="bg1"/>
              </a:solidFill>
              <a:latin typeface="Calibri" panose="020F0502020204030204" pitchFamily="34" charset="0"/>
            </a:endParaRPr>
          </a:p>
        </p:txBody>
      </p:sp>
      <p:sp>
        <p:nvSpPr>
          <p:cNvPr id="7" name="TextBox 6"/>
          <p:cNvSpPr txBox="1"/>
          <p:nvPr userDrawn="1"/>
        </p:nvSpPr>
        <p:spPr>
          <a:xfrm>
            <a:off x="11394110" y="6543938"/>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25469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81"/>
            <a:ext cx="9277349" cy="4752975"/>
          </a:xfrm>
          <a:prstGeom prst="rect">
            <a:avLst/>
          </a:prstGeom>
        </p:spPr>
        <p:txBody>
          <a:bodyPr>
            <a:noAutofit/>
          </a:bodyPr>
          <a:lstStyle>
            <a:lvl1pPr>
              <a:spcBef>
                <a:spcPts val="3600"/>
              </a:spcBef>
              <a:defRPr sz="2800">
                <a:solidFill>
                  <a:schemeClr val="bg1"/>
                </a:solidFill>
              </a:defRPr>
            </a:lvl1pPr>
            <a:lvl2pPr marL="457177" indent="-457177">
              <a:defRPr sz="3001">
                <a:solidFill>
                  <a:schemeClr val="bg2"/>
                </a:solidFill>
              </a:defRPr>
            </a:lvl2pPr>
            <a:lvl3pPr>
              <a:defRPr sz="3001">
                <a:solidFill>
                  <a:schemeClr val="bg2"/>
                </a:solidFill>
              </a:defRPr>
            </a:lvl3pPr>
            <a:lvl4pPr>
              <a:defRPr sz="3001">
                <a:solidFill>
                  <a:schemeClr val="bg2"/>
                </a:solidFill>
              </a:defRPr>
            </a:lvl4pPr>
            <a:lvl5pPr>
              <a:defRPr sz="3001">
                <a:solidFill>
                  <a:schemeClr val="bg2"/>
                </a:solidFill>
              </a:defRPr>
            </a:lvl5pPr>
          </a:lstStyle>
          <a:p>
            <a:pPr lvl="0"/>
            <a:r>
              <a:rPr lang="en-US" noProof="0"/>
              <a:t>Click to edit Master text styles</a:t>
            </a:r>
          </a:p>
        </p:txBody>
      </p:sp>
      <p:sp>
        <p:nvSpPr>
          <p:cNvPr id="10" name="TextBox 9"/>
          <p:cNvSpPr txBox="1"/>
          <p:nvPr userDrawn="1"/>
        </p:nvSpPr>
        <p:spPr>
          <a:xfrm>
            <a:off x="6335184" y="6477017"/>
            <a:ext cx="4896560" cy="200311"/>
          </a:xfrm>
          <a:prstGeom prst="rect">
            <a:avLst/>
          </a:prstGeom>
          <a:noFill/>
        </p:spPr>
        <p:txBody>
          <a:bodyPr wrap="square" lIns="0" tIns="0" rIns="0" bIns="0" rtlCol="0">
            <a:spAutoFit/>
          </a:bodyPr>
          <a:lstStyle/>
          <a:p>
            <a:pPr marL="0" indent="0" algn="r">
              <a:spcBef>
                <a:spcPts val="0"/>
              </a:spcBef>
              <a:buSzPct val="100000"/>
              <a:buFont typeface="Arial"/>
              <a:buNone/>
            </a:pPr>
            <a:r>
              <a:rPr lang="en-US" sz="651" noProof="0" dirty="0">
                <a:solidFill>
                  <a:schemeClr val="bg1"/>
                </a:solidFill>
                <a:latin typeface="Calibri" panose="020F0502020204030204" pitchFamily="34" charset="0"/>
              </a:rPr>
              <a:t>Presentation title</a:t>
            </a:r>
            <a:br>
              <a:rPr lang="en-US" sz="651" noProof="0" dirty="0">
                <a:solidFill>
                  <a:schemeClr val="bg1"/>
                </a:solidFill>
                <a:latin typeface="Calibri" panose="020F0502020204030204" pitchFamily="34" charset="0"/>
              </a:rPr>
            </a:br>
            <a:r>
              <a:rPr lang="en-US" sz="651" noProof="0" dirty="0">
                <a:solidFill>
                  <a:schemeClr val="bg1"/>
                </a:solidFill>
                <a:latin typeface="Calibri" panose="020F0502020204030204" pitchFamily="34" charset="0"/>
              </a:rPr>
              <a:t>[To edit, click View &gt; Slide Master &gt; Slide Master]</a:t>
            </a:r>
          </a:p>
        </p:txBody>
      </p:sp>
      <p:sp>
        <p:nvSpPr>
          <p:cNvPr id="11" name="TextBox 10"/>
          <p:cNvSpPr txBox="1"/>
          <p:nvPr userDrawn="1"/>
        </p:nvSpPr>
        <p:spPr>
          <a:xfrm>
            <a:off x="501662" y="6477014"/>
            <a:ext cx="5355167" cy="100156"/>
          </a:xfrm>
          <a:prstGeom prst="rect">
            <a:avLst/>
          </a:prstGeom>
          <a:noFill/>
        </p:spPr>
        <p:txBody>
          <a:bodyPr wrap="square" lIns="0" tIns="0" rIns="0" bIns="0" rtlCol="0">
            <a:spAutoFit/>
          </a:bodyPr>
          <a:lstStyle/>
          <a:p>
            <a:pPr marL="0" indent="0">
              <a:spcBef>
                <a:spcPts val="601"/>
              </a:spcBef>
              <a:buSzPct val="100000"/>
              <a:buFont typeface="Arial"/>
              <a:buNone/>
            </a:pPr>
            <a:r>
              <a:rPr lang="pl-PL" sz="651" noProof="0" dirty="0">
                <a:solidFill>
                  <a:schemeClr val="bg1"/>
                </a:solidFill>
                <a:latin typeface="Calibri" panose="020F0502020204030204" pitchFamily="34" charset="0"/>
              </a:rPr>
              <a:t>© 2020 Deloitte Doradztwo Podatkowe Dąbrowski i Wspólnicy sp.k.</a:t>
            </a:r>
            <a:endParaRPr lang="en-US" sz="651" noProof="0" dirty="0">
              <a:solidFill>
                <a:schemeClr val="bg1"/>
              </a:solidFill>
              <a:latin typeface="Calibri" panose="020F0502020204030204" pitchFamily="34" charset="0"/>
            </a:endParaRPr>
          </a:p>
        </p:txBody>
      </p:sp>
      <p:sp>
        <p:nvSpPr>
          <p:cNvPr id="6" name="TextBox 5"/>
          <p:cNvSpPr txBox="1"/>
          <p:nvPr userDrawn="1"/>
        </p:nvSpPr>
        <p:spPr>
          <a:xfrm>
            <a:off x="11394110" y="6543938"/>
            <a:ext cx="307975" cy="10015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651" noProof="0" smtClean="0">
                <a:solidFill>
                  <a:schemeClr val="bg1"/>
                </a:solidFill>
                <a:latin typeface="Calibri" panose="020F0502020204030204" pitchFamily="34" charset="0"/>
              </a:rPr>
              <a:pPr marL="0" indent="0" algn="r">
                <a:spcBef>
                  <a:spcPts val="601"/>
                </a:spcBef>
                <a:buSzPct val="100000"/>
                <a:buFont typeface="Arial"/>
                <a:buNone/>
              </a:pPr>
              <a:t>‹#›</a:t>
            </a:fld>
            <a:endParaRPr lang="en-US" sz="651"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89658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81"/>
            <a:ext cx="9277349" cy="4752975"/>
          </a:xfrm>
          <a:prstGeom prst="rect">
            <a:avLst/>
          </a:prstGeom>
        </p:spPr>
        <p:txBody>
          <a:bodyPr>
            <a:noAutofit/>
          </a:bodyPr>
          <a:lstStyle>
            <a:lvl1pPr>
              <a:spcBef>
                <a:spcPts val="3600"/>
              </a:spcBef>
              <a:defRPr sz="2800">
                <a:solidFill>
                  <a:schemeClr val="bg1"/>
                </a:solidFill>
              </a:defRPr>
            </a:lvl1pPr>
            <a:lvl2pPr marL="457177" indent="-457177">
              <a:defRPr sz="3001">
                <a:solidFill>
                  <a:schemeClr val="bg2"/>
                </a:solidFill>
              </a:defRPr>
            </a:lvl2pPr>
            <a:lvl3pPr>
              <a:defRPr sz="3001">
                <a:solidFill>
                  <a:schemeClr val="bg2"/>
                </a:solidFill>
              </a:defRPr>
            </a:lvl3pPr>
            <a:lvl4pPr>
              <a:defRPr sz="3001">
                <a:solidFill>
                  <a:schemeClr val="bg2"/>
                </a:solidFill>
              </a:defRPr>
            </a:lvl4pPr>
            <a:lvl5pPr>
              <a:defRPr sz="3001">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8966876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81"/>
            <a:ext cx="9277349" cy="4752975"/>
          </a:xfrm>
          <a:prstGeom prst="rect">
            <a:avLst/>
          </a:prstGeom>
        </p:spPr>
        <p:txBody>
          <a:bodyPr>
            <a:noAutofit/>
          </a:bodyPr>
          <a:lstStyle>
            <a:lvl1pPr>
              <a:spcBef>
                <a:spcPts val="3600"/>
              </a:spcBef>
              <a:defRPr sz="2800">
                <a:solidFill>
                  <a:schemeClr val="tx1"/>
                </a:solidFill>
              </a:defRPr>
            </a:lvl1pPr>
            <a:lvl2pPr marL="457177" indent="-457177">
              <a:defRPr sz="3001">
                <a:solidFill>
                  <a:schemeClr val="bg2"/>
                </a:solidFill>
              </a:defRPr>
            </a:lvl2pPr>
            <a:lvl3pPr>
              <a:defRPr sz="3001">
                <a:solidFill>
                  <a:schemeClr val="bg2"/>
                </a:solidFill>
              </a:defRPr>
            </a:lvl3pPr>
            <a:lvl4pPr>
              <a:defRPr sz="3001">
                <a:solidFill>
                  <a:schemeClr val="bg2"/>
                </a:solidFill>
              </a:defRPr>
            </a:lvl4pPr>
            <a:lvl5pPr>
              <a:defRPr sz="3001">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2763353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2" y="1665289"/>
            <a:ext cx="9277349" cy="4716463"/>
          </a:xfrm>
          <a:prstGeom prst="rect">
            <a:avLst/>
          </a:prstGeom>
        </p:spPr>
        <p:txBody>
          <a:bodyPr/>
          <a:lstStyle>
            <a:lvl1pPr>
              <a:tabLst>
                <a:tab pos="6729077" algn="r"/>
              </a:tabLst>
              <a:defRPr/>
            </a:lvl1pPr>
            <a:lvl2pPr>
              <a:tabLst>
                <a:tab pos="6729077" algn="r"/>
              </a:tabLst>
              <a:defRPr/>
            </a:lvl2pPr>
            <a:lvl3pPr>
              <a:tabLst>
                <a:tab pos="6729077" algn="r"/>
              </a:tabLst>
              <a:defRPr/>
            </a:lvl3pPr>
            <a:lvl4pPr>
              <a:tabLst>
                <a:tab pos="6729077" algn="r"/>
              </a:tabLst>
              <a:defRPr/>
            </a:lvl4pPr>
            <a:lvl5pPr>
              <a:tabLst>
                <a:tab pos="5028949" algn="r"/>
              </a:tabLst>
              <a:defRPr baseline="0"/>
            </a:lvl5pPr>
            <a:lvl6pPr>
              <a:tabLst>
                <a:tab pos="6729077" algn="r"/>
              </a:tabLst>
              <a:defRPr/>
            </a:lvl6pPr>
            <a:lvl7pPr>
              <a:tabLst>
                <a:tab pos="6729077" algn="r"/>
              </a:tabLst>
              <a:defRPr/>
            </a:lvl7pPr>
            <a:lvl8pPr>
              <a:tabLst>
                <a:tab pos="6729077" algn="r"/>
              </a:tabLst>
              <a:defRPr/>
            </a:lvl8pPr>
            <a:lvl9pPr>
              <a:tabLst>
                <a:tab pos="6729077"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16"/>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423297150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2" y="1665289"/>
            <a:ext cx="4456429" cy="4716463"/>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228501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1625796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2" y="317503"/>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6"/>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59940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2" y="317503"/>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465385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2920" y="1665290"/>
            <a:ext cx="11187430" cy="471646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537CC665-FE98-46D6-975E-AFF0AE8ED2C8}"/>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a:extLst>
              <a:ext uri="{FF2B5EF4-FFF2-40B4-BE49-F238E27FC236}">
                <a16:creationId xmlns:a16="http://schemas.microsoft.com/office/drawing/2014/main" id="{3BBABC4F-611D-45AA-96CD-C45E11F22888}"/>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07584179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501653" y="2052006"/>
            <a:ext cx="11188699" cy="406901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3" y="1665289"/>
            <a:ext cx="11188699" cy="392112"/>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30"/>
            <a:ext cx="11188700"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2480369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61"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9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408"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7"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30"/>
            <a:ext cx="11165419"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3010940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2" y="317503"/>
            <a:ext cx="1120266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501652"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Content Placeholder 3"/>
          <p:cNvSpPr>
            <a:spLocks noGrp="1"/>
          </p:cNvSpPr>
          <p:nvPr>
            <p:ph sz="quarter" idx="10"/>
          </p:nvPr>
        </p:nvSpPr>
        <p:spPr>
          <a:xfrm>
            <a:off x="501653" y="1665290"/>
            <a:ext cx="5305579" cy="4716461"/>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40" y="1665290"/>
            <a:ext cx="5322781" cy="4716461"/>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7357753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1" name="Content Placeholder 3"/>
          <p:cNvSpPr>
            <a:spLocks noGrp="1"/>
          </p:cNvSpPr>
          <p:nvPr>
            <p:ph sz="quarter" idx="10"/>
          </p:nvPr>
        </p:nvSpPr>
        <p:spPr>
          <a:xfrm>
            <a:off x="501651" y="1665290"/>
            <a:ext cx="5305580" cy="4716461"/>
          </a:xfrm>
          <a:prstGeom prst="rect">
            <a:avLst/>
          </a:prstGeom>
        </p:spPr>
        <p:txBody>
          <a:bodyPr>
            <a:noAutofit/>
          </a:bodyPr>
          <a:lstStyle>
            <a:lvl1pPr>
              <a:tabLst>
                <a:tab pos="5028949" algn="r"/>
              </a:tabLst>
              <a:defRPr sz="1600"/>
            </a:lvl1pPr>
            <a:lvl2pPr>
              <a:tabLst>
                <a:tab pos="5028949" algn="r"/>
              </a:tabLst>
              <a:defRPr sz="1600"/>
            </a:lvl2pPr>
            <a:lvl3pPr>
              <a:tabLst>
                <a:tab pos="5028949" algn="r"/>
              </a:tabLst>
              <a:defRPr sz="1600"/>
            </a:lvl3pPr>
            <a:lvl4pPr>
              <a:tabLst>
                <a:tab pos="5028949" algn="r"/>
              </a:tabLst>
              <a:defRPr sz="1600"/>
            </a:lvl4pPr>
            <a:lvl5pPr>
              <a:tabLst>
                <a:tab pos="5028949"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4010" y="1665290"/>
            <a:ext cx="5306351" cy="4716461"/>
          </a:xfrm>
          <a:prstGeom prst="rect">
            <a:avLst/>
          </a:prstGeom>
        </p:spPr>
        <p:txBody>
          <a:bodyPr>
            <a:noAutofit/>
          </a:bodyPr>
          <a:lstStyle>
            <a:lvl1pPr>
              <a:tabLst>
                <a:tab pos="5028949" algn="r"/>
              </a:tabLst>
              <a:defRPr sz="1600"/>
            </a:lvl1pPr>
            <a:lvl2pPr>
              <a:tabLst>
                <a:tab pos="5028949" algn="r"/>
              </a:tabLst>
              <a:defRPr sz="1600"/>
            </a:lvl2pPr>
            <a:lvl3pPr>
              <a:tabLst>
                <a:tab pos="5028949" algn="r"/>
              </a:tabLst>
              <a:defRPr sz="1600"/>
            </a:lvl3pPr>
            <a:lvl4pPr>
              <a:tabLst>
                <a:tab pos="5028949" algn="r"/>
              </a:tabLst>
              <a:defRPr sz="1600"/>
            </a:lvl4pPr>
            <a:lvl5pPr>
              <a:tabLst>
                <a:tab pos="5028949"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449488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96"/>
            <a:ext cx="5355165" cy="4455725"/>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501651" y="6121030"/>
            <a:ext cx="11188700"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40957339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32" y="2125013"/>
            <a:ext cx="5349129" cy="3996000"/>
          </a:xfrm>
        </p:spPr>
        <p:txBody>
          <a:bodyPr/>
          <a:lstStyle/>
          <a:p>
            <a:r>
              <a:rPr lang="en-US" noProof="0"/>
              <a:t>Click icon to add chart</a:t>
            </a:r>
          </a:p>
        </p:txBody>
      </p:sp>
      <p:sp>
        <p:nvSpPr>
          <p:cNvPr id="6" name="Text Placeholder 5"/>
          <p:cNvSpPr>
            <a:spLocks noGrp="1"/>
          </p:cNvSpPr>
          <p:nvPr>
            <p:ph type="body" sz="quarter" idx="22"/>
          </p:nvPr>
        </p:nvSpPr>
        <p:spPr>
          <a:xfrm>
            <a:off x="6341233"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501649" y="6121030"/>
            <a:ext cx="11165419"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501662" y="2125013"/>
            <a:ext cx="5339063" cy="3996000"/>
          </a:xfrm>
        </p:spPr>
        <p:txBody>
          <a:bodyPr/>
          <a:lstStyle/>
          <a:p>
            <a:r>
              <a:rPr lang="en-US" noProof="0"/>
              <a:t>Click icon to add chart</a:t>
            </a:r>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27882916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3" y="317503"/>
            <a:ext cx="1118869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501661" y="1665289"/>
            <a:ext cx="4431857" cy="4716463"/>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7"/>
            <a:ext cx="6240000" cy="4681537"/>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0475899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7577883" y="1658680"/>
            <a:ext cx="4112468" cy="4723072"/>
          </a:xfrm>
          <a:prstGeom prst="rect">
            <a:avLst/>
          </a:prstGeom>
        </p:spPr>
        <p:txBody>
          <a:bodyPr>
            <a:noAutofit/>
          </a:bodyPr>
          <a:lstStyle>
            <a:lvl1pPr>
              <a:tabLst>
                <a:tab pos="5028949" algn="r"/>
              </a:tabLst>
              <a:defRPr sz="2400">
                <a:solidFill>
                  <a:schemeClr val="accent3"/>
                </a:solidFill>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8949" algn="r"/>
              </a:tabLst>
              <a:defRPr/>
            </a:lvl1pPr>
            <a:lvl2pPr>
              <a:tabLst>
                <a:tab pos="5028949" algn="r"/>
              </a:tabLst>
              <a:defRPr/>
            </a:lvl2pPr>
            <a:lvl3pPr>
              <a:tabLst>
                <a:tab pos="5028949" algn="r"/>
              </a:tabLst>
              <a:defRPr/>
            </a:lvl3pPr>
            <a:lvl4pPr>
              <a:tabLst>
                <a:tab pos="5028949" algn="r"/>
              </a:tabLst>
              <a:defRPr/>
            </a:lvl4pPr>
            <a:lvl5pPr>
              <a:tabLst>
                <a:tab pos="502894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3"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9981133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a:t>Click to edit Master title style</a:t>
            </a:r>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1"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2" indent="-176392">
              <a:spcAft>
                <a:spcPts val="0"/>
              </a:spcAft>
              <a:buFont typeface="Arial" panose="020B0604020202020204" pitchFamily="34" charset="0"/>
              <a:buChar char="•"/>
              <a:defRPr/>
            </a:lvl4pPr>
            <a:lvl5pPr marL="356382" indent="-176392">
              <a:spcAft>
                <a:spcPts val="0"/>
              </a:spcAft>
              <a:defRPr baseline="0"/>
            </a:lvl5pPr>
            <a:lvl6pPr marL="356382" indent="-176392">
              <a:spcAft>
                <a:spcPts val="0"/>
              </a:spcAft>
              <a:buFont typeface="Verdana" panose="020B0604030504040204" pitchFamily="34" charset="0"/>
              <a:buChar char="−"/>
              <a:defRPr/>
            </a:lvl6pPr>
            <a:lvl7pPr marL="356382" indent="-176392">
              <a:spcAft>
                <a:spcPts val="0"/>
              </a:spcAft>
              <a:defRPr/>
            </a:lvl7pPr>
            <a:lvl8pPr marL="356382" indent="-176392">
              <a:spcAft>
                <a:spcPts val="0"/>
              </a:spcAft>
              <a:defRPr/>
            </a:lvl8pPr>
            <a:lvl9pPr marL="356382" indent="-176392">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67"/>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2" indent="-176392">
              <a:spcAft>
                <a:spcPts val="0"/>
              </a:spcAft>
              <a:buFont typeface="Arial" panose="020B0604020202020204" pitchFamily="34" charset="0"/>
              <a:buChar char="•"/>
              <a:defRPr/>
            </a:lvl4pPr>
            <a:lvl5pPr marL="356382" indent="-176392">
              <a:spcAft>
                <a:spcPts val="0"/>
              </a:spcAft>
              <a:defRPr baseline="0"/>
            </a:lvl5pPr>
            <a:lvl6pPr marL="356382" indent="-176392">
              <a:spcAft>
                <a:spcPts val="0"/>
              </a:spcAft>
              <a:buFont typeface="Verdana" panose="020B0604030504040204" pitchFamily="34" charset="0"/>
              <a:buChar char="−"/>
              <a:defRPr/>
            </a:lvl6pPr>
            <a:lvl7pPr marL="356382" indent="-176392">
              <a:spcAft>
                <a:spcPts val="0"/>
              </a:spcAft>
              <a:defRPr/>
            </a:lvl7pPr>
            <a:lvl8pPr marL="356382" indent="-176392">
              <a:spcAft>
                <a:spcPts val="0"/>
              </a:spcAft>
              <a:defRPr/>
            </a:lvl8pPr>
            <a:lvl9pPr marL="356382" indent="-176392">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16"/>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2" indent="-176392">
              <a:spcAft>
                <a:spcPts val="0"/>
              </a:spcAft>
              <a:buFont typeface="Arial" panose="020B0604020202020204" pitchFamily="34" charset="0"/>
              <a:buChar char="•"/>
              <a:defRPr/>
            </a:lvl4pPr>
            <a:lvl5pPr marL="356382" indent="-176392">
              <a:spcAft>
                <a:spcPts val="0"/>
              </a:spcAft>
              <a:defRPr baseline="0"/>
            </a:lvl5pPr>
            <a:lvl6pPr marL="356382" indent="-176392">
              <a:spcAft>
                <a:spcPts val="0"/>
              </a:spcAft>
              <a:buFont typeface="Verdana" panose="020B0604030504040204" pitchFamily="34" charset="0"/>
              <a:buChar char="−"/>
              <a:defRPr/>
            </a:lvl6pPr>
            <a:lvl7pPr marL="356382" indent="-176392">
              <a:spcAft>
                <a:spcPts val="0"/>
              </a:spcAft>
              <a:defRPr/>
            </a:lvl7pPr>
            <a:lvl8pPr marL="356382" indent="-176392">
              <a:spcAft>
                <a:spcPts val="0"/>
              </a:spcAft>
              <a:defRPr/>
            </a:lvl8pPr>
            <a:lvl9pPr marL="356382" indent="-176392">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7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2" indent="-176392">
              <a:spcAft>
                <a:spcPts val="0"/>
              </a:spcAft>
              <a:buFont typeface="Arial" panose="020B0604020202020204" pitchFamily="34" charset="0"/>
              <a:buChar char="•"/>
              <a:defRPr/>
            </a:lvl4pPr>
            <a:lvl5pPr marL="356382" indent="-176392">
              <a:spcAft>
                <a:spcPts val="0"/>
              </a:spcAft>
              <a:defRPr baseline="0"/>
            </a:lvl5pPr>
            <a:lvl6pPr marL="356382" indent="-176392">
              <a:spcAft>
                <a:spcPts val="0"/>
              </a:spcAft>
              <a:buFont typeface="Verdana" panose="020B0604030504040204" pitchFamily="34" charset="0"/>
              <a:buChar char="−"/>
              <a:defRPr/>
            </a:lvl6pPr>
            <a:lvl7pPr marL="356382" indent="-176392">
              <a:spcAft>
                <a:spcPts val="0"/>
              </a:spcAft>
              <a:defRPr/>
            </a:lvl7pPr>
            <a:lvl8pPr marL="356382" indent="-176392">
              <a:spcAft>
                <a:spcPts val="0"/>
              </a:spcAft>
              <a:defRPr/>
            </a:lvl8pPr>
            <a:lvl9pPr marL="356382" indent="-176392">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2"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99961591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a:t>Click to edit Master title style</a:t>
            </a:r>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375176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128369524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4"/>
            <a:ext cx="11188700" cy="3340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30"/>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409" y="1700230"/>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30"/>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2" y="3832225"/>
            <a:ext cx="3683949" cy="20952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409" y="3832225"/>
            <a:ext cx="3683953" cy="20952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15500453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12593692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1"/>
              </a:spcAft>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1"/>
              </a:spcAft>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4"/>
            <a:ext cx="11188700" cy="334099"/>
          </a:xfrm>
        </p:spPr>
        <p:txBody>
          <a:bodyPr/>
          <a:lstStyle/>
          <a:p>
            <a:r>
              <a:rPr lang="en-US" noProof="0"/>
              <a:t>Click to edit Master title style</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1"/>
              </a:spcAft>
            </a:pPr>
            <a:endParaRPr lang="en-US" sz="1100" noProof="0" dirty="0">
              <a:solidFill>
                <a:schemeClr val="bg1"/>
              </a:solidFill>
              <a:latin typeface="Calibri" panose="020F0502020204030204" pitchFamily="34" charset="0"/>
            </a:endParaRPr>
          </a:p>
        </p:txBody>
      </p:sp>
      <p:sp>
        <p:nvSpPr>
          <p:cNvPr id="5" name="Rectangle 4"/>
          <p:cNvSpPr/>
          <p:nvPr userDrawn="1"/>
        </p:nvSpPr>
        <p:spPr>
          <a:xfrm>
            <a:off x="6246196"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1"/>
              </a:spcAft>
            </a:pPr>
            <a:endParaRPr lang="en-US" sz="1100" noProof="0" dirty="0">
              <a:solidFill>
                <a:schemeClr val="bg1"/>
              </a:solidFill>
              <a:latin typeface="Calibri" panose="020F0502020204030204" pitchFamily="34" charset="0"/>
            </a:endParaRPr>
          </a:p>
        </p:txBody>
      </p:sp>
      <p:sp>
        <p:nvSpPr>
          <p:cNvPr id="6" name="Picture Placeholder 29"/>
          <p:cNvSpPr>
            <a:spLocks noGrp="1"/>
          </p:cNvSpPr>
          <p:nvPr>
            <p:ph type="pic" sz="quarter" idx="19" hasCustomPrompt="1"/>
          </p:nvPr>
        </p:nvSpPr>
        <p:spPr>
          <a:xfrm>
            <a:off x="4769502" y="1863933"/>
            <a:ext cx="1210207" cy="549275"/>
          </a:xfrm>
        </p:spPr>
        <p:txBody>
          <a:bodyPr/>
          <a:lstStyle>
            <a:lvl1pPr marL="0" marR="0" indent="0" algn="l" defTabSz="914354" rtl="0" eaLnBrk="1" fontAlgn="auto" latinLnBrk="0" hangingPunct="1">
              <a:lnSpc>
                <a:spcPct val="100000"/>
              </a:lnSpc>
              <a:spcBef>
                <a:spcPts val="0"/>
              </a:spcBef>
              <a:spcAft>
                <a:spcPts val="1001"/>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28" y="1857909"/>
            <a:ext cx="1244161" cy="549275"/>
          </a:xfrm>
        </p:spPr>
        <p:txBody>
          <a:bodyPr/>
          <a:lstStyle>
            <a:lvl1pPr marL="0" marR="0" indent="0" algn="l" defTabSz="914354" rtl="0" eaLnBrk="1" fontAlgn="auto" latinLnBrk="0" hangingPunct="1">
              <a:lnSpc>
                <a:spcPct val="100000"/>
              </a:lnSpc>
              <a:spcBef>
                <a:spcPts val="0"/>
              </a:spcBef>
              <a:spcAft>
                <a:spcPts val="1001"/>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6412995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1"/>
              </a:spcAft>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4"/>
            <a:ext cx="11188700" cy="334099"/>
          </a:xfrm>
        </p:spPr>
        <p:txBody>
          <a:bodyPr/>
          <a:lstStyle/>
          <a:p>
            <a:r>
              <a:rPr lang="en-US" noProof="0"/>
              <a:t>Click to edit Master title style</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1"/>
              </a:spcAft>
            </a:pPr>
            <a:endParaRPr lang="en-US" sz="1100" noProof="0" dirty="0">
              <a:solidFill>
                <a:schemeClr val="bg1"/>
              </a:solidFill>
              <a:latin typeface="Calibri" panose="020F0502020204030204" pitchFamily="34" charset="0"/>
            </a:endParaRPr>
          </a:p>
        </p:txBody>
      </p:sp>
      <p:sp>
        <p:nvSpPr>
          <p:cNvPr id="10" name="Text Placeholder 8"/>
          <p:cNvSpPr>
            <a:spLocks noGrp="1"/>
          </p:cNvSpPr>
          <p:nvPr>
            <p:ph type="body" sz="quarter" idx="22"/>
          </p:nvPr>
        </p:nvSpPr>
        <p:spPr>
          <a:xfrm>
            <a:off x="504000" y="4249682"/>
            <a:ext cx="5466824" cy="1695450"/>
          </a:xfrm>
        </p:spPr>
        <p:txBody>
          <a:bodyPr/>
          <a:lstStyle>
            <a:lvl1pPr>
              <a:spcAft>
                <a:spcPts val="1001"/>
              </a:spcAft>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246205" y="4249682"/>
            <a:ext cx="5452959" cy="1695450"/>
          </a:xfrm>
        </p:spPr>
        <p:txBody>
          <a:bodyPr/>
          <a:lstStyle>
            <a:lvl1pPr>
              <a:spcAft>
                <a:spcPts val="1001"/>
              </a:spcAft>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hasCustomPrompt="1"/>
          </p:nvPr>
        </p:nvSpPr>
        <p:spPr>
          <a:xfrm>
            <a:off x="4754496" y="4255723"/>
            <a:ext cx="1239381" cy="549275"/>
          </a:xfrm>
        </p:spPr>
        <p:txBody>
          <a:bodyPr/>
          <a:lstStyle>
            <a:lvl1pPr marL="0" marR="0" indent="0" algn="l" defTabSz="914354" rtl="0" eaLnBrk="1" fontAlgn="auto" latinLnBrk="0" hangingPunct="1">
              <a:lnSpc>
                <a:spcPct val="100000"/>
              </a:lnSpc>
              <a:spcBef>
                <a:spcPts val="0"/>
              </a:spcBef>
              <a:spcAft>
                <a:spcPts val="1001"/>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24617" y="4249699"/>
            <a:ext cx="1244160" cy="549275"/>
          </a:xfrm>
        </p:spPr>
        <p:txBody>
          <a:bodyPr/>
          <a:lstStyle>
            <a:lvl1pPr marL="0" marR="0" indent="0" algn="l" defTabSz="914354" rtl="0" eaLnBrk="1" fontAlgn="auto" latinLnBrk="0" hangingPunct="1">
              <a:lnSpc>
                <a:spcPct val="100000"/>
              </a:lnSpc>
              <a:spcBef>
                <a:spcPts val="0"/>
              </a:spcBef>
              <a:spcAft>
                <a:spcPts val="1001"/>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2"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Picture Placeholder 29"/>
          <p:cNvSpPr>
            <a:spLocks noGrp="1"/>
          </p:cNvSpPr>
          <p:nvPr>
            <p:ph type="pic" sz="quarter" idx="19" hasCustomPrompt="1"/>
          </p:nvPr>
        </p:nvSpPr>
        <p:spPr>
          <a:xfrm>
            <a:off x="4769502" y="1863933"/>
            <a:ext cx="1210207" cy="549275"/>
          </a:xfrm>
        </p:spPr>
        <p:txBody>
          <a:bodyPr/>
          <a:lstStyle>
            <a:lvl1pPr marL="0" marR="0" indent="0" algn="l" defTabSz="914354" rtl="0" eaLnBrk="1" fontAlgn="auto" latinLnBrk="0" hangingPunct="1">
              <a:lnSpc>
                <a:spcPct val="100000"/>
              </a:lnSpc>
              <a:spcBef>
                <a:spcPts val="0"/>
              </a:spcBef>
              <a:spcAft>
                <a:spcPts val="1001"/>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Rectangle 17"/>
          <p:cNvSpPr/>
          <p:nvPr userDrawn="1"/>
        </p:nvSpPr>
        <p:spPr>
          <a:xfrm>
            <a:off x="501651" y="4096895"/>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1"/>
              </a:spcAft>
            </a:pPr>
            <a:endParaRPr lang="en-US" sz="1100"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4520627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4"/>
            <a:ext cx="11188700" cy="334099"/>
          </a:xfrm>
        </p:spPr>
        <p:txBody>
          <a:bodyPr/>
          <a:lstStyle/>
          <a:p>
            <a:r>
              <a:rPr lang="en-US" noProof="0"/>
              <a:t>Click to edit Master title style</a:t>
            </a:r>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5" name="Rectangle 4"/>
          <p:cNvSpPr/>
          <p:nvPr userDrawn="1"/>
        </p:nvSpPr>
        <p:spPr>
          <a:xfrm>
            <a:off x="504000" y="1700215"/>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Calibri" panose="020F0502020204030204" pitchFamily="34" charset="0"/>
            </a:endParaRPr>
          </a:p>
        </p:txBody>
      </p:sp>
      <p:sp>
        <p:nvSpPr>
          <p:cNvPr id="7" name="Text Placeholder 8"/>
          <p:cNvSpPr>
            <a:spLocks noGrp="1"/>
          </p:cNvSpPr>
          <p:nvPr>
            <p:ph type="body" sz="quarter" idx="17"/>
          </p:nvPr>
        </p:nvSpPr>
        <p:spPr>
          <a:xfrm>
            <a:off x="4325722" y="1851441"/>
            <a:ext cx="3540577" cy="3845754"/>
          </a:xfrm>
        </p:spPr>
        <p:txBody>
          <a:bodyPr/>
          <a:lstStyle>
            <a:lvl1pPr>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10" y="1851441"/>
            <a:ext cx="3571153" cy="3845754"/>
          </a:xfrm>
        </p:spPr>
        <p:txBody>
          <a:bodyPr/>
          <a:lstStyle>
            <a:lvl1pPr>
              <a:defRPr b="1">
                <a:solidFill>
                  <a:schemeClr val="accent1"/>
                </a:solidFill>
              </a:defRPr>
            </a:lvl1pPr>
            <a:lvl2pPr>
              <a:spcAft>
                <a:spcPts val="1001"/>
              </a:spcAft>
              <a:defRPr/>
            </a:lvl2pPr>
            <a:lvl3pPr marL="0" indent="0">
              <a:spcAft>
                <a:spcPts val="1001"/>
              </a:spcAft>
              <a:buNone/>
              <a:defRPr/>
            </a:lvl3pPr>
            <a:lvl4pPr marL="176392" indent="-176392">
              <a:spcAft>
                <a:spcPts val="1001"/>
              </a:spcAft>
              <a:buFont typeface="Arial" panose="020B0604020202020204" pitchFamily="34" charset="0"/>
              <a:buChar char="•"/>
              <a:defRPr/>
            </a:lvl4pPr>
            <a:lvl5pPr marL="356382" indent="-176392">
              <a:spcAft>
                <a:spcPts val="1001"/>
              </a:spcAft>
              <a:defRPr baseline="0"/>
            </a:lvl5pPr>
            <a:lvl6pPr marL="356382" indent="-176392">
              <a:spcAft>
                <a:spcPts val="1001"/>
              </a:spcAft>
              <a:buFont typeface="Verdana" panose="020B0604030504040204" pitchFamily="34" charset="0"/>
              <a:buChar char="−"/>
              <a:defRPr/>
            </a:lvl6pPr>
            <a:lvl7pPr marL="356382" indent="-176392">
              <a:spcAft>
                <a:spcPts val="1001"/>
              </a:spcAft>
              <a:defRPr/>
            </a:lvl7pPr>
            <a:lvl8pPr marL="356382" indent="-176392">
              <a:spcAft>
                <a:spcPts val="1001"/>
              </a:spcAft>
              <a:defRPr/>
            </a:lvl8pPr>
            <a:lvl9pPr marL="356382" indent="-176392">
              <a:spcAft>
                <a:spcPts val="1001"/>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3643043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4"/>
            <a:ext cx="11188700" cy="334099"/>
          </a:xfrm>
        </p:spPr>
        <p:txBody>
          <a:bodyPr/>
          <a:lstStyle/>
          <a:p>
            <a:r>
              <a:rPr lang="en-US" noProof="0"/>
              <a:t>Click to edit Master title style</a:t>
            </a:r>
          </a:p>
        </p:txBody>
      </p:sp>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53920341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0"/>
            <a:ext cx="11188701" cy="370193"/>
          </a:xfrm>
        </p:spPr>
        <p:txBody>
          <a:bodyPr/>
          <a:lstStyle>
            <a:lvl1pPr>
              <a:defRPr>
                <a:solidFill>
                  <a:schemeClr val="bg1"/>
                </a:solidFill>
              </a:defRPr>
            </a:lvl1pPr>
          </a:lstStyle>
          <a:p>
            <a:r>
              <a:rPr lang="en-US" noProof="0"/>
              <a:t>Click to edit Master title style</a:t>
            </a:r>
          </a:p>
        </p:txBody>
      </p:sp>
      <p:sp>
        <p:nvSpPr>
          <p:cNvPr id="8" name="Text Placeholder 8"/>
          <p:cNvSpPr>
            <a:spLocks noGrp="1"/>
          </p:cNvSpPr>
          <p:nvPr>
            <p:ph type="body" sz="quarter" idx="13" hasCustomPrompt="1"/>
          </p:nvPr>
        </p:nvSpPr>
        <p:spPr>
          <a:xfrm>
            <a:off x="501652" y="687711"/>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1" name="TextBox 10"/>
          <p:cNvSpPr txBox="1"/>
          <p:nvPr userDrawn="1"/>
        </p:nvSpPr>
        <p:spPr>
          <a:xfrm>
            <a:off x="11394110" y="6543938"/>
            <a:ext cx="307975" cy="115416"/>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750" noProof="0" smtClean="0">
                <a:solidFill>
                  <a:schemeClr val="bg1"/>
                </a:solidFill>
                <a:latin typeface="Calibri" panose="020F0502020204030204" pitchFamily="34" charset="0"/>
                <a:cs typeface="Calibri" panose="020F0502020204030204" pitchFamily="34" charset="0"/>
              </a:rPr>
              <a:pPr marL="0" indent="0" algn="r">
                <a:spcBef>
                  <a:spcPts val="601"/>
                </a:spcBef>
                <a:buSzPct val="100000"/>
                <a:buFont typeface="Arial"/>
                <a:buNone/>
              </a:pPr>
              <a:t>‹#›</a:t>
            </a:fld>
            <a:endParaRPr lang="en-US" sz="75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41660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hasCustomPrompt="1"/>
          </p:nvPr>
        </p:nvSpPr>
        <p:spPr>
          <a:xfrm>
            <a:off x="501651" y="317503"/>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0" name="Text Placeholder 18"/>
          <p:cNvSpPr>
            <a:spLocks noGrp="1"/>
          </p:cNvSpPr>
          <p:nvPr>
            <p:ph idx="1"/>
          </p:nvPr>
        </p:nvSpPr>
        <p:spPr>
          <a:xfrm>
            <a:off x="501661" y="1665289"/>
            <a:ext cx="5594351"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275113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9939078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7720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2752819"/>
      </p:ext>
    </p:extLst>
  </p:cSld>
  <p:clrMapOvr>
    <a:masterClrMapping/>
  </p:clrMapOvr>
  <p:transition>
    <p:fade/>
  </p:transition>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vider Slide 3">
    <p:bg>
      <p:bgPr>
        <a:solidFill>
          <a:srgbClr val="75787B"/>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76253" y="2787770"/>
            <a:ext cx="11239539" cy="3200080"/>
          </a:xfrm>
        </p:spPr>
        <p:txBody>
          <a:bodyPr>
            <a:noAutofit/>
          </a:bodyPr>
          <a:lstStyle>
            <a:lvl1pPr marL="0" indent="0">
              <a:buNone/>
              <a:defRPr sz="6000">
                <a:solidFill>
                  <a:schemeClr val="bg1"/>
                </a:solidFill>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54136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5"/>
            <a:ext cx="11184000" cy="322624"/>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8"/>
          <p:cNvSpPr>
            <a:spLocks noGrp="1"/>
          </p:cNvSpPr>
          <p:nvPr>
            <p:ph type="body" sz="quarter" idx="13"/>
          </p:nvPr>
        </p:nvSpPr>
        <p:spPr>
          <a:xfrm>
            <a:off x="493484" y="649855"/>
            <a:ext cx="11184000" cy="969282"/>
          </a:xfrm>
        </p:spPr>
        <p:txBody>
          <a:bodyPr>
            <a:normAutofit/>
          </a:bodyPr>
          <a:lstStyle>
            <a:lvl1pPr marL="0" indent="0">
              <a:buNone/>
              <a:defRPr lang="en-US" sz="2000" b="0" kern="1200" dirty="0" smtClean="0">
                <a:solidFill>
                  <a:srgbClr val="575757"/>
                </a:solidFill>
                <a:latin typeface="Calibri" panose="020F0502020204030204" pitchFamily="34" charset="0"/>
                <a:ea typeface="+mn-ea"/>
                <a:cs typeface="+mn-cs"/>
              </a:defRPr>
            </a:lvl1pPr>
          </a:lstStyle>
          <a:p>
            <a:pPr marL="0" lvl="0" indent="0" algn="l" defTabSz="914354" rtl="0" eaLnBrk="1" latinLnBrk="0" hangingPunct="1">
              <a:spcBef>
                <a:spcPts val="0"/>
              </a:spcBef>
              <a:spcAft>
                <a:spcPts val="1001"/>
              </a:spcAft>
              <a:buSzPct val="100000"/>
              <a:buFont typeface="Arial" panose="020B0604020202020204" pitchFamily="34" charset="0"/>
              <a:buNone/>
            </a:pPr>
            <a:r>
              <a:rPr lang="en-US" dirty="0"/>
              <a:t>Click to edit Master text styles</a:t>
            </a:r>
          </a:p>
        </p:txBody>
      </p:sp>
      <p:sp>
        <p:nvSpPr>
          <p:cNvPr id="20" name="Text Placeholder 19"/>
          <p:cNvSpPr>
            <a:spLocks noGrp="1"/>
          </p:cNvSpPr>
          <p:nvPr>
            <p:ph type="body" sz="quarter" idx="14"/>
          </p:nvPr>
        </p:nvSpPr>
        <p:spPr>
          <a:xfrm>
            <a:off x="494400" y="1810800"/>
            <a:ext cx="5520000" cy="4536000"/>
          </a:xfrm>
        </p:spPr>
        <p:txBody>
          <a:bodyPr/>
          <a:lstStyle>
            <a:lvl4pPr marL="539724" indent="-273037">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7"/>
          <p:cNvSpPr>
            <a:spLocks noGrp="1"/>
          </p:cNvSpPr>
          <p:nvPr>
            <p:ph type="sldNum" sz="quarter" idx="4"/>
          </p:nvPr>
        </p:nvSpPr>
        <p:spPr>
          <a:xfrm>
            <a:off x="10629332" y="6407835"/>
            <a:ext cx="1056117" cy="252000"/>
          </a:xfrm>
          <a:prstGeom prst="rect">
            <a:avLst/>
          </a:prstGeom>
        </p:spPr>
        <p:txBody>
          <a:bodyPr vert="horz" lIns="0" tIns="0" rIns="0" bIns="0" rtlCol="0" anchor="ctr" anchorCtr="0"/>
          <a:lstStyle>
            <a:lvl1pPr algn="r">
              <a:defRPr sz="800" b="0">
                <a:solidFill>
                  <a:srgbClr val="8C8C8C"/>
                </a:solidFill>
                <a:latin typeface="Calibri" panose="020F0502020204030204" pitchFamily="34" charset="0"/>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6191249" y="1810800"/>
            <a:ext cx="5520000" cy="4536000"/>
          </a:xfrm>
        </p:spPr>
        <p:txBody>
          <a:bodyPr/>
          <a:lstStyle/>
          <a:p>
            <a:r>
              <a:rPr lang="en-US"/>
              <a:t>Click icon to add chart</a:t>
            </a:r>
            <a:endParaRPr lang="en-GB"/>
          </a:p>
        </p:txBody>
      </p:sp>
      <p:sp>
        <p:nvSpPr>
          <p:cNvPr id="5" name="Footer Placeholder 4"/>
          <p:cNvSpPr>
            <a:spLocks noGrp="1"/>
          </p:cNvSpPr>
          <p:nvPr>
            <p:ph type="ftr" sz="quarter" idx="3"/>
          </p:nvPr>
        </p:nvSpPr>
        <p:spPr>
          <a:xfrm>
            <a:off x="1631953" y="5600344"/>
            <a:ext cx="10079297" cy="252000"/>
          </a:xfrm>
          <a:prstGeom prst="rect">
            <a:avLst/>
          </a:prstGeom>
        </p:spPr>
        <p:txBody>
          <a:bodyPr vert="horz" lIns="0" tIns="0" rIns="0" bIns="0" rtlCol="0" anchor="ctr" anchorCtr="0"/>
          <a:lstStyle>
            <a:lvl1pPr algn="l">
              <a:defRPr sz="650" b="0">
                <a:solidFill>
                  <a:schemeClr val="bg1"/>
                </a:solidFill>
              </a:defRPr>
            </a:lvl1pPr>
          </a:lstStyle>
          <a:p>
            <a:r>
              <a:rPr lang="en-GB" dirty="0">
                <a:latin typeface="Calibri" panose="020F0502020204030204" pitchFamily="34" charset="0"/>
              </a:rPr>
              <a:t>©</a:t>
            </a:r>
            <a:r>
              <a:rPr lang="pl-PL" dirty="0">
                <a:latin typeface="Calibri" panose="020F0502020204030204" pitchFamily="34" charset="0"/>
              </a:rPr>
              <a:t> </a:t>
            </a:r>
            <a:r>
              <a:rPr lang="en-GB" dirty="0">
                <a:latin typeface="Calibri" panose="020F0502020204030204" pitchFamily="34" charset="0"/>
              </a:rPr>
              <a:t>201</a:t>
            </a:r>
            <a:r>
              <a:rPr lang="pl-PL" dirty="0">
                <a:latin typeface="Calibri" panose="020F0502020204030204" pitchFamily="34" charset="0"/>
              </a:rPr>
              <a:t>9.</a:t>
            </a:r>
            <a:r>
              <a:rPr lang="en-GB" dirty="0">
                <a:latin typeface="Calibri" panose="020F0502020204030204" pitchFamily="34" charset="0"/>
              </a:rPr>
              <a:t> Deloitte Pol</a:t>
            </a:r>
            <a:r>
              <a:rPr lang="pl-PL" dirty="0">
                <a:latin typeface="Calibri" panose="020F0502020204030204" pitchFamily="34" charset="0"/>
              </a:rPr>
              <a:t>ska</a:t>
            </a:r>
            <a:endParaRPr lang="en-GB" dirty="0">
              <a:latin typeface="Calibri" panose="020F0502020204030204" pitchFamily="34" charset="0"/>
            </a:endParaRPr>
          </a:p>
        </p:txBody>
      </p:sp>
    </p:spTree>
    <p:extLst>
      <p:ext uri="{BB962C8B-B14F-4D97-AF65-F5344CB8AC3E}">
        <p14:creationId xmlns:p14="http://schemas.microsoft.com/office/powerpoint/2010/main" val="389169583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62B5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4" y="1812943"/>
            <a:ext cx="11220417" cy="973133"/>
          </a:xfrm>
        </p:spPr>
        <p:txBody>
          <a:bodyPr anchor="t">
            <a:noAutofit/>
          </a:bodyPr>
          <a:lstStyle>
            <a:lvl1pPr algn="l">
              <a:defRPr sz="6000" b="0" cap="none" baseline="0">
                <a:solidFill>
                  <a:schemeClr val="accent1"/>
                </a:solidFill>
              </a:defRPr>
            </a:lvl1pPr>
          </a:lstStyle>
          <a:p>
            <a:r>
              <a:rPr lang="en-US"/>
              <a:t>Click to edit Master title style</a:t>
            </a:r>
            <a:endParaRPr lang="en-GB"/>
          </a:p>
        </p:txBody>
      </p:sp>
      <p:sp>
        <p:nvSpPr>
          <p:cNvPr id="11" name="Slide Number Placeholder 7"/>
          <p:cNvSpPr>
            <a:spLocks noGrp="1"/>
          </p:cNvSpPr>
          <p:nvPr>
            <p:ph type="sldNum" sz="quarter" idx="4"/>
          </p:nvPr>
        </p:nvSpPr>
        <p:spPr>
          <a:xfrm>
            <a:off x="10629332" y="6407835"/>
            <a:ext cx="1056117" cy="252000"/>
          </a:xfrm>
          <a:prstGeom prst="rect">
            <a:avLst/>
          </a:prstGeom>
        </p:spPr>
        <p:txBody>
          <a:bodyPr vert="horz" lIns="0" tIns="0" rIns="0" bIns="0" rtlCol="0" anchor="ctr" anchorCtr="0"/>
          <a:lstStyle>
            <a:lvl1pPr algn="r">
              <a:defRPr sz="800" b="0">
                <a:solidFill>
                  <a:schemeClr val="bg1"/>
                </a:solidFill>
                <a:latin typeface="Calibri" panose="020F0502020204030204" pitchFamily="34" charset="0"/>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76254" y="6281835"/>
            <a:ext cx="10079297" cy="252000"/>
          </a:xfrm>
          <a:prstGeom prst="rect">
            <a:avLst/>
          </a:prstGeom>
        </p:spPr>
        <p:txBody>
          <a:bodyPr vert="horz" lIns="0" tIns="0" rIns="0" bIns="0" rtlCol="0" anchor="ctr" anchorCtr="0"/>
          <a:lstStyle>
            <a:lvl1pPr algn="l">
              <a:defRPr sz="800" b="0">
                <a:solidFill>
                  <a:schemeClr val="bg1"/>
                </a:solidFill>
              </a:defRPr>
            </a:lvl1pPr>
          </a:lstStyle>
          <a:p>
            <a:r>
              <a:rPr lang="en-GB" dirty="0">
                <a:solidFill>
                  <a:prstClr val="white"/>
                </a:solidFill>
                <a:latin typeface="Calibri" panose="020F0502020204030204" pitchFamily="34" charset="0"/>
              </a:rPr>
              <a:t>©20</a:t>
            </a:r>
            <a:r>
              <a:rPr lang="pl-PL" dirty="0">
                <a:solidFill>
                  <a:prstClr val="white"/>
                </a:solidFill>
                <a:latin typeface="Calibri" panose="020F0502020204030204" pitchFamily="34" charset="0"/>
              </a:rPr>
              <a:t>20</a:t>
            </a:r>
            <a:r>
              <a:rPr lang="en-GB" dirty="0">
                <a:solidFill>
                  <a:prstClr val="white"/>
                </a:solidFill>
                <a:latin typeface="Calibri" panose="020F0502020204030204" pitchFamily="34" charset="0"/>
              </a:rPr>
              <a:t> Deloitte Poland</a:t>
            </a:r>
          </a:p>
        </p:txBody>
      </p:sp>
      <p:sp>
        <p:nvSpPr>
          <p:cNvPr id="6" name="Text Placeholder 5"/>
          <p:cNvSpPr>
            <a:spLocks noGrp="1"/>
          </p:cNvSpPr>
          <p:nvPr>
            <p:ph type="body" sz="quarter" idx="10"/>
          </p:nvPr>
        </p:nvSpPr>
        <p:spPr>
          <a:xfrm>
            <a:off x="476253" y="2787770"/>
            <a:ext cx="11239539" cy="3200080"/>
          </a:xfrm>
        </p:spPr>
        <p:txBody>
          <a:bodyPr>
            <a:noAutofit/>
          </a:bodyPr>
          <a:lstStyle>
            <a:lvl1pPr marL="0" indent="0">
              <a:buNone/>
              <a:defRPr sz="6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1170157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7" name="Freeform 11">
              <a:extLst>
                <a:ext uri="{FF2B5EF4-FFF2-40B4-BE49-F238E27FC236}">
                  <a16:creationId xmlns:a16="http://schemas.microsoft.com/office/drawing/2014/main" id="{00E9FD99-54D9-422B-9717-D0DD3442A0D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8" name="Freeform 12">
              <a:extLst>
                <a:ext uri="{FF2B5EF4-FFF2-40B4-BE49-F238E27FC236}">
                  <a16:creationId xmlns:a16="http://schemas.microsoft.com/office/drawing/2014/main" id="{BAF30821-90D3-436A-8DDF-D130E66447E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GB" noProof="0"/>
              <a:t>Click icon to add picture</a:t>
            </a:r>
            <a:endParaRPr lang="en-US" noProof="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p:txBody>
      </p:sp>
    </p:spTree>
    <p:extLst>
      <p:ext uri="{BB962C8B-B14F-4D97-AF65-F5344CB8AC3E}">
        <p14:creationId xmlns:p14="http://schemas.microsoft.com/office/powerpoint/2010/main" val="64167185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a:t>Click icon to add picture</a:t>
            </a:r>
            <a:endParaRPr lang="en-US" noProof="0"/>
          </a:p>
        </p:txBody>
      </p:sp>
      <p:grpSp>
        <p:nvGrpSpPr>
          <p:cNvPr id="18" name="Group 17">
            <a:extLst>
              <a:ext uri="{FF2B5EF4-FFF2-40B4-BE49-F238E27FC236}">
                <a16:creationId xmlns:a16="http://schemas.microsoft.com/office/drawing/2014/main" id="{2A695DEC-E9CB-4EE6-B6A0-35EA322D267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0" name="Oval 5">
              <a:extLst>
                <a:ext uri="{FF2B5EF4-FFF2-40B4-BE49-F238E27FC236}">
                  <a16:creationId xmlns:a16="http://schemas.microsoft.com/office/drawing/2014/main" id="{156892DF-711C-4336-AEBF-762E1CB7CCD8}"/>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1" name="Freeform 6">
              <a:extLst>
                <a:ext uri="{FF2B5EF4-FFF2-40B4-BE49-F238E27FC236}">
                  <a16:creationId xmlns:a16="http://schemas.microsoft.com/office/drawing/2014/main" id="{654BE607-CC12-452A-95BB-8AEB794BBEF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2" name="Rectangle 7">
              <a:extLst>
                <a:ext uri="{FF2B5EF4-FFF2-40B4-BE49-F238E27FC236}">
                  <a16:creationId xmlns:a16="http://schemas.microsoft.com/office/drawing/2014/main" id="{AE06DD36-C381-4B3C-86D3-4123CCCA48E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3" name="Freeform 8">
              <a:extLst>
                <a:ext uri="{FF2B5EF4-FFF2-40B4-BE49-F238E27FC236}">
                  <a16:creationId xmlns:a16="http://schemas.microsoft.com/office/drawing/2014/main" id="{20BC03DC-7852-47B1-9820-005DEBD76BF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4" name="Rectangle 9">
              <a:extLst>
                <a:ext uri="{FF2B5EF4-FFF2-40B4-BE49-F238E27FC236}">
                  <a16:creationId xmlns:a16="http://schemas.microsoft.com/office/drawing/2014/main" id="{07652C2F-A141-4AB0-9E2F-202CA0F5FB93}"/>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5" name="Rectangle 10">
              <a:extLst>
                <a:ext uri="{FF2B5EF4-FFF2-40B4-BE49-F238E27FC236}">
                  <a16:creationId xmlns:a16="http://schemas.microsoft.com/office/drawing/2014/main" id="{5648F6A9-F4A7-4EA4-BEB8-6F1BB21E0FBB}"/>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6" name="Freeform 11">
              <a:extLst>
                <a:ext uri="{FF2B5EF4-FFF2-40B4-BE49-F238E27FC236}">
                  <a16:creationId xmlns:a16="http://schemas.microsoft.com/office/drawing/2014/main" id="{1217BB3C-3B45-4FD5-A1F2-2A4B137E81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7" name="Freeform 12">
              <a:extLst>
                <a:ext uri="{FF2B5EF4-FFF2-40B4-BE49-F238E27FC236}">
                  <a16:creationId xmlns:a16="http://schemas.microsoft.com/office/drawing/2014/main" id="{2285CDEF-D8F9-4088-8EFE-11B02C6E1F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8" name="Freeform 13">
              <a:extLst>
                <a:ext uri="{FF2B5EF4-FFF2-40B4-BE49-F238E27FC236}">
                  <a16:creationId xmlns:a16="http://schemas.microsoft.com/office/drawing/2014/main" id="{8B4FB454-2D1E-4839-87E0-3E961CBE461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sp>
          <p:nvSpPr>
            <p:cNvPr id="39" name="Freeform 14">
              <a:extLst>
                <a:ext uri="{FF2B5EF4-FFF2-40B4-BE49-F238E27FC236}">
                  <a16:creationId xmlns:a16="http://schemas.microsoft.com/office/drawing/2014/main" id="{95322F62-2CA7-4C72-BE20-8B93945A327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Calibri" panose="020F0502020204030204" pitchFamily="34" charset="0"/>
              </a:endParaRPr>
            </a:p>
          </p:txBody>
        </p:sp>
      </p:gr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to edit Master title style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p:txBody>
      </p:sp>
    </p:spTree>
    <p:extLst>
      <p:ext uri="{BB962C8B-B14F-4D97-AF65-F5344CB8AC3E}">
        <p14:creationId xmlns:p14="http://schemas.microsoft.com/office/powerpoint/2010/main" val="122774103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GB" noProof="0" dirty="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8" y="6477001"/>
            <a:ext cx="644141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dirty="0">
                <a:solidFill>
                  <a:schemeClr val="bg1"/>
                </a:solidFill>
                <a:latin typeface="Calibri" panose="020F0502020204030204" pitchFamily="34" charset="0"/>
              </a:rPr>
              <a:t>© 2020 Deloitte Doradztwo Podatkowe Dąbrowski i Wspólnicy  </a:t>
            </a:r>
            <a:r>
              <a:rPr lang="pl-PL" sz="900" baseline="0" dirty="0">
                <a:solidFill>
                  <a:schemeClr val="bg1"/>
                </a:solidFill>
                <a:latin typeface="Calibri" panose="020F0502020204030204" pitchFamily="34" charset="0"/>
              </a:rPr>
              <a:t> </a:t>
            </a:r>
            <a:r>
              <a:rPr lang="pl-PL" sz="900" dirty="0" err="1">
                <a:solidFill>
                  <a:schemeClr val="bg1"/>
                </a:solidFill>
                <a:latin typeface="Calibri" panose="020F0502020204030204" pitchFamily="34" charset="0"/>
              </a:rPr>
              <a:t>Webcast</a:t>
            </a:r>
            <a:r>
              <a:rPr lang="pl-PL" sz="900" dirty="0">
                <a:solidFill>
                  <a:schemeClr val="bg1"/>
                </a:solidFill>
                <a:latin typeface="Calibri" panose="020F0502020204030204" pitchFamily="34" charset="0"/>
              </a:rPr>
              <a:t> SAP: Efektywne raportowanie JPK_V7M w SAP z wykorzystaniem rozwiązania Deloitte (LIVE DEMO)</a:t>
            </a:r>
            <a:br>
              <a:rPr lang="pl-PL" sz="900" dirty="0">
                <a:solidFill>
                  <a:schemeClr val="bg1"/>
                </a:solidFill>
                <a:latin typeface="Calibri" panose="020F0502020204030204" pitchFamily="34" charset="0"/>
              </a:rPr>
            </a:br>
            <a:endParaRPr lang="pl-PL" sz="900" kern="1200" dirty="0">
              <a:solidFill>
                <a:schemeClr val="bg1"/>
              </a:solidFill>
              <a:latin typeface="Calibri" panose="020F0502020204030204" pitchFamily="34" charset="0"/>
              <a:ea typeface="+mn-ea"/>
              <a:cs typeface="+mn-cs"/>
            </a:endParaRPr>
          </a:p>
          <a:p>
            <a:pPr algn="l"/>
            <a:endParaRPr lang="en-US" sz="90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88583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stStyle>
          <a:p>
            <a:r>
              <a:rPr lang="en-GB" noProof="0" dirty="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p>
        </p:txBody>
      </p:sp>
      <p:sp>
        <p:nvSpPr>
          <p:cNvPr id="10" name="TextBox 9">
            <a:extLst>
              <a:ext uri="{FF2B5EF4-FFF2-40B4-BE49-F238E27FC236}">
                <a16:creationId xmlns:a16="http://schemas.microsoft.com/office/drawing/2014/main" id="{81CC7C96-4CDB-4277-9933-D6CDF2106E42}"/>
              </a:ext>
            </a:extLst>
          </p:cNvPr>
          <p:cNvSpPr txBox="1"/>
          <p:nvPr userDrawn="1"/>
        </p:nvSpPr>
        <p:spPr>
          <a:xfrm>
            <a:off x="501649" y="6565488"/>
            <a:ext cx="5355168" cy="201260"/>
          </a:xfrm>
          <a:prstGeom prst="rect">
            <a:avLst/>
          </a:prstGeom>
          <a:noFill/>
        </p:spPr>
        <p:txBody>
          <a:bodyPr wrap="square" lIns="0" tIns="0" rIns="0" bIns="0" rtlCol="0">
            <a:noAutofit/>
          </a:bodyPr>
          <a:lstStyle/>
          <a:p>
            <a:pPr>
              <a:spcBef>
                <a:spcPts val="600"/>
              </a:spcBef>
              <a:buSzPct val="100000"/>
              <a:buFont typeface="Arial"/>
              <a:buNone/>
            </a:pPr>
            <a:r>
              <a:rPr lang="pl-PL" sz="800" dirty="0">
                <a:solidFill>
                  <a:prstClr val="white"/>
                </a:solidFill>
                <a:latin typeface="Calibri" panose="020F0502020204030204" pitchFamily="34" charset="0"/>
                <a:cs typeface="Calibri" panose="020F0502020204030204" pitchFamily="34" charset="0"/>
              </a:rPr>
              <a:t>© 2021 Deloitte Doradztwo Podatkowe Dąbrowski i Wspólnicy sp.k.</a:t>
            </a:r>
            <a:endParaRPr lang="en-US" sz="800" dirty="0">
              <a:solidFill>
                <a:prstClr val="white"/>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5B19A3F-B892-4F07-9591-AA1538B365A0}"/>
              </a:ext>
            </a:extLst>
          </p:cNvPr>
          <p:cNvSpPr txBox="1"/>
          <p:nvPr userDrawn="1"/>
        </p:nvSpPr>
        <p:spPr>
          <a:xfrm>
            <a:off x="11382376" y="6538625"/>
            <a:ext cx="307975" cy="123111"/>
          </a:xfrm>
          <a:prstGeom prst="rect">
            <a:avLst/>
          </a:prstGeom>
          <a:noFill/>
        </p:spPr>
        <p:txBody>
          <a:bodyPr wrap="square" lIns="0" tIns="0" rIns="0" bIns="0" rtlCol="0">
            <a:spAutoFit/>
          </a:bodyPr>
          <a:lstStyle/>
          <a:p>
            <a:pPr algn="r">
              <a:spcBef>
                <a:spcPts val="601"/>
              </a:spcBef>
              <a:buSzPct val="100000"/>
              <a:buFont typeface="Arial"/>
              <a:buNone/>
            </a:pPr>
            <a:fld id="{C58DF478-B544-4ED8-9ED4-6A2648E2D233}" type="slidenum">
              <a:rPr lang="en-US" sz="800" smtClean="0">
                <a:solidFill>
                  <a:prstClr val="white"/>
                </a:solidFill>
                <a:latin typeface="Calibri" panose="020F0502020204030204" pitchFamily="34" charset="0"/>
                <a:cs typeface="Calibri" panose="020F0502020204030204" pitchFamily="34" charset="0"/>
              </a:rPr>
              <a:pPr algn="r">
                <a:spcBef>
                  <a:spcPts val="601"/>
                </a:spcBef>
                <a:buSzPct val="100000"/>
                <a:buFont typeface="Arial"/>
                <a:buNone/>
              </a:pPr>
              <a:t>‹#›</a:t>
            </a:fld>
            <a:endParaRPr lang="en-US" sz="8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85972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r>
              <a:rPr lang="en-GB" noProof="0" dirty="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p>
        </p:txBody>
      </p:sp>
    </p:spTree>
    <p:extLst>
      <p:ext uri="{BB962C8B-B14F-4D97-AF65-F5344CB8AC3E}">
        <p14:creationId xmlns:p14="http://schemas.microsoft.com/office/powerpoint/2010/main" val="14208608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Click to edit Master text styles</a:t>
            </a:r>
          </a:p>
        </p:txBody>
      </p:sp>
    </p:spTree>
    <p:extLst>
      <p:ext uri="{BB962C8B-B14F-4D97-AF65-F5344CB8AC3E}">
        <p14:creationId xmlns:p14="http://schemas.microsoft.com/office/powerpoint/2010/main" val="19171453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Tree>
    <p:extLst>
      <p:ext uri="{BB962C8B-B14F-4D97-AF65-F5344CB8AC3E}">
        <p14:creationId xmlns:p14="http://schemas.microsoft.com/office/powerpoint/2010/main" val="9880279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0587" y="727200"/>
            <a:ext cx="7200000"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27052" y="5549440"/>
            <a:ext cx="5568949" cy="324000"/>
          </a:xfrm>
        </p:spPr>
        <p:txBody>
          <a:bodyPr anchor="t" anchorCtr="0">
            <a:noAutofit/>
          </a:bodyPr>
          <a:lstStyle>
            <a:lvl1pPr algn="l">
              <a:lnSpc>
                <a:spcPct val="100000"/>
              </a:lnSpc>
              <a:defRPr sz="1350" b="1">
                <a:solidFill>
                  <a:schemeClr val="bg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527051" y="5864232"/>
            <a:ext cx="5568948" cy="505645"/>
          </a:xfrm>
          <a:prstGeom prst="rect">
            <a:avLst/>
          </a:prstGeom>
        </p:spPr>
        <p:txBody>
          <a:bodyPr lIns="0" tIns="0" rIns="0" bIns="0">
            <a:noAutofit/>
          </a:bodyPr>
          <a:lstStyle>
            <a:lvl1pPr marL="0" indent="0" algn="l">
              <a:lnSpc>
                <a:spcPct val="110000"/>
              </a:lnSpc>
              <a:spcAft>
                <a:spcPts val="0"/>
              </a:spcAft>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0"/>
          </p:nvPr>
        </p:nvSpPr>
        <p:spPr>
          <a:xfrm>
            <a:off x="527052" y="6399564"/>
            <a:ext cx="5568949" cy="298450"/>
          </a:xfrm>
          <a:prstGeom prst="rect">
            <a:avLst/>
          </a:prstGeom>
        </p:spPr>
        <p:txBody>
          <a:bodyPr/>
          <a:lstStyle>
            <a:lvl1pPr>
              <a:spcAft>
                <a:spcPts val="0"/>
              </a:spcAft>
              <a:defRPr sz="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421" y="144762"/>
            <a:ext cx="2866029" cy="1164879"/>
          </a:xfrm>
          <a:prstGeom prst="rect">
            <a:avLst/>
          </a:prstGeom>
        </p:spPr>
      </p:pic>
      <p:sp>
        <p:nvSpPr>
          <p:cNvPr id="7" name="TextBox 6">
            <a:extLst>
              <a:ext uri="{FF2B5EF4-FFF2-40B4-BE49-F238E27FC236}">
                <a16:creationId xmlns:a16="http://schemas.microsoft.com/office/drawing/2014/main" id="{4C04E63F-3E22-4900-B265-7461A50056EB}"/>
              </a:ext>
            </a:extLst>
          </p:cNvPr>
          <p:cNvSpPr txBox="1"/>
          <p:nvPr userDrawn="1"/>
        </p:nvSpPr>
        <p:spPr>
          <a:xfrm>
            <a:off x="501649" y="6565488"/>
            <a:ext cx="5355168" cy="201260"/>
          </a:xfrm>
          <a:prstGeom prst="rect">
            <a:avLst/>
          </a:prstGeom>
          <a:noFill/>
        </p:spPr>
        <p:txBody>
          <a:bodyPr wrap="square" lIns="0" tIns="0" rIns="0" bIns="0" rtlCol="0">
            <a:noAutofit/>
          </a:bodyPr>
          <a:lstStyle/>
          <a:p>
            <a:pPr>
              <a:spcBef>
                <a:spcPts val="600"/>
              </a:spcBef>
              <a:buSzPct val="100000"/>
              <a:buFont typeface="Arial"/>
              <a:buNone/>
            </a:pPr>
            <a:r>
              <a:rPr lang="pl-PL" sz="800" dirty="0">
                <a:solidFill>
                  <a:prstClr val="white"/>
                </a:solidFill>
                <a:latin typeface="Calibri" panose="020F0502020204030204" pitchFamily="34" charset="0"/>
                <a:cs typeface="Calibri" panose="020F0502020204030204" pitchFamily="34" charset="0"/>
              </a:rPr>
              <a:t>© 2021 Deloitte Doradztwo Podatkowe Dąbrowski i Wspólnicy sp.k.</a:t>
            </a:r>
            <a:endParaRPr lang="en-US" sz="800" dirty="0">
              <a:solidFill>
                <a:prstClr val="white"/>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FE04EEB-7A14-446F-B8FA-DF013B54970E}"/>
              </a:ext>
            </a:extLst>
          </p:cNvPr>
          <p:cNvSpPr txBox="1"/>
          <p:nvPr userDrawn="1"/>
        </p:nvSpPr>
        <p:spPr>
          <a:xfrm>
            <a:off x="11382376" y="6538625"/>
            <a:ext cx="307975" cy="123111"/>
          </a:xfrm>
          <a:prstGeom prst="rect">
            <a:avLst/>
          </a:prstGeom>
          <a:noFill/>
        </p:spPr>
        <p:txBody>
          <a:bodyPr wrap="square" lIns="0" tIns="0" rIns="0" bIns="0" rtlCol="0">
            <a:spAutoFit/>
          </a:bodyPr>
          <a:lstStyle/>
          <a:p>
            <a:pPr algn="r">
              <a:spcBef>
                <a:spcPts val="601"/>
              </a:spcBef>
              <a:buSzPct val="100000"/>
              <a:buFont typeface="Arial"/>
              <a:buNone/>
            </a:pPr>
            <a:fld id="{C58DF478-B544-4ED8-9ED4-6A2648E2D233}" type="slidenum">
              <a:rPr lang="en-US" sz="800" smtClean="0">
                <a:solidFill>
                  <a:prstClr val="white"/>
                </a:solidFill>
                <a:latin typeface="Calibri" panose="020F0502020204030204" pitchFamily="34" charset="0"/>
                <a:cs typeface="Calibri" panose="020F0502020204030204" pitchFamily="34" charset="0"/>
              </a:rPr>
              <a:pPr algn="r">
                <a:spcBef>
                  <a:spcPts val="601"/>
                </a:spcBef>
                <a:buSzPct val="100000"/>
                <a:buFont typeface="Arial"/>
                <a:buNone/>
              </a:pPr>
              <a:t>‹#›</a:t>
            </a:fld>
            <a:endParaRPr lang="en-US" sz="8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50467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26161742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GB" noProof="0"/>
              <a:t>Click icon to add chart</a:t>
            </a:r>
            <a:endParaRPr lang="en-US" noProof="0"/>
          </a:p>
        </p:txBody>
      </p:sp>
      <p:sp>
        <p:nvSpPr>
          <p:cNvPr id="18" name="Text Placeholder 8"/>
          <p:cNvSpPr>
            <a:spLocks noGrp="1"/>
          </p:cNvSpPr>
          <p:nvPr>
            <p:ph type="body" sz="quarter" idx="18"/>
          </p:nvPr>
        </p:nvSpPr>
        <p:spPr>
          <a:xfrm>
            <a:off x="502920" y="1659816"/>
            <a:ext cx="11252200" cy="357187"/>
          </a:xfrm>
        </p:spPr>
        <p:txBody>
          <a:bodyPr/>
          <a:lstStyle/>
          <a:p>
            <a:pPr lvl="0"/>
            <a:r>
              <a:rPr lang="en-GB"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99208363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GB" noProof="0"/>
              <a:t>Click icon to add chart</a:t>
            </a:r>
            <a:endParaRPr lang="en-US" noProof="0"/>
          </a:p>
        </p:txBody>
      </p:sp>
      <p:sp>
        <p:nvSpPr>
          <p:cNvPr id="18" name="Text Placeholder 8"/>
          <p:cNvSpPr>
            <a:spLocks noGrp="1"/>
          </p:cNvSpPr>
          <p:nvPr>
            <p:ph type="body" sz="quarter" idx="18"/>
          </p:nvPr>
        </p:nvSpPr>
        <p:spPr>
          <a:xfrm>
            <a:off x="502920" y="1665289"/>
            <a:ext cx="3600000" cy="392112"/>
          </a:xfrm>
        </p:spPr>
        <p:txBody>
          <a:bodyPr/>
          <a:lstStyle/>
          <a:p>
            <a:pPr lvl="0"/>
            <a:r>
              <a:rPr lang="en-GB"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GB" noProof="0"/>
              <a:t>Click icon to add chart</a:t>
            </a:r>
            <a:endParaRPr lang="en-US" noProof="0"/>
          </a:p>
        </p:txBody>
      </p:sp>
      <p:sp>
        <p:nvSpPr>
          <p:cNvPr id="8" name="Text Placeholder 8"/>
          <p:cNvSpPr>
            <a:spLocks noGrp="1"/>
          </p:cNvSpPr>
          <p:nvPr>
            <p:ph type="body" sz="quarter" idx="20"/>
          </p:nvPr>
        </p:nvSpPr>
        <p:spPr>
          <a:xfrm>
            <a:off x="4296003" y="1665288"/>
            <a:ext cx="3600000" cy="392112"/>
          </a:xfrm>
        </p:spPr>
        <p:txBody>
          <a:bodyPr/>
          <a:lstStyle/>
          <a:p>
            <a:pPr lvl="0"/>
            <a:r>
              <a:rPr lang="en-GB"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GB" noProof="0"/>
              <a:t>Click icon to add chart</a:t>
            </a:r>
            <a:endParaRPr lang="en-US" noProof="0"/>
          </a:p>
        </p:txBody>
      </p:sp>
      <p:sp>
        <p:nvSpPr>
          <p:cNvPr id="10" name="Text Placeholder 8"/>
          <p:cNvSpPr>
            <a:spLocks noGrp="1"/>
          </p:cNvSpPr>
          <p:nvPr>
            <p:ph type="body" sz="quarter" idx="22"/>
          </p:nvPr>
        </p:nvSpPr>
        <p:spPr>
          <a:xfrm>
            <a:off x="8086959" y="1659145"/>
            <a:ext cx="3600000" cy="398256"/>
          </a:xfrm>
        </p:spPr>
        <p:txBody>
          <a:bodyPr/>
          <a:lstStyle/>
          <a:p>
            <a:pPr lvl="0"/>
            <a:r>
              <a:rPr lang="en-GB"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45391621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57207567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238792854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endParaRPr lang="en-US" noProof="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GB"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281655474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endParaRPr lang="en-US" noProof="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GB" noProof="0"/>
              <a:t>Click to 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GB" noProof="0"/>
              <a:t>Click icon to add chart</a:t>
            </a:r>
            <a:endParaRPr lang="en-US" noProof="0"/>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GB"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108312700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48623061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525418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GB" noProof="0"/>
              <a:t>Click icon to add picture</a:t>
            </a:r>
            <a:endParaRPr lang="en-US" noProof="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GB" noProof="0"/>
              <a:t>Click icon to add picture</a:t>
            </a:r>
            <a:endParaRPr lang="en-US" noProof="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GB" noProof="0"/>
              <a:t>Click icon to add picture</a:t>
            </a:r>
            <a:endParaRPr lang="en-US" noProof="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GB" noProof="0"/>
              <a:t>Click icon to add picture</a:t>
            </a:r>
            <a:endParaRPr lang="en-US" noProof="0"/>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Calibri" panose="020F0502020204030204" pitchFamily="34" charset="0"/>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21676199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CF0E-1B8E-49AE-9D4B-2D391A381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F9130-C334-4B91-BFB5-72C137E06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E0934-97DC-4E68-A56B-E75B04B7EF5D}"/>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2E579CA3-6933-4B10-832F-7CD844CAF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B02EC-7F17-49DD-99A1-266B067CF7A6}"/>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100725754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GB" noProof="0"/>
              <a:t>Click icon to add picture</a:t>
            </a:r>
            <a:endParaRPr lang="en-US" noProof="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GB" noProof="0"/>
              <a:t>Click icon to add picture</a:t>
            </a:r>
            <a:endParaRPr lang="en-US" noProof="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GB" noProof="0"/>
              <a:t>Click icon to add picture</a:t>
            </a:r>
            <a:endParaRPr lang="en-US" noProof="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GB" noProof="0"/>
              <a:t>Click icon to add picture</a:t>
            </a:r>
            <a:endParaRPr lang="en-US" noProof="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Calibri" panose="020F0502020204030204" pitchFamily="34" charset="0"/>
              </a:defRPr>
            </a:lvl1pPr>
            <a:lvl2pPr>
              <a:spcAft>
                <a:spcPts val="0"/>
              </a:spcAft>
              <a:defRPr b="0"/>
            </a:lvl2pPr>
          </a:lstStyle>
          <a:p>
            <a:pPr lvl="0"/>
            <a:r>
              <a:rPr lang="en-GB" noProof="0" dirty="0"/>
              <a:t>Click to edit Master text styles</a:t>
            </a:r>
          </a:p>
          <a:p>
            <a:pPr lvl="1"/>
            <a:r>
              <a:rPr lang="en-GB" noProof="0" dirty="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GB" noProof="0"/>
              <a:t>Click to edit Master text styles</a:t>
            </a:r>
          </a:p>
          <a:p>
            <a:pPr lvl="1"/>
            <a:r>
              <a:rPr lang="en-GB"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Calibri" panose="020F0502020204030204" pitchFamily="34" charset="0"/>
              </a:defRPr>
            </a:lvl1pPr>
            <a:lvl2pPr>
              <a:spcAft>
                <a:spcPts val="0"/>
              </a:spcAft>
              <a:defRPr b="0"/>
            </a:lvl2pPr>
          </a:lstStyle>
          <a:p>
            <a:pPr lvl="0"/>
            <a:r>
              <a:rPr lang="en-GB" noProof="0" dirty="0"/>
              <a:t>Click to edit Master text styles</a:t>
            </a:r>
          </a:p>
          <a:p>
            <a:pPr lvl="1"/>
            <a:r>
              <a:rPr lang="en-GB" noProof="0" dirty="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GB" noProof="0"/>
              <a:t>Click to edit Master text styles</a:t>
            </a:r>
          </a:p>
          <a:p>
            <a:pPr lvl="1"/>
            <a:r>
              <a:rPr lang="en-GB"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61515088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GB" noProof="0"/>
              <a:t>Click icon to add picture</a:t>
            </a:r>
            <a:endParaRPr lang="en-US" noProof="0"/>
          </a:p>
        </p:txBody>
      </p:sp>
      <p:sp>
        <p:nvSpPr>
          <p:cNvPr id="5" name="Picture Placeholder 7"/>
          <p:cNvSpPr>
            <a:spLocks noGrp="1"/>
          </p:cNvSpPr>
          <p:nvPr>
            <p:ph type="pic" sz="quarter" idx="14"/>
          </p:nvPr>
        </p:nvSpPr>
        <p:spPr>
          <a:xfrm>
            <a:off x="8082784" y="1700213"/>
            <a:ext cx="3639316" cy="2059099"/>
          </a:xfrm>
        </p:spPr>
        <p:txBody>
          <a:bodyPr/>
          <a:lstStyle/>
          <a:p>
            <a:r>
              <a:rPr lang="en-GB" noProof="0"/>
              <a:t>Click icon to add picture</a:t>
            </a:r>
            <a:endParaRPr lang="en-US" noProof="0"/>
          </a:p>
        </p:txBody>
      </p:sp>
      <p:sp>
        <p:nvSpPr>
          <p:cNvPr id="6" name="Picture Placeholder 7"/>
          <p:cNvSpPr>
            <a:spLocks noGrp="1"/>
          </p:cNvSpPr>
          <p:nvPr>
            <p:ph type="pic" sz="quarter" idx="15"/>
          </p:nvPr>
        </p:nvSpPr>
        <p:spPr>
          <a:xfrm>
            <a:off x="4284188" y="1700212"/>
            <a:ext cx="3636962" cy="2057767"/>
          </a:xfrm>
        </p:spPr>
        <p:txBody>
          <a:bodyPr/>
          <a:lstStyle/>
          <a:p>
            <a:r>
              <a:rPr lang="en-GB" noProof="0"/>
              <a:t>Click icon to add picture</a:t>
            </a:r>
            <a:endParaRPr lang="en-US" noProof="0"/>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59265828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9024016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Calibri" panose="020F0502020204030204" pitchFamily="34" charset="0"/>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latin typeface="Calibri" panose="020F0502020204030204" pitchFamily="34" charset="0"/>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latin typeface="Calibri" panose="020F0502020204030204" pitchFamily="34" charset="0"/>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251922536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latin typeface="Calibri" panose="020F0502020204030204" pitchFamily="34" charset="0"/>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latin typeface="Calibri" panose="020F0502020204030204" pitchFamily="34" charset="0"/>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latin typeface="Calibri" panose="020F0502020204030204" pitchFamily="34" charset="0"/>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latin typeface="Calibri" panose="020F0502020204030204" pitchFamily="34" charset="0"/>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170306030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latin typeface="Calibri" panose="020F0502020204030204" pitchFamily="34" charset="0"/>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28109285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16580699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397244938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GB" noProof="0"/>
              <a:t>Click to edit Master title style</a:t>
            </a:r>
            <a:endParaRPr lang="en-US" noProof="0"/>
          </a:p>
        </p:txBody>
      </p:sp>
    </p:spTree>
    <p:extLst>
      <p:ext uri="{BB962C8B-B14F-4D97-AF65-F5344CB8AC3E}">
        <p14:creationId xmlns:p14="http://schemas.microsoft.com/office/powerpoint/2010/main" val="249668608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Key statement black">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9"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4585546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DFDB-2C95-4E16-BB52-65D115A0B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CAA04-C7CC-44E4-A745-58F9317FBB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7F0BC-6E4B-42E4-8D89-2D028CB9B532}"/>
              </a:ext>
            </a:extLst>
          </p:cNvPr>
          <p:cNvSpPr>
            <a:spLocks noGrp="1"/>
          </p:cNvSpPr>
          <p:nvPr>
            <p:ph type="dt" sz="half" idx="10"/>
          </p:nvPr>
        </p:nvSpPr>
        <p:spPr/>
        <p:txBody>
          <a:body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3120E1EB-2B5B-4DC3-9DFF-5DFB08C30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D9E09-2F28-4534-9076-45494E3C9919}"/>
              </a:ext>
            </a:extLst>
          </p:cNvPr>
          <p:cNvSpPr>
            <a:spLocks noGrp="1"/>
          </p:cNvSpPr>
          <p:nvPr>
            <p:ph type="sldNum" sz="quarter" idx="12"/>
          </p:nvPr>
        </p:nvSpPr>
        <p:spPr/>
        <p:txBody>
          <a:bodyPr/>
          <a:lstStyle/>
          <a:p>
            <a:fld id="{D4ADBEC7-F4BE-4027-91F4-F1ADB7C8C1C9}" type="slidenum">
              <a:rPr lang="en-US" smtClean="0"/>
              <a:t>‹#›</a:t>
            </a:fld>
            <a:endParaRPr lang="en-US"/>
          </a:p>
        </p:txBody>
      </p:sp>
    </p:spTree>
    <p:extLst>
      <p:ext uri="{BB962C8B-B14F-4D97-AF65-F5344CB8AC3E}">
        <p14:creationId xmlns:p14="http://schemas.microsoft.com/office/powerpoint/2010/main" val="389393071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latin typeface="Calibri" panose="020F0502020204030204" pitchFamily="34" charset="0"/>
              </a:rPr>
              <a:pPr marL="0" indent="0" algn="r">
                <a:spcBef>
                  <a:spcPts val="600"/>
                </a:spcBef>
                <a:buSzPct val="100000"/>
                <a:buFont typeface="Arial"/>
                <a:buNone/>
              </a:pPr>
              <a:t>‹#›</a:t>
            </a:fld>
            <a:endParaRPr lang="en-US" sz="650" noProof="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9469433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pl-PL" noProof="0"/>
              <a:t>Kliknij ikonę, aby dodać obraz</a:t>
            </a:r>
            <a:endParaRPr lang="en-US" noProof="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05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noProof="0"/>
              <a:t>Kliknij, aby edytować style wzorca tekstu</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2400"/>
              </a:lnSpc>
              <a:defRPr sz="2400" b="0">
                <a:solidFill>
                  <a:schemeClr val="accent1"/>
                </a:solidFill>
                <a:latin typeface="Calibri" panose="020F0502020204030204" pitchFamily="34" charset="0"/>
                <a:ea typeface="Open Sans" panose="020B0606030504020204" pitchFamily="34" charset="0"/>
                <a:cs typeface="Calibri" panose="020F0502020204030204" pitchFamily="34" charset="0"/>
              </a:defRPr>
            </a:lvl1pPr>
          </a:lstStyle>
          <a:p>
            <a:r>
              <a:rPr lang="pl-PL" noProof="0" dirty="0"/>
              <a:t>Kliknij, aby edytować styl</a:t>
            </a:r>
            <a:endParaRPr lang="en-US" noProof="0" dirty="0"/>
          </a:p>
        </p:txBody>
      </p:sp>
    </p:spTree>
    <p:extLst>
      <p:ext uri="{BB962C8B-B14F-4D97-AF65-F5344CB8AC3E}">
        <p14:creationId xmlns:p14="http://schemas.microsoft.com/office/powerpoint/2010/main" val="415975378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297FA01E-24AC-49D4-8C41-C51389DC6FF8}"/>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libri" panose="020F0502020204030204" pitchFamily="34" charset="0"/>
            </a:endParaRPr>
          </a:p>
        </p:txBody>
      </p:sp>
      <p:sp>
        <p:nvSpPr>
          <p:cNvPr id="2" name="Title 1"/>
          <p:cNvSpPr>
            <a:spLocks noGrp="1"/>
          </p:cNvSpPr>
          <p:nvPr>
            <p:ph type="title"/>
          </p:nvPr>
        </p:nvSpPr>
        <p:spPr>
          <a:xfrm>
            <a:off x="609600" y="274638"/>
            <a:ext cx="10972800" cy="706090"/>
          </a:xfrm>
        </p:spPr>
        <p:txBody>
          <a:bodyPr vert="horz" lIns="0" tIns="0" rIns="0" bIns="0" rtlCol="0" anchor="t" anchorCtr="0">
            <a:noAutofit/>
          </a:bodyPr>
          <a:lstStyle>
            <a:lvl1pPr algn="l">
              <a:defRPr lang="fr-FR" sz="2100" dirty="0">
                <a:cs typeface="Calibri" panose="020F0502020204030204" pitchFamily="34" charset="0"/>
              </a:defRPr>
            </a:lvl1pPr>
          </a:lstStyle>
          <a:p>
            <a:pPr lvl="0" algn="l" defTabSz="914400"/>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8579100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6_Title &amp; subtitle">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73770" y="67948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47377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pic>
        <p:nvPicPr>
          <p:cNvPr id="4" name="Picture Placeholder 2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528265" y="511391"/>
            <a:ext cx="3663735" cy="5859145"/>
          </a:xfrm>
          <a:prstGeom prst="rect">
            <a:avLst/>
          </a:prstGeom>
        </p:spPr>
      </p:pic>
      <p:sp>
        <p:nvSpPr>
          <p:cNvPr id="2" name="Rectangle 1"/>
          <p:cNvSpPr/>
          <p:nvPr userDrawn="1"/>
        </p:nvSpPr>
        <p:spPr bwMode="gray">
          <a:xfrm>
            <a:off x="9112102" y="914400"/>
            <a:ext cx="3079898" cy="4944140"/>
          </a:xfrm>
          <a:prstGeom prst="rect">
            <a:avLst/>
          </a:prstGeom>
          <a:solidFill>
            <a:schemeClr val="bg1">
              <a:alpha val="39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Calibri" panose="020F0502020204030204" pitchFamily="34" charset="0"/>
            </a:endParaRPr>
          </a:p>
        </p:txBody>
      </p:sp>
      <p:sp>
        <p:nvSpPr>
          <p:cNvPr id="8" name="TextBox 7">
            <a:extLst>
              <a:ext uri="{FF2B5EF4-FFF2-40B4-BE49-F238E27FC236}">
                <a16:creationId xmlns:a16="http://schemas.microsoft.com/office/drawing/2014/main" id="{FF915CCF-811F-4F2B-9BB3-E4DD76B458F9}"/>
              </a:ext>
            </a:extLst>
          </p:cNvPr>
          <p:cNvSpPr txBox="1"/>
          <p:nvPr userDrawn="1"/>
        </p:nvSpPr>
        <p:spPr>
          <a:xfrm>
            <a:off x="501649" y="6565488"/>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pl-PL" sz="800" dirty="0">
                <a:solidFill>
                  <a:schemeClr val="tx1"/>
                </a:solidFill>
                <a:latin typeface="Calibri" panose="020F0502020204030204" pitchFamily="34" charset="0"/>
                <a:cs typeface="Calibri" panose="020F0502020204030204" pitchFamily="34" charset="0"/>
              </a:rPr>
              <a:t>© </a:t>
            </a:r>
            <a:r>
              <a:rPr lang="pl-PL" sz="800" noProof="0" dirty="0">
                <a:solidFill>
                  <a:schemeClr val="tx1"/>
                </a:solidFill>
                <a:latin typeface="Calibri" panose="020F0502020204030204" pitchFamily="34" charset="0"/>
                <a:cs typeface="Calibri" panose="020F0502020204030204" pitchFamily="34" charset="0"/>
              </a:rPr>
              <a:t>2021</a:t>
            </a:r>
            <a:r>
              <a:rPr lang="pl-PL" sz="800" baseline="0" noProof="0" dirty="0">
                <a:solidFill>
                  <a:schemeClr val="tx1"/>
                </a:solidFill>
                <a:latin typeface="Calibri" panose="020F0502020204030204" pitchFamily="34" charset="0"/>
                <a:cs typeface="Calibri" panose="020F0502020204030204" pitchFamily="34" charset="0"/>
              </a:rPr>
              <a:t> Deloitte Doradztwo Podatkowe Dąbrowski i Wspólnicy sp.k.</a:t>
            </a:r>
            <a:endParaRPr lang="en-US" sz="800" noProof="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19E1479-47D8-49B0-BC7A-3FE278CF1D87}"/>
              </a:ext>
            </a:extLst>
          </p:cNvPr>
          <p:cNvSpPr txBox="1"/>
          <p:nvPr userDrawn="1"/>
        </p:nvSpPr>
        <p:spPr>
          <a:xfrm>
            <a:off x="11382376" y="6538625"/>
            <a:ext cx="307975" cy="123111"/>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601"/>
                </a:spcBef>
                <a:buSzPct val="100000"/>
                <a:buFont typeface="Arial"/>
                <a:buNone/>
              </a:pPr>
              <a:t>‹#›</a:t>
            </a:fld>
            <a:endParaRPr lang="en-US" sz="8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7814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itle Slide - Circle  White">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609360"/>
      </p:ext>
    </p:extLst>
  </p:cSld>
  <p:clrMapOvr>
    <a:masterClrMapping/>
  </p:clrMapOvr>
  <p:transition>
    <p:fade/>
  </p:transition>
  <p:extLst>
    <p:ext uri="{DCECCB84-F9BA-43D5-87BE-67443E8EF086}">
      <p15:sldGuideLst xmlns:p15="http://schemas.microsoft.com/office/powerpoint/2012/main">
        <p15:guide id="1" orient="horz" pos="450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0B66CCD-A637-4B17-A558-D5AA300C8D4D}"/>
              </a:ext>
            </a:extLst>
          </p:cNvPr>
          <p:cNvSpPr>
            <a:spLocks noGrp="1"/>
          </p:cNvSpPr>
          <p:nvPr>
            <p:ph type="title"/>
          </p:nvPr>
        </p:nvSpPr>
        <p:spPr>
          <a:xfrm>
            <a:off x="2762250" y="44624"/>
            <a:ext cx="8591549" cy="1325563"/>
          </a:xfrm>
        </p:spPr>
        <p:txBody>
          <a:bodyPr/>
          <a:lstStyle>
            <a:lvl1pPr>
              <a:defRPr b="1"/>
            </a:lvl1pPr>
          </a:lstStyle>
          <a:p>
            <a:r>
              <a:rPr lang="en-US"/>
              <a:t>Click to edit Master title style</a:t>
            </a:r>
          </a:p>
        </p:txBody>
      </p:sp>
      <p:sp>
        <p:nvSpPr>
          <p:cNvPr id="48" name="TextBox 47">
            <a:extLst>
              <a:ext uri="{FF2B5EF4-FFF2-40B4-BE49-F238E27FC236}">
                <a16:creationId xmlns:a16="http://schemas.microsoft.com/office/drawing/2014/main" id="{E585F60B-2BE9-4E06-90F6-34F05C2925E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latin typeface="Calibri" panose="020F0502020204030204" pitchFamily="34" charset="0"/>
              </a:rPr>
              <a:t>Process //</a:t>
            </a:r>
          </a:p>
        </p:txBody>
      </p:sp>
      <p:sp>
        <p:nvSpPr>
          <p:cNvPr id="51" name="Text Placeholder 22">
            <a:extLst>
              <a:ext uri="{FF2B5EF4-FFF2-40B4-BE49-F238E27FC236}">
                <a16:creationId xmlns:a16="http://schemas.microsoft.com/office/drawing/2014/main" id="{4E7DD4FD-B705-40D5-9DE4-ECE1BBD82267}"/>
              </a:ext>
            </a:extLst>
          </p:cNvPr>
          <p:cNvSpPr>
            <a:spLocks noGrp="1"/>
          </p:cNvSpPr>
          <p:nvPr>
            <p:ph type="body" sz="quarter" idx="13"/>
          </p:nvPr>
        </p:nvSpPr>
        <p:spPr>
          <a:xfrm>
            <a:off x="371475" y="1556792"/>
            <a:ext cx="1920240" cy="492443"/>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Calibri" panose="020F0502020204030204" pitchFamily="34" charset="0"/>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8126B1B7-6361-44BE-9F24-DE6A7E7948C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latin typeface="Calibri" panose="020F0502020204030204" pitchFamily="34" charset="0"/>
              </a:rPr>
              <a:t>PowerPoint SmartArt Graphics - The Complete Ready-to-use Collection </a:t>
            </a:r>
            <a:r>
              <a:rPr lang="en-US" i="1" dirty="0">
                <a:solidFill>
                  <a:schemeClr val="accent5"/>
                </a:solidFill>
                <a:latin typeface="Calibri" panose="020F0502020204030204" pitchFamily="34" charset="0"/>
              </a:rPr>
              <a:t>[2020 updated version]</a:t>
            </a:r>
          </a:p>
        </p:txBody>
      </p:sp>
      <p:sp>
        <p:nvSpPr>
          <p:cNvPr id="10" name="Arrow: Chevron 9">
            <a:extLst>
              <a:ext uri="{FF2B5EF4-FFF2-40B4-BE49-F238E27FC236}">
                <a16:creationId xmlns:a16="http://schemas.microsoft.com/office/drawing/2014/main" id="{ED79AB59-613E-4D73-B68F-6FD29B91C5D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Calibri" panose="020F0502020204030204" pitchFamily="34" charset="0"/>
            </a:endParaRPr>
          </a:p>
        </p:txBody>
      </p:sp>
      <p:sp>
        <p:nvSpPr>
          <p:cNvPr id="11" name="Rectangle 10">
            <a:extLst>
              <a:ext uri="{FF2B5EF4-FFF2-40B4-BE49-F238E27FC236}">
                <a16:creationId xmlns:a16="http://schemas.microsoft.com/office/drawing/2014/main" id="{3594FA92-E337-4C64-A56C-43DC3553834B}"/>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latin typeface="Calibri" panose="020F0502020204030204" pitchFamily="34" charset="0"/>
            </a:endParaRPr>
          </a:p>
        </p:txBody>
      </p:sp>
      <p:sp>
        <p:nvSpPr>
          <p:cNvPr id="12" name="Rectangle 11">
            <a:extLst>
              <a:ext uri="{FF2B5EF4-FFF2-40B4-BE49-F238E27FC236}">
                <a16:creationId xmlns:a16="http://schemas.microsoft.com/office/drawing/2014/main" id="{7457EE04-EE47-4E95-B013-AFA54968B4F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CF49FAC9-A932-44F3-95AF-E4C392FC8BF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latin typeface="Calibri" panose="020F0502020204030204" pitchFamily="34" charset="0"/>
              </a:rPr>
              <a:pPr/>
              <a:t>‹#›</a:t>
            </a:fld>
            <a:endParaRPr lang="en-US" dirty="0">
              <a:solidFill>
                <a:srgbClr val="6F6D6A"/>
              </a:solidFill>
              <a:latin typeface="Calibri" panose="020F0502020204030204" pitchFamily="34" charset="0"/>
            </a:endParaRPr>
          </a:p>
        </p:txBody>
      </p:sp>
    </p:spTree>
    <p:extLst>
      <p:ext uri="{BB962C8B-B14F-4D97-AF65-F5344CB8AC3E}">
        <p14:creationId xmlns:p14="http://schemas.microsoft.com/office/powerpoint/2010/main" val="206588242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E42533C1-D707-4C5E-A767-B2D87F5617C3}"/>
              </a:ext>
            </a:extLst>
          </p:cNvPr>
          <p:cNvSpPr>
            <a:spLocks noGrp="1"/>
          </p:cNvSpPr>
          <p:nvPr>
            <p:ph type="title"/>
          </p:nvPr>
        </p:nvSpPr>
        <p:spPr>
          <a:xfrm>
            <a:off x="2762250" y="44624"/>
            <a:ext cx="8591549" cy="1325563"/>
          </a:xfrm>
        </p:spPr>
        <p:txBody>
          <a:bodyPr/>
          <a:lstStyle>
            <a:lvl1pPr>
              <a:defRPr b="1"/>
            </a:lvl1pPr>
          </a:lstStyle>
          <a:p>
            <a:r>
              <a:rPr lang="en-US"/>
              <a:t>Click to edit Master title style</a:t>
            </a:r>
          </a:p>
        </p:txBody>
      </p:sp>
      <p:sp>
        <p:nvSpPr>
          <p:cNvPr id="47" name="TextBox 46">
            <a:extLst>
              <a:ext uri="{FF2B5EF4-FFF2-40B4-BE49-F238E27FC236}">
                <a16:creationId xmlns:a16="http://schemas.microsoft.com/office/drawing/2014/main" id="{CD2BE1FB-F309-456B-9D19-B321D394FAD1}"/>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latin typeface="Calibri" panose="020F0502020204030204" pitchFamily="34" charset="0"/>
              </a:rPr>
              <a:t>Matrix //</a:t>
            </a:r>
          </a:p>
        </p:txBody>
      </p:sp>
      <p:sp>
        <p:nvSpPr>
          <p:cNvPr id="50" name="Text Placeholder 22">
            <a:extLst>
              <a:ext uri="{FF2B5EF4-FFF2-40B4-BE49-F238E27FC236}">
                <a16:creationId xmlns:a16="http://schemas.microsoft.com/office/drawing/2014/main" id="{C7760613-6FEB-46A2-9590-BDF8DB2DE0C2}"/>
              </a:ext>
            </a:extLst>
          </p:cNvPr>
          <p:cNvSpPr>
            <a:spLocks noGrp="1"/>
          </p:cNvSpPr>
          <p:nvPr>
            <p:ph type="body" sz="quarter" idx="13"/>
          </p:nvPr>
        </p:nvSpPr>
        <p:spPr>
          <a:xfrm>
            <a:off x="371475" y="1556792"/>
            <a:ext cx="1920240" cy="492443"/>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Calibri" panose="020F0502020204030204" pitchFamily="34" charset="0"/>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D2EC76D2-218B-431A-9C75-D908E32EC6B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latin typeface="Calibri" panose="020F0502020204030204" pitchFamily="34" charset="0"/>
              </a:rPr>
              <a:t>PowerPoint SmartArt Graphics - The Complete Ready-to-use Collection </a:t>
            </a:r>
            <a:r>
              <a:rPr lang="en-US" i="1" dirty="0">
                <a:solidFill>
                  <a:schemeClr val="accent5"/>
                </a:solidFill>
                <a:latin typeface="Calibri" panose="020F0502020204030204" pitchFamily="34" charset="0"/>
              </a:rPr>
              <a:t>[2020 updated version]</a:t>
            </a:r>
          </a:p>
        </p:txBody>
      </p:sp>
      <p:sp>
        <p:nvSpPr>
          <p:cNvPr id="10" name="Arrow: Chevron 9">
            <a:extLst>
              <a:ext uri="{FF2B5EF4-FFF2-40B4-BE49-F238E27FC236}">
                <a16:creationId xmlns:a16="http://schemas.microsoft.com/office/drawing/2014/main" id="{29413542-F3DC-4F76-93DA-738E9596C0E6}"/>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Calibri" panose="020F0502020204030204" pitchFamily="34" charset="0"/>
            </a:endParaRPr>
          </a:p>
        </p:txBody>
      </p:sp>
      <p:sp>
        <p:nvSpPr>
          <p:cNvPr id="11" name="Rectangle 10">
            <a:extLst>
              <a:ext uri="{FF2B5EF4-FFF2-40B4-BE49-F238E27FC236}">
                <a16:creationId xmlns:a16="http://schemas.microsoft.com/office/drawing/2014/main" id="{D1B04AAA-D4D9-47B2-A99A-6683962C2A0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latin typeface="Calibri" panose="020F0502020204030204" pitchFamily="34" charset="0"/>
            </a:endParaRPr>
          </a:p>
        </p:txBody>
      </p:sp>
      <p:sp>
        <p:nvSpPr>
          <p:cNvPr id="12" name="Rectangle 11">
            <a:extLst>
              <a:ext uri="{FF2B5EF4-FFF2-40B4-BE49-F238E27FC236}">
                <a16:creationId xmlns:a16="http://schemas.microsoft.com/office/drawing/2014/main" id="{70630D65-F2AE-458E-B4EA-E20FEE40A0F2}"/>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88EB1E26-6FA4-4D6E-A30E-57EA219E1A1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latin typeface="Calibri" panose="020F0502020204030204" pitchFamily="34" charset="0"/>
              </a:rPr>
              <a:pPr/>
              <a:t>‹#›</a:t>
            </a:fld>
            <a:endParaRPr lang="en-US" dirty="0">
              <a:solidFill>
                <a:srgbClr val="6F6D6A"/>
              </a:solidFill>
              <a:latin typeface="Calibri" panose="020F0502020204030204" pitchFamily="34" charset="0"/>
            </a:endParaRPr>
          </a:p>
        </p:txBody>
      </p:sp>
    </p:spTree>
    <p:extLst>
      <p:ext uri="{BB962C8B-B14F-4D97-AF65-F5344CB8AC3E}">
        <p14:creationId xmlns:p14="http://schemas.microsoft.com/office/powerpoint/2010/main" val="7594074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371475" y="1556792"/>
            <a:ext cx="1920240" cy="492443"/>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Calibri" panose="020F0502020204030204" pitchFamily="34" charset="0"/>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a:extLst>
              <a:ext uri="{FF2B5EF4-FFF2-40B4-BE49-F238E27FC236}">
                <a16:creationId xmlns:a16="http://schemas.microsoft.com/office/drawing/2014/main" id="{AAAE662F-7671-4888-AA8C-AC9F0F8B91B2}"/>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latin typeface="Calibri" panose="020F0502020204030204" pitchFamily="34" charset="0"/>
              </a:rPr>
              <a:t>PowerPoint SmartArt Graphics - The Complete Ready-to-use Collection </a:t>
            </a:r>
            <a:r>
              <a:rPr lang="en-US" i="1" dirty="0">
                <a:solidFill>
                  <a:schemeClr val="accent5"/>
                </a:solidFill>
                <a:latin typeface="Calibri" panose="020F0502020204030204" pitchFamily="34" charset="0"/>
              </a:rPr>
              <a:t>[2020 updated version]</a:t>
            </a:r>
          </a:p>
        </p:txBody>
      </p:sp>
      <p:sp>
        <p:nvSpPr>
          <p:cNvPr id="45" name="Title 1">
            <a:extLst>
              <a:ext uri="{FF2B5EF4-FFF2-40B4-BE49-F238E27FC236}">
                <a16:creationId xmlns:a16="http://schemas.microsoft.com/office/drawing/2014/main" id="{E3C016A9-975E-4CC2-8E52-51C0EC5F99FD}"/>
              </a:ext>
            </a:extLst>
          </p:cNvPr>
          <p:cNvSpPr>
            <a:spLocks noGrp="1"/>
          </p:cNvSpPr>
          <p:nvPr userDrawn="1">
            <p:ph type="title"/>
          </p:nvPr>
        </p:nvSpPr>
        <p:spPr>
          <a:xfrm>
            <a:off x="2762250" y="44624"/>
            <a:ext cx="8591549" cy="1325563"/>
          </a:xfrm>
        </p:spPr>
        <p:txBody>
          <a:bodyPr/>
          <a:lstStyle>
            <a:lvl1pPr>
              <a:defRPr b="1"/>
            </a:lvl1pPr>
          </a:lstStyle>
          <a:p>
            <a:r>
              <a:rPr lang="en-US"/>
              <a:t>Click to edit Master title style</a:t>
            </a:r>
          </a:p>
        </p:txBody>
      </p:sp>
      <p:sp>
        <p:nvSpPr>
          <p:cNvPr id="47" name="TextBox 46">
            <a:extLst>
              <a:ext uri="{FF2B5EF4-FFF2-40B4-BE49-F238E27FC236}">
                <a16:creationId xmlns:a16="http://schemas.microsoft.com/office/drawing/2014/main" id="{F46B6AE7-C28E-477A-AEAF-8BFB8D8D1DA3}"/>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latin typeface="Calibri" panose="020F0502020204030204" pitchFamily="34" charset="0"/>
              </a:rPr>
              <a:t>List //</a:t>
            </a:r>
          </a:p>
        </p:txBody>
      </p:sp>
      <p:sp>
        <p:nvSpPr>
          <p:cNvPr id="10" name="Arrow: Chevron 9">
            <a:extLst>
              <a:ext uri="{FF2B5EF4-FFF2-40B4-BE49-F238E27FC236}">
                <a16:creationId xmlns:a16="http://schemas.microsoft.com/office/drawing/2014/main" id="{39A7927D-6737-4E5E-8476-9AB12674E98D}"/>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Calibri" panose="020F0502020204030204" pitchFamily="34" charset="0"/>
            </a:endParaRPr>
          </a:p>
        </p:txBody>
      </p:sp>
      <p:sp>
        <p:nvSpPr>
          <p:cNvPr id="11" name="Rectangle 10">
            <a:extLst>
              <a:ext uri="{FF2B5EF4-FFF2-40B4-BE49-F238E27FC236}">
                <a16:creationId xmlns:a16="http://schemas.microsoft.com/office/drawing/2014/main" id="{796EF88B-0573-4EAF-AB7C-508B4103E5E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6D6A"/>
              </a:solidFill>
              <a:latin typeface="Calibri" panose="020F0502020204030204" pitchFamily="34" charset="0"/>
            </a:endParaRPr>
          </a:p>
        </p:txBody>
      </p:sp>
      <p:sp>
        <p:nvSpPr>
          <p:cNvPr id="12" name="Rectangle 11">
            <a:extLst>
              <a:ext uri="{FF2B5EF4-FFF2-40B4-BE49-F238E27FC236}">
                <a16:creationId xmlns:a16="http://schemas.microsoft.com/office/drawing/2014/main" id="{CE8B9CD9-DDDC-465B-B9AA-9F742690494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E91E4EBE-DECE-40E4-8100-13ED1599879F}"/>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latin typeface="Calibri" panose="020F0502020204030204" pitchFamily="34" charset="0"/>
              </a:rPr>
              <a:pPr/>
              <a:t>‹#›</a:t>
            </a:fld>
            <a:endParaRPr lang="en-US" dirty="0">
              <a:solidFill>
                <a:srgbClr val="6F6D6A"/>
              </a:solidFill>
              <a:latin typeface="Calibri" panose="020F0502020204030204" pitchFamily="34" charset="0"/>
            </a:endParaRPr>
          </a:p>
        </p:txBody>
      </p:sp>
    </p:spTree>
    <p:extLst>
      <p:ext uri="{BB962C8B-B14F-4D97-AF65-F5344CB8AC3E}">
        <p14:creationId xmlns:p14="http://schemas.microsoft.com/office/powerpoint/2010/main" val="1172548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6" Type="http://schemas.openxmlformats.org/officeDocument/2006/relationships/slideLayout" Target="../slideLayouts/slideLayout9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theme" Target="../theme/theme3.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oleObject" Target="../embeddings/oleObject2.bin"/><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tags" Target="../tags/tag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vmlDrawing" Target="../drawings/vmlDrawing2.v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extLst>
              <p:ext uri="{D42A27DB-BD31-4B8C-83A1-F6EECF244321}">
                <p14:modId xmlns:p14="http://schemas.microsoft.com/office/powerpoint/2010/main" val="2378048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90"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198968"/>
            <a:ext cx="11188700" cy="309820"/>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TextBox 12">
            <a:extLst>
              <a:ext uri="{FF2B5EF4-FFF2-40B4-BE49-F238E27FC236}">
                <a16:creationId xmlns:a16="http://schemas.microsoft.com/office/drawing/2014/main" id="{B5E89068-7300-446D-95A8-31C3AB46EF19}"/>
              </a:ext>
            </a:extLst>
          </p:cNvPr>
          <p:cNvSpPr txBox="1"/>
          <p:nvPr userDrawn="1"/>
        </p:nvSpPr>
        <p:spPr>
          <a:xfrm>
            <a:off x="501649" y="6565488"/>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pl-PL" sz="800" dirty="0">
                <a:solidFill>
                  <a:schemeClr val="tx1"/>
                </a:solidFill>
                <a:latin typeface="Calibri" panose="020F0502020204030204" pitchFamily="34" charset="0"/>
                <a:cs typeface="Calibri" panose="020F0502020204030204" pitchFamily="34" charset="0"/>
              </a:rPr>
              <a:t>© </a:t>
            </a:r>
            <a:r>
              <a:rPr lang="pl-PL" sz="800" noProof="0" dirty="0">
                <a:solidFill>
                  <a:schemeClr val="tx1"/>
                </a:solidFill>
                <a:latin typeface="Calibri" panose="020F0502020204030204" pitchFamily="34" charset="0"/>
                <a:cs typeface="Calibri" panose="020F0502020204030204" pitchFamily="34" charset="0"/>
              </a:rPr>
              <a:t>2021</a:t>
            </a:r>
            <a:r>
              <a:rPr lang="pl-PL" sz="800" baseline="0" noProof="0" dirty="0">
                <a:solidFill>
                  <a:schemeClr val="tx1"/>
                </a:solidFill>
                <a:latin typeface="Calibri" panose="020F0502020204030204" pitchFamily="34" charset="0"/>
                <a:cs typeface="Calibri" panose="020F0502020204030204" pitchFamily="34" charset="0"/>
              </a:rPr>
              <a:t> Deloitte Doradztwo Podatkowe Dąbrowski i Wspólnicy sp.k.</a:t>
            </a:r>
            <a:endParaRPr lang="en-US" sz="800" noProof="0" dirty="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DC568DF-F0ED-4D16-AB50-055CC52A0FFD}"/>
              </a:ext>
            </a:extLst>
          </p:cNvPr>
          <p:cNvSpPr txBox="1"/>
          <p:nvPr userDrawn="1"/>
        </p:nvSpPr>
        <p:spPr>
          <a:xfrm>
            <a:off x="11382376" y="6538625"/>
            <a:ext cx="307975" cy="123111"/>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601"/>
                </a:spcBef>
                <a:buSzPct val="100000"/>
                <a:buFont typeface="Arial"/>
                <a:buNone/>
              </a:pPr>
              <a:t>‹#›</a:t>
            </a:fld>
            <a:endParaRPr lang="en-US" sz="8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1536837"/>
      </p:ext>
    </p:extLst>
  </p:cSld>
  <p:clrMap bg1="lt1" tx1="dk1" bg2="lt2" tx2="dk2" accent1="accent1" accent2="accent2" accent3="accent3" accent4="accent4" accent5="accent5" accent6="accent6" hlink="hlink" folHlink="folHlink"/>
  <p:sldLayoutIdLst>
    <p:sldLayoutId id="2147484245" r:id="rId1"/>
    <p:sldLayoutId id="2147484280" r:id="rId2"/>
    <p:sldLayoutId id="2147484281" r:id="rId3"/>
    <p:sldLayoutId id="2147484282" r:id="rId4"/>
    <p:sldLayoutId id="2147484283" r:id="rId5"/>
    <p:sldLayoutId id="2147484284" r:id="rId6"/>
    <p:sldLayoutId id="2147484286" r:id="rId7"/>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panose="020F05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userDrawn="1">
          <p15:clr>
            <a:srgbClr val="A4A3A4"/>
          </p15:clr>
        </p15:guide>
        <p15:guide id="52" pos="312" userDrawn="1">
          <p15:clr>
            <a:srgbClr val="F26B43"/>
          </p15:clr>
        </p15:guide>
        <p15:guide id="53" pos="1392" userDrawn="1">
          <p15:clr>
            <a:srgbClr val="F26B43"/>
          </p15:clr>
        </p15:guide>
        <p15:guide id="54" pos="1512" userDrawn="1">
          <p15:clr>
            <a:srgbClr val="F26B43"/>
          </p15:clr>
        </p15:guide>
        <p15:guide id="55" pos="2592" userDrawn="1">
          <p15:clr>
            <a:srgbClr val="F26B43"/>
          </p15:clr>
        </p15:guide>
        <p15:guide id="56" pos="2712" userDrawn="1">
          <p15:clr>
            <a:srgbClr val="F26B43"/>
          </p15:clr>
        </p15:guide>
        <p15:guide id="57" pos="3840" userDrawn="1">
          <p15:clr>
            <a:srgbClr val="F26B43"/>
          </p15:clr>
        </p15:guide>
        <p15:guide id="58" pos="3768" userDrawn="1">
          <p15:clr>
            <a:srgbClr val="F26B43"/>
          </p15:clr>
        </p15:guide>
        <p15:guide id="59" pos="3912" userDrawn="1">
          <p15:clr>
            <a:srgbClr val="F26B43"/>
          </p15:clr>
        </p15:guide>
        <p15:guide id="60" pos="5112" userDrawn="1">
          <p15:clr>
            <a:srgbClr val="F26B43"/>
          </p15:clr>
        </p15:guide>
        <p15:guide id="61" pos="6168" userDrawn="1">
          <p15:clr>
            <a:srgbClr val="F26B43"/>
          </p15:clr>
        </p15:guide>
        <p15:guide id="62" pos="6288" userDrawn="1">
          <p15:clr>
            <a:srgbClr val="F26B43"/>
          </p15:clr>
        </p15:guide>
        <p15:guide id="63" pos="4968" userDrawn="1">
          <p15:clr>
            <a:srgbClr val="F26B43"/>
          </p15:clr>
        </p15:guide>
        <p15:guide id="64" orient="horz" pos="120" userDrawn="1">
          <p15:clr>
            <a:srgbClr val="F26B43"/>
          </p15:clr>
        </p15:guide>
        <p15:guide id="65" orient="horz" pos="1056" userDrawn="1">
          <p15:clr>
            <a:srgbClr val="F26B43"/>
          </p15:clr>
        </p15:guide>
        <p15:guide id="66" orient="horz" pos="2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510D4-F3D1-4FC2-BD2D-14796ED34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F06CD8-23F8-4DAD-AF95-49AA341E5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F0EA5-AB6D-454D-9458-0E371606E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BCA4C-DAB8-40AE-8B62-30EF2064556D}" type="datetimeFigureOut">
              <a:rPr lang="en-US" smtClean="0"/>
              <a:t>12/20/2021</a:t>
            </a:fld>
            <a:endParaRPr lang="en-US"/>
          </a:p>
        </p:txBody>
      </p:sp>
      <p:sp>
        <p:nvSpPr>
          <p:cNvPr id="5" name="Footer Placeholder 4">
            <a:extLst>
              <a:ext uri="{FF2B5EF4-FFF2-40B4-BE49-F238E27FC236}">
                <a16:creationId xmlns:a16="http://schemas.microsoft.com/office/drawing/2014/main" id="{938D8C9A-24C1-4599-B7D0-61E733DD6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EF4556-037E-4B80-BEA6-E2B6BBFA3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DBEC7-F4BE-4027-91F4-F1ADB7C8C1C9}" type="slidenum">
              <a:rPr lang="en-US" smtClean="0"/>
              <a:t>‹#›</a:t>
            </a:fld>
            <a:endParaRPr lang="en-US"/>
          </a:p>
        </p:txBody>
      </p:sp>
    </p:spTree>
    <p:extLst>
      <p:ext uri="{BB962C8B-B14F-4D97-AF65-F5344CB8AC3E}">
        <p14:creationId xmlns:p14="http://schemas.microsoft.com/office/powerpoint/2010/main" val="3079042203"/>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1"/>
            </p:custDataLst>
          </p:nvPr>
        </p:nvGraphicFramePr>
        <p:xfrm>
          <a:off x="2119" y="1605"/>
          <a:ext cx="2116" cy="1587"/>
        </p:xfrm>
        <a:graphic>
          <a:graphicData uri="http://schemas.openxmlformats.org/presentationml/2006/ole">
            <mc:AlternateContent xmlns:mc="http://schemas.openxmlformats.org/markup-compatibility/2006">
              <mc:Choice xmlns:v="urn:schemas-microsoft-com:vml" Requires="v">
                <p:oleObj spid="_x0000_s3135" name="think-cell Slide" r:id="rId82" imgW="270" imgH="270" progId="TCLayout.ActiveDocument.1">
                  <p:embed/>
                </p:oleObj>
              </mc:Choice>
              <mc:Fallback>
                <p:oleObj name="think-cell Slide" r:id="rId82" imgW="270" imgH="270" progId="TCLayout.ActiveDocument.1">
                  <p:embed/>
                  <p:pic>
                    <p:nvPicPr>
                      <p:cNvPr id="4" name="Object 3" hidden="1"/>
                      <p:cNvPicPr/>
                      <p:nvPr/>
                    </p:nvPicPr>
                    <p:blipFill>
                      <a:blip r:embed="rId83"/>
                      <a:stretch>
                        <a:fillRect/>
                      </a:stretch>
                    </p:blipFill>
                    <p:spPr>
                      <a:xfrm>
                        <a:off x="2119" y="1605"/>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501651" y="1665289"/>
            <a:ext cx="11188700" cy="471646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56173020"/>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 id="2147484337" r:id="rId37"/>
    <p:sldLayoutId id="2147484338" r:id="rId38"/>
    <p:sldLayoutId id="2147484339" r:id="rId39"/>
    <p:sldLayoutId id="2147484340" r:id="rId40"/>
    <p:sldLayoutId id="2147484341" r:id="rId41"/>
    <p:sldLayoutId id="2147484342" r:id="rId42"/>
    <p:sldLayoutId id="2147484343" r:id="rId43"/>
    <p:sldLayoutId id="2147484345" r:id="rId44"/>
    <p:sldLayoutId id="2147484346" r:id="rId45"/>
    <p:sldLayoutId id="2147484347" r:id="rId46"/>
    <p:sldLayoutId id="2147484348" r:id="rId47"/>
    <p:sldLayoutId id="2147484349" r:id="rId48"/>
    <p:sldLayoutId id="2147484350" r:id="rId49"/>
    <p:sldLayoutId id="2147484351" r:id="rId50"/>
    <p:sldLayoutId id="2147484352" r:id="rId51"/>
    <p:sldLayoutId id="2147484353" r:id="rId52"/>
    <p:sldLayoutId id="2147484354" r:id="rId53"/>
    <p:sldLayoutId id="2147484355" r:id="rId54"/>
    <p:sldLayoutId id="2147484356" r:id="rId55"/>
    <p:sldLayoutId id="2147484357" r:id="rId56"/>
    <p:sldLayoutId id="2147484358" r:id="rId57"/>
    <p:sldLayoutId id="2147484359" r:id="rId58"/>
    <p:sldLayoutId id="2147484360" r:id="rId59"/>
    <p:sldLayoutId id="2147484361" r:id="rId60"/>
    <p:sldLayoutId id="2147484362" r:id="rId61"/>
    <p:sldLayoutId id="2147484363" r:id="rId62"/>
    <p:sldLayoutId id="2147484364" r:id="rId63"/>
    <p:sldLayoutId id="2147484365" r:id="rId64"/>
    <p:sldLayoutId id="2147484366" r:id="rId65"/>
    <p:sldLayoutId id="2147484367" r:id="rId66"/>
    <p:sldLayoutId id="2147484368" r:id="rId67"/>
    <p:sldLayoutId id="2147484369" r:id="rId68"/>
    <p:sldLayoutId id="2147484370" r:id="rId69"/>
    <p:sldLayoutId id="2147484372" r:id="rId70"/>
    <p:sldLayoutId id="2147484373" r:id="rId71"/>
    <p:sldLayoutId id="2147484374" r:id="rId72"/>
    <p:sldLayoutId id="2147484375" r:id="rId73"/>
    <p:sldLayoutId id="2147484376" r:id="rId74"/>
    <p:sldLayoutId id="2147484377" r:id="rId75"/>
    <p:sldLayoutId id="2147484378" r:id="rId76"/>
    <p:sldLayoutId id="2147484379" r:id="rId77"/>
    <p:sldLayoutId id="2147484380" r:id="rId78"/>
  </p:sldLayoutIdLst>
  <p:transition>
    <p:fade/>
  </p:transition>
  <p:hf sldNum="0" hdr="0" ftr="0" dt="0"/>
  <p:txStyles>
    <p:titleStyle>
      <a:lvl1pPr algn="l" defTabSz="914354" rtl="0" eaLnBrk="1" latinLnBrk="0" hangingPunct="1">
        <a:spcBef>
          <a:spcPct val="0"/>
        </a:spcBef>
        <a:buNone/>
        <a:defRPr sz="2000" kern="1200">
          <a:solidFill>
            <a:schemeClr val="tx1"/>
          </a:solidFill>
          <a:latin typeface="Calibri" panose="020F0502020204030204" pitchFamily="34" charset="0"/>
          <a:ea typeface="+mj-ea"/>
          <a:cs typeface="+mj-cs"/>
        </a:defRPr>
      </a:lvl1pPr>
    </p:titleStyle>
    <p:bodyStyle>
      <a:lvl1pPr marL="0" indent="0" algn="l" defTabSz="914354" rtl="0" eaLnBrk="1" latinLnBrk="0" hangingPunct="1">
        <a:spcBef>
          <a:spcPts val="0"/>
        </a:spcBef>
        <a:spcAft>
          <a:spcPts val="1001"/>
        </a:spcAft>
        <a:buSzPct val="100000"/>
        <a:buFont typeface="Arial" panose="020B0604020202020204" pitchFamily="34" charset="0"/>
        <a:buNone/>
        <a:defRPr sz="1200" b="0" kern="1200">
          <a:solidFill>
            <a:schemeClr val="tx1"/>
          </a:solidFill>
          <a:latin typeface="Calibri" panose="020F0502020204030204" pitchFamily="34" charset="0"/>
          <a:ea typeface="+mn-ea"/>
          <a:cs typeface="+mn-cs"/>
        </a:defRPr>
      </a:lvl1pPr>
      <a:lvl2pPr marL="0" indent="0" algn="l" defTabSz="914354" rtl="0" eaLnBrk="1" latinLnBrk="0" hangingPunct="1">
        <a:spcBef>
          <a:spcPts val="0"/>
        </a:spcBef>
        <a:spcAft>
          <a:spcPts val="1001"/>
        </a:spcAft>
        <a:buClrTx/>
        <a:buSzPct val="100000"/>
        <a:buFont typeface="Arial"/>
        <a:buNone/>
        <a:defRPr lang="en-US" sz="1200" b="1" kern="1200" dirty="0" smtClean="0">
          <a:solidFill>
            <a:schemeClr val="tx1"/>
          </a:solidFill>
          <a:latin typeface="Calibri" panose="020F0502020204030204" pitchFamily="34" charset="0"/>
          <a:ea typeface="+mn-ea"/>
          <a:cs typeface="+mn-cs"/>
        </a:defRPr>
      </a:lvl2pPr>
      <a:lvl3pPr marL="176392" indent="-176392" algn="l" defTabSz="914354" rtl="0" eaLnBrk="1" latinLnBrk="0" hangingPunct="1">
        <a:spcBef>
          <a:spcPts val="0"/>
        </a:spcBef>
        <a:spcAft>
          <a:spcPts val="1001"/>
        </a:spcAft>
        <a:buClrTx/>
        <a:buSzPct val="100000"/>
        <a:buFont typeface="Arial" panose="020B0604020202020204" pitchFamily="34" charset="0"/>
        <a:buChar char="•"/>
        <a:defRPr lang="en-US" sz="1200" kern="1200" dirty="0" smtClean="0">
          <a:solidFill>
            <a:schemeClr val="tx1"/>
          </a:solidFill>
          <a:latin typeface="Calibri" panose="020F0502020204030204" pitchFamily="34" charset="0"/>
          <a:ea typeface="+mn-ea"/>
          <a:cs typeface="+mn-cs"/>
        </a:defRPr>
      </a:lvl3pPr>
      <a:lvl4pPr marL="356382" indent="-176392" algn="l" defTabSz="914354" rtl="0" eaLnBrk="1" latinLnBrk="0" hangingPunct="1">
        <a:spcBef>
          <a:spcPts val="0"/>
        </a:spcBef>
        <a:spcAft>
          <a:spcPts val="1001"/>
        </a:spcAft>
        <a:buClrTx/>
        <a:buSzPct val="100000"/>
        <a:buFont typeface="Verdana" panose="020B0604030504040204" pitchFamily="34" charset="0"/>
        <a:buChar char="−"/>
        <a:defRPr lang="en-US" sz="1200" kern="1200" baseline="0" dirty="0" smtClean="0">
          <a:solidFill>
            <a:schemeClr val="tx1"/>
          </a:solidFill>
          <a:latin typeface="Calibri" panose="020F0502020204030204" pitchFamily="34" charset="0"/>
          <a:ea typeface="+mn-ea"/>
          <a:cs typeface="+mn-cs"/>
        </a:defRPr>
      </a:lvl4pPr>
      <a:lvl5pPr marL="532773" indent="-176392" algn="l" defTabSz="798473" rtl="0" eaLnBrk="1" latinLnBrk="0" hangingPunct="1">
        <a:spcBef>
          <a:spcPts val="0"/>
        </a:spcBef>
        <a:spcAft>
          <a:spcPts val="1001"/>
        </a:spcAft>
        <a:buClrTx/>
        <a:buSzPct val="100000"/>
        <a:buFont typeface="Verdana" panose="020B0604030504040204" pitchFamily="34" charset="0"/>
        <a:buChar char="−"/>
        <a:tabLst/>
        <a:defRPr lang="en-US" sz="1200" kern="1200" baseline="0" dirty="0" smtClean="0">
          <a:solidFill>
            <a:schemeClr val="tx1"/>
          </a:solidFill>
          <a:latin typeface="Calibri" panose="020F0502020204030204" pitchFamily="34" charset="0"/>
          <a:ea typeface="+mn-ea"/>
          <a:cs typeface="+mn-cs"/>
        </a:defRPr>
      </a:lvl5pPr>
      <a:lvl6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6pPr>
      <a:lvl7pPr marL="532773" indent="-176392" algn="l" defTabSz="914354" rtl="0" eaLnBrk="1" latinLnBrk="0" hangingPunct="1">
        <a:spcBef>
          <a:spcPts val="0"/>
        </a:spcBef>
        <a:spcAft>
          <a:spcPts val="1001"/>
        </a:spcAft>
        <a:buFont typeface="Verdana" panose="020B0604030504040204" pitchFamily="34" charset="0"/>
        <a:buChar char="−"/>
        <a:defRPr sz="1200" kern="1200">
          <a:solidFill>
            <a:schemeClr val="tx1"/>
          </a:solidFill>
          <a:latin typeface="+mn-lt"/>
          <a:ea typeface="+mn-ea"/>
          <a:cs typeface="+mn-cs"/>
        </a:defRPr>
      </a:lvl7pPr>
      <a:lvl8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8pPr>
      <a:lvl9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orient="horz" pos="2160">
          <p15:clr>
            <a:srgbClr val="F26B43"/>
          </p15:clr>
        </p15:guide>
        <p15:guide id="3" orient="horz" pos="4020">
          <p15:clr>
            <a:srgbClr val="F26B43"/>
          </p15:clr>
        </p15:guide>
        <p15:guide id="4" pos="316">
          <p15:clr>
            <a:srgbClr val="F26B43"/>
          </p15:clr>
        </p15:guide>
        <p15:guide id="5" pos="7364">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4961">
          <p15:clr>
            <a:srgbClr val="F26B43"/>
          </p15:clr>
        </p15:guide>
        <p15:guide id="11" orient="horz" pos="236">
          <p15:clr>
            <a:srgbClr val="F26B43"/>
          </p15:clr>
        </p15:guide>
        <p15:guide id="12" pos="1363">
          <p15:clr>
            <a:srgbClr val="F26B43"/>
          </p15:clr>
        </p15:guide>
        <p15:guide id="13" pos="1516">
          <p15:clr>
            <a:srgbClr val="F26B43"/>
          </p15:clr>
        </p15:guide>
        <p15:guide id="14" pos="2560">
          <p15:clr>
            <a:srgbClr val="F26B43"/>
          </p15:clr>
        </p15:guide>
        <p15:guide id="15" pos="2711">
          <p15:clr>
            <a:srgbClr val="F26B43"/>
          </p15:clr>
        </p15:guide>
        <p15:guide id="16" pos="6160">
          <p15:clr>
            <a:srgbClr val="F26B43"/>
          </p15:clr>
        </p15:guide>
        <p15:guide id="17" pos="3764">
          <p15:clr>
            <a:srgbClr val="F26B43"/>
          </p15:clr>
        </p15:guide>
        <p15:guide id="18" pos="3916">
          <p15:clr>
            <a:srgbClr val="F26B43"/>
          </p15:clr>
        </p15:guide>
        <p15:guide id="19" pos="3840">
          <p15:clr>
            <a:srgbClr val="F26B43"/>
          </p15:clr>
        </p15:guide>
        <p15:guide id="20" pos="6312">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azak@deloitteCE.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mailto:pborowiec@deloittece.com"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pskorupa@deloitteCE.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mailto:pborowiec@deloittece.com"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asurmiak@deloittece.co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kazuch@deloittece.com"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681" y="5988014"/>
            <a:ext cx="7547621" cy="392304"/>
          </a:xfrm>
        </p:spPr>
        <p:txBody>
          <a:bodyPr/>
          <a:lstStyle/>
          <a:p>
            <a:pPr marL="0" indent="0">
              <a:buNone/>
            </a:pPr>
            <a:r>
              <a:rPr lang="pl-PL" sz="1600" dirty="0"/>
              <a:t>20 grudnia 2021 r. Zespół Doradztwa Podatkowego dla Instytucji Finansowych Deloitte</a:t>
            </a:r>
          </a:p>
        </p:txBody>
      </p:sp>
      <p:sp>
        <p:nvSpPr>
          <p:cNvPr id="2" name="Title 1">
            <a:extLst>
              <a:ext uri="{FF2B5EF4-FFF2-40B4-BE49-F238E27FC236}">
                <a16:creationId xmlns:a16="http://schemas.microsoft.com/office/drawing/2014/main" id="{C033AE44-0359-4055-B49A-FE1918FC3547}"/>
              </a:ext>
            </a:extLst>
          </p:cNvPr>
          <p:cNvSpPr>
            <a:spLocks noGrp="1"/>
          </p:cNvSpPr>
          <p:nvPr>
            <p:ph type="ctrTitle"/>
          </p:nvPr>
        </p:nvSpPr>
        <p:spPr>
          <a:xfrm>
            <a:off x="347682" y="5002502"/>
            <a:ext cx="6476764" cy="895983"/>
          </a:xfrm>
        </p:spPr>
        <p:txBody>
          <a:bodyPr/>
          <a:lstStyle/>
          <a:p>
            <a:r>
              <a:rPr lang="pl-PL" sz="2400" b="1" dirty="0">
                <a:solidFill>
                  <a:schemeClr val="bg1"/>
                </a:solidFill>
              </a:rPr>
              <a:t>Seminarium podatkowe PIU</a:t>
            </a:r>
            <a:endParaRPr lang="pl-PL" b="1" dirty="0">
              <a:solidFill>
                <a:schemeClr val="bg1"/>
              </a:solidFill>
            </a:endParaRPr>
          </a:p>
        </p:txBody>
      </p:sp>
      <p:grpSp>
        <p:nvGrpSpPr>
          <p:cNvPr id="7" name="Group 169">
            <a:extLst>
              <a:ext uri="{FF2B5EF4-FFF2-40B4-BE49-F238E27FC236}">
                <a16:creationId xmlns:a16="http://schemas.microsoft.com/office/drawing/2014/main" id="{AA42D31C-719A-418B-A6C9-F89BA1A71D00}"/>
              </a:ext>
            </a:extLst>
          </p:cNvPr>
          <p:cNvGrpSpPr/>
          <p:nvPr/>
        </p:nvGrpSpPr>
        <p:grpSpPr bwMode="gray">
          <a:xfrm>
            <a:off x="6096000" y="933729"/>
            <a:ext cx="4373786" cy="4124537"/>
            <a:chOff x="47625" y="1747838"/>
            <a:chExt cx="4373563" cy="4124325"/>
          </a:xfrm>
          <a:noFill/>
          <a:effectLst>
            <a:glow rad="63500">
              <a:schemeClr val="accent6">
                <a:satMod val="175000"/>
                <a:alpha val="40000"/>
              </a:schemeClr>
            </a:glow>
          </a:effectLst>
        </p:grpSpPr>
        <p:sp>
          <p:nvSpPr>
            <p:cNvPr id="8" name="Freeform 5">
              <a:extLst>
                <a:ext uri="{FF2B5EF4-FFF2-40B4-BE49-F238E27FC236}">
                  <a16:creationId xmlns:a16="http://schemas.microsoft.com/office/drawing/2014/main" id="{C402550D-BB3D-4BDE-A504-EA8F889D0E2F}"/>
                </a:ext>
              </a:extLst>
            </p:cNvPr>
            <p:cNvSpPr>
              <a:spLocks/>
            </p:cNvSpPr>
            <p:nvPr/>
          </p:nvSpPr>
          <p:spPr bwMode="gray">
            <a:xfrm>
              <a:off x="1770062" y="3538538"/>
              <a:ext cx="1128713" cy="1089025"/>
            </a:xfrm>
            <a:custGeom>
              <a:avLst/>
              <a:gdLst/>
              <a:ahLst/>
              <a:cxnLst>
                <a:cxn ang="0">
                  <a:pos x="311" y="628"/>
                </a:cxn>
                <a:cxn ang="0">
                  <a:pos x="270" y="604"/>
                </a:cxn>
                <a:cxn ang="0">
                  <a:pos x="240" y="577"/>
                </a:cxn>
                <a:cxn ang="0">
                  <a:pos x="191" y="589"/>
                </a:cxn>
                <a:cxn ang="0">
                  <a:pos x="141" y="577"/>
                </a:cxn>
                <a:cxn ang="0">
                  <a:pos x="116" y="577"/>
                </a:cxn>
                <a:cxn ang="0">
                  <a:pos x="81" y="557"/>
                </a:cxn>
                <a:cxn ang="0">
                  <a:pos x="34" y="549"/>
                </a:cxn>
                <a:cxn ang="0">
                  <a:pos x="27" y="509"/>
                </a:cxn>
                <a:cxn ang="0">
                  <a:pos x="10" y="504"/>
                </a:cxn>
                <a:cxn ang="0">
                  <a:pos x="5" y="469"/>
                </a:cxn>
                <a:cxn ang="0">
                  <a:pos x="39" y="432"/>
                </a:cxn>
                <a:cxn ang="0">
                  <a:pos x="77" y="420"/>
                </a:cxn>
                <a:cxn ang="0">
                  <a:pos x="82" y="358"/>
                </a:cxn>
                <a:cxn ang="0">
                  <a:pos x="77" y="328"/>
                </a:cxn>
                <a:cxn ang="0">
                  <a:pos x="92" y="290"/>
                </a:cxn>
                <a:cxn ang="0">
                  <a:pos x="102" y="261"/>
                </a:cxn>
                <a:cxn ang="0">
                  <a:pos x="119" y="240"/>
                </a:cxn>
                <a:cxn ang="0">
                  <a:pos x="171" y="246"/>
                </a:cxn>
                <a:cxn ang="0">
                  <a:pos x="184" y="201"/>
                </a:cxn>
                <a:cxn ang="0">
                  <a:pos x="179" y="164"/>
                </a:cxn>
                <a:cxn ang="0">
                  <a:pos x="206" y="148"/>
                </a:cxn>
                <a:cxn ang="0">
                  <a:pos x="241" y="124"/>
                </a:cxn>
                <a:cxn ang="0">
                  <a:pos x="241" y="89"/>
                </a:cxn>
                <a:cxn ang="0">
                  <a:pos x="281" y="69"/>
                </a:cxn>
                <a:cxn ang="0">
                  <a:pos x="268" y="31"/>
                </a:cxn>
                <a:cxn ang="0">
                  <a:pos x="306" y="21"/>
                </a:cxn>
                <a:cxn ang="0">
                  <a:pos x="330" y="0"/>
                </a:cxn>
                <a:cxn ang="0">
                  <a:pos x="348" y="22"/>
                </a:cxn>
                <a:cxn ang="0">
                  <a:pos x="397" y="41"/>
                </a:cxn>
                <a:cxn ang="0">
                  <a:pos x="440" y="62"/>
                </a:cxn>
                <a:cxn ang="0">
                  <a:pos x="489" y="54"/>
                </a:cxn>
                <a:cxn ang="0">
                  <a:pos x="514" y="47"/>
                </a:cxn>
                <a:cxn ang="0">
                  <a:pos x="556" y="109"/>
                </a:cxn>
                <a:cxn ang="0">
                  <a:pos x="604" y="143"/>
                </a:cxn>
                <a:cxn ang="0">
                  <a:pos x="603" y="179"/>
                </a:cxn>
                <a:cxn ang="0">
                  <a:pos x="616" y="216"/>
                </a:cxn>
                <a:cxn ang="0">
                  <a:pos x="646" y="199"/>
                </a:cxn>
                <a:cxn ang="0">
                  <a:pos x="678" y="226"/>
                </a:cxn>
                <a:cxn ang="0">
                  <a:pos x="689" y="261"/>
                </a:cxn>
                <a:cxn ang="0">
                  <a:pos x="711" y="312"/>
                </a:cxn>
                <a:cxn ang="0">
                  <a:pos x="671" y="320"/>
                </a:cxn>
                <a:cxn ang="0">
                  <a:pos x="641" y="322"/>
                </a:cxn>
                <a:cxn ang="0">
                  <a:pos x="646" y="353"/>
                </a:cxn>
                <a:cxn ang="0">
                  <a:pos x="666" y="397"/>
                </a:cxn>
                <a:cxn ang="0">
                  <a:pos x="663" y="437"/>
                </a:cxn>
                <a:cxn ang="0">
                  <a:pos x="648" y="474"/>
                </a:cxn>
                <a:cxn ang="0">
                  <a:pos x="621" y="505"/>
                </a:cxn>
                <a:cxn ang="0">
                  <a:pos x="601" y="526"/>
                </a:cxn>
                <a:cxn ang="0">
                  <a:pos x="579" y="532"/>
                </a:cxn>
                <a:cxn ang="0">
                  <a:pos x="534" y="532"/>
                </a:cxn>
                <a:cxn ang="0">
                  <a:pos x="534" y="587"/>
                </a:cxn>
                <a:cxn ang="0">
                  <a:pos x="519" y="621"/>
                </a:cxn>
                <a:cxn ang="0">
                  <a:pos x="492" y="611"/>
                </a:cxn>
                <a:cxn ang="0">
                  <a:pos x="475" y="656"/>
                </a:cxn>
                <a:cxn ang="0">
                  <a:pos x="447" y="686"/>
                </a:cxn>
                <a:cxn ang="0">
                  <a:pos x="425" y="669"/>
                </a:cxn>
                <a:cxn ang="0">
                  <a:pos x="388" y="668"/>
                </a:cxn>
                <a:cxn ang="0">
                  <a:pos x="368" y="628"/>
                </a:cxn>
                <a:cxn ang="0">
                  <a:pos x="347" y="602"/>
                </a:cxn>
              </a:cxnLst>
              <a:rect l="0" t="0" r="r" b="b"/>
              <a:pathLst>
                <a:path w="711" h="686">
                  <a:moveTo>
                    <a:pt x="322" y="601"/>
                  </a:moveTo>
                  <a:lnTo>
                    <a:pt x="323" y="602"/>
                  </a:lnTo>
                  <a:lnTo>
                    <a:pt x="323" y="604"/>
                  </a:lnTo>
                  <a:lnTo>
                    <a:pt x="323" y="607"/>
                  </a:lnTo>
                  <a:lnTo>
                    <a:pt x="323" y="609"/>
                  </a:lnTo>
                  <a:lnTo>
                    <a:pt x="325" y="609"/>
                  </a:lnTo>
                  <a:lnTo>
                    <a:pt x="327" y="616"/>
                  </a:lnTo>
                  <a:lnTo>
                    <a:pt x="325" y="616"/>
                  </a:lnTo>
                  <a:lnTo>
                    <a:pt x="322" y="621"/>
                  </a:lnTo>
                  <a:lnTo>
                    <a:pt x="320" y="621"/>
                  </a:lnTo>
                  <a:lnTo>
                    <a:pt x="318" y="623"/>
                  </a:lnTo>
                  <a:lnTo>
                    <a:pt x="317" y="624"/>
                  </a:lnTo>
                  <a:lnTo>
                    <a:pt x="317" y="628"/>
                  </a:lnTo>
                  <a:lnTo>
                    <a:pt x="317" y="629"/>
                  </a:lnTo>
                  <a:lnTo>
                    <a:pt x="315" y="631"/>
                  </a:lnTo>
                  <a:lnTo>
                    <a:pt x="315" y="629"/>
                  </a:lnTo>
                  <a:lnTo>
                    <a:pt x="313" y="629"/>
                  </a:lnTo>
                  <a:lnTo>
                    <a:pt x="313" y="628"/>
                  </a:lnTo>
                  <a:lnTo>
                    <a:pt x="311" y="628"/>
                  </a:lnTo>
                  <a:lnTo>
                    <a:pt x="311" y="624"/>
                  </a:lnTo>
                  <a:lnTo>
                    <a:pt x="301" y="619"/>
                  </a:lnTo>
                  <a:lnTo>
                    <a:pt x="300" y="616"/>
                  </a:lnTo>
                  <a:lnTo>
                    <a:pt x="300" y="618"/>
                  </a:lnTo>
                  <a:lnTo>
                    <a:pt x="295" y="618"/>
                  </a:lnTo>
                  <a:lnTo>
                    <a:pt x="296" y="613"/>
                  </a:lnTo>
                  <a:lnTo>
                    <a:pt x="291" y="613"/>
                  </a:lnTo>
                  <a:lnTo>
                    <a:pt x="290" y="616"/>
                  </a:lnTo>
                  <a:lnTo>
                    <a:pt x="291" y="616"/>
                  </a:lnTo>
                  <a:lnTo>
                    <a:pt x="291" y="618"/>
                  </a:lnTo>
                  <a:lnTo>
                    <a:pt x="290" y="618"/>
                  </a:lnTo>
                  <a:lnTo>
                    <a:pt x="286" y="613"/>
                  </a:lnTo>
                  <a:lnTo>
                    <a:pt x="285" y="606"/>
                  </a:lnTo>
                  <a:lnTo>
                    <a:pt x="280" y="602"/>
                  </a:lnTo>
                  <a:lnTo>
                    <a:pt x="278" y="602"/>
                  </a:lnTo>
                  <a:lnTo>
                    <a:pt x="275" y="602"/>
                  </a:lnTo>
                  <a:lnTo>
                    <a:pt x="271" y="607"/>
                  </a:lnTo>
                  <a:lnTo>
                    <a:pt x="268" y="606"/>
                  </a:lnTo>
                  <a:lnTo>
                    <a:pt x="270" y="604"/>
                  </a:lnTo>
                  <a:lnTo>
                    <a:pt x="270" y="602"/>
                  </a:lnTo>
                  <a:lnTo>
                    <a:pt x="271" y="602"/>
                  </a:lnTo>
                  <a:lnTo>
                    <a:pt x="270" y="602"/>
                  </a:lnTo>
                  <a:lnTo>
                    <a:pt x="270" y="601"/>
                  </a:lnTo>
                  <a:lnTo>
                    <a:pt x="268" y="597"/>
                  </a:lnTo>
                  <a:lnTo>
                    <a:pt x="266" y="597"/>
                  </a:lnTo>
                  <a:lnTo>
                    <a:pt x="263" y="596"/>
                  </a:lnTo>
                  <a:lnTo>
                    <a:pt x="260" y="594"/>
                  </a:lnTo>
                  <a:lnTo>
                    <a:pt x="258" y="591"/>
                  </a:lnTo>
                  <a:lnTo>
                    <a:pt x="256" y="591"/>
                  </a:lnTo>
                  <a:lnTo>
                    <a:pt x="256" y="587"/>
                  </a:lnTo>
                  <a:lnTo>
                    <a:pt x="255" y="584"/>
                  </a:lnTo>
                  <a:lnTo>
                    <a:pt x="251" y="584"/>
                  </a:lnTo>
                  <a:lnTo>
                    <a:pt x="250" y="582"/>
                  </a:lnTo>
                  <a:lnTo>
                    <a:pt x="246" y="582"/>
                  </a:lnTo>
                  <a:lnTo>
                    <a:pt x="245" y="579"/>
                  </a:lnTo>
                  <a:lnTo>
                    <a:pt x="241" y="579"/>
                  </a:lnTo>
                  <a:lnTo>
                    <a:pt x="241" y="577"/>
                  </a:lnTo>
                  <a:lnTo>
                    <a:pt x="240" y="577"/>
                  </a:lnTo>
                  <a:lnTo>
                    <a:pt x="236" y="577"/>
                  </a:lnTo>
                  <a:lnTo>
                    <a:pt x="235" y="576"/>
                  </a:lnTo>
                  <a:lnTo>
                    <a:pt x="235" y="574"/>
                  </a:lnTo>
                  <a:lnTo>
                    <a:pt x="233" y="574"/>
                  </a:lnTo>
                  <a:lnTo>
                    <a:pt x="228" y="582"/>
                  </a:lnTo>
                  <a:lnTo>
                    <a:pt x="226" y="589"/>
                  </a:lnTo>
                  <a:lnTo>
                    <a:pt x="228" y="591"/>
                  </a:lnTo>
                  <a:lnTo>
                    <a:pt x="226" y="591"/>
                  </a:lnTo>
                  <a:lnTo>
                    <a:pt x="223" y="592"/>
                  </a:lnTo>
                  <a:lnTo>
                    <a:pt x="223" y="591"/>
                  </a:lnTo>
                  <a:lnTo>
                    <a:pt x="221" y="589"/>
                  </a:lnTo>
                  <a:lnTo>
                    <a:pt x="216" y="584"/>
                  </a:lnTo>
                  <a:lnTo>
                    <a:pt x="216" y="586"/>
                  </a:lnTo>
                  <a:lnTo>
                    <a:pt x="206" y="587"/>
                  </a:lnTo>
                  <a:lnTo>
                    <a:pt x="204" y="586"/>
                  </a:lnTo>
                  <a:lnTo>
                    <a:pt x="201" y="586"/>
                  </a:lnTo>
                  <a:lnTo>
                    <a:pt x="201" y="589"/>
                  </a:lnTo>
                  <a:lnTo>
                    <a:pt x="194" y="589"/>
                  </a:lnTo>
                  <a:lnTo>
                    <a:pt x="191" y="589"/>
                  </a:lnTo>
                  <a:lnTo>
                    <a:pt x="186" y="591"/>
                  </a:lnTo>
                  <a:lnTo>
                    <a:pt x="183" y="589"/>
                  </a:lnTo>
                  <a:lnTo>
                    <a:pt x="179" y="589"/>
                  </a:lnTo>
                  <a:lnTo>
                    <a:pt x="178" y="589"/>
                  </a:lnTo>
                  <a:lnTo>
                    <a:pt x="176" y="589"/>
                  </a:lnTo>
                  <a:lnTo>
                    <a:pt x="174" y="589"/>
                  </a:lnTo>
                  <a:lnTo>
                    <a:pt x="173" y="591"/>
                  </a:lnTo>
                  <a:lnTo>
                    <a:pt x="169" y="591"/>
                  </a:lnTo>
                  <a:lnTo>
                    <a:pt x="166" y="592"/>
                  </a:lnTo>
                  <a:lnTo>
                    <a:pt x="163" y="594"/>
                  </a:lnTo>
                  <a:lnTo>
                    <a:pt x="161" y="594"/>
                  </a:lnTo>
                  <a:lnTo>
                    <a:pt x="159" y="591"/>
                  </a:lnTo>
                  <a:lnTo>
                    <a:pt x="156" y="589"/>
                  </a:lnTo>
                  <a:lnTo>
                    <a:pt x="154" y="587"/>
                  </a:lnTo>
                  <a:lnTo>
                    <a:pt x="151" y="584"/>
                  </a:lnTo>
                  <a:lnTo>
                    <a:pt x="148" y="582"/>
                  </a:lnTo>
                  <a:lnTo>
                    <a:pt x="144" y="582"/>
                  </a:lnTo>
                  <a:lnTo>
                    <a:pt x="139" y="582"/>
                  </a:lnTo>
                  <a:lnTo>
                    <a:pt x="141" y="577"/>
                  </a:lnTo>
                  <a:lnTo>
                    <a:pt x="139" y="576"/>
                  </a:lnTo>
                  <a:lnTo>
                    <a:pt x="138" y="574"/>
                  </a:lnTo>
                  <a:lnTo>
                    <a:pt x="136" y="571"/>
                  </a:lnTo>
                  <a:lnTo>
                    <a:pt x="134" y="569"/>
                  </a:lnTo>
                  <a:lnTo>
                    <a:pt x="136" y="569"/>
                  </a:lnTo>
                  <a:lnTo>
                    <a:pt x="136" y="566"/>
                  </a:lnTo>
                  <a:lnTo>
                    <a:pt x="133" y="557"/>
                  </a:lnTo>
                  <a:lnTo>
                    <a:pt x="131" y="556"/>
                  </a:lnTo>
                  <a:lnTo>
                    <a:pt x="128" y="557"/>
                  </a:lnTo>
                  <a:lnTo>
                    <a:pt x="124" y="556"/>
                  </a:lnTo>
                  <a:lnTo>
                    <a:pt x="123" y="559"/>
                  </a:lnTo>
                  <a:lnTo>
                    <a:pt x="123" y="564"/>
                  </a:lnTo>
                  <a:lnTo>
                    <a:pt x="124" y="567"/>
                  </a:lnTo>
                  <a:lnTo>
                    <a:pt x="123" y="569"/>
                  </a:lnTo>
                  <a:lnTo>
                    <a:pt x="124" y="571"/>
                  </a:lnTo>
                  <a:lnTo>
                    <a:pt x="123" y="572"/>
                  </a:lnTo>
                  <a:lnTo>
                    <a:pt x="117" y="574"/>
                  </a:lnTo>
                  <a:lnTo>
                    <a:pt x="117" y="577"/>
                  </a:lnTo>
                  <a:lnTo>
                    <a:pt x="116" y="577"/>
                  </a:lnTo>
                  <a:lnTo>
                    <a:pt x="112" y="577"/>
                  </a:lnTo>
                  <a:lnTo>
                    <a:pt x="112" y="574"/>
                  </a:lnTo>
                  <a:lnTo>
                    <a:pt x="109" y="572"/>
                  </a:lnTo>
                  <a:lnTo>
                    <a:pt x="109" y="566"/>
                  </a:lnTo>
                  <a:lnTo>
                    <a:pt x="107" y="566"/>
                  </a:lnTo>
                  <a:lnTo>
                    <a:pt x="106" y="567"/>
                  </a:lnTo>
                  <a:lnTo>
                    <a:pt x="101" y="567"/>
                  </a:lnTo>
                  <a:lnTo>
                    <a:pt x="99" y="567"/>
                  </a:lnTo>
                  <a:lnTo>
                    <a:pt x="99" y="566"/>
                  </a:lnTo>
                  <a:lnTo>
                    <a:pt x="96" y="566"/>
                  </a:lnTo>
                  <a:lnTo>
                    <a:pt x="96" y="562"/>
                  </a:lnTo>
                  <a:lnTo>
                    <a:pt x="91" y="564"/>
                  </a:lnTo>
                  <a:lnTo>
                    <a:pt x="91" y="562"/>
                  </a:lnTo>
                  <a:lnTo>
                    <a:pt x="89" y="562"/>
                  </a:lnTo>
                  <a:lnTo>
                    <a:pt x="87" y="561"/>
                  </a:lnTo>
                  <a:lnTo>
                    <a:pt x="86" y="561"/>
                  </a:lnTo>
                  <a:lnTo>
                    <a:pt x="86" y="562"/>
                  </a:lnTo>
                  <a:lnTo>
                    <a:pt x="82" y="557"/>
                  </a:lnTo>
                  <a:lnTo>
                    <a:pt x="81" y="557"/>
                  </a:lnTo>
                  <a:lnTo>
                    <a:pt x="79" y="559"/>
                  </a:lnTo>
                  <a:lnTo>
                    <a:pt x="77" y="557"/>
                  </a:lnTo>
                  <a:lnTo>
                    <a:pt x="76" y="557"/>
                  </a:lnTo>
                  <a:lnTo>
                    <a:pt x="72" y="557"/>
                  </a:lnTo>
                  <a:lnTo>
                    <a:pt x="69" y="557"/>
                  </a:lnTo>
                  <a:lnTo>
                    <a:pt x="67" y="559"/>
                  </a:lnTo>
                  <a:lnTo>
                    <a:pt x="64" y="559"/>
                  </a:lnTo>
                  <a:lnTo>
                    <a:pt x="64" y="557"/>
                  </a:lnTo>
                  <a:lnTo>
                    <a:pt x="61" y="556"/>
                  </a:lnTo>
                  <a:lnTo>
                    <a:pt x="61" y="554"/>
                  </a:lnTo>
                  <a:lnTo>
                    <a:pt x="57" y="552"/>
                  </a:lnTo>
                  <a:lnTo>
                    <a:pt x="56" y="552"/>
                  </a:lnTo>
                  <a:lnTo>
                    <a:pt x="54" y="549"/>
                  </a:lnTo>
                  <a:lnTo>
                    <a:pt x="47" y="547"/>
                  </a:lnTo>
                  <a:lnTo>
                    <a:pt x="46" y="549"/>
                  </a:lnTo>
                  <a:lnTo>
                    <a:pt x="44" y="549"/>
                  </a:lnTo>
                  <a:lnTo>
                    <a:pt x="39" y="549"/>
                  </a:lnTo>
                  <a:lnTo>
                    <a:pt x="36" y="549"/>
                  </a:lnTo>
                  <a:lnTo>
                    <a:pt x="34" y="549"/>
                  </a:lnTo>
                  <a:lnTo>
                    <a:pt x="32" y="549"/>
                  </a:lnTo>
                  <a:lnTo>
                    <a:pt x="31" y="547"/>
                  </a:lnTo>
                  <a:lnTo>
                    <a:pt x="29" y="547"/>
                  </a:lnTo>
                  <a:lnTo>
                    <a:pt x="25" y="544"/>
                  </a:lnTo>
                  <a:lnTo>
                    <a:pt x="27" y="541"/>
                  </a:lnTo>
                  <a:lnTo>
                    <a:pt x="27" y="539"/>
                  </a:lnTo>
                  <a:lnTo>
                    <a:pt x="27" y="537"/>
                  </a:lnTo>
                  <a:lnTo>
                    <a:pt x="29" y="536"/>
                  </a:lnTo>
                  <a:lnTo>
                    <a:pt x="31" y="532"/>
                  </a:lnTo>
                  <a:lnTo>
                    <a:pt x="31" y="531"/>
                  </a:lnTo>
                  <a:lnTo>
                    <a:pt x="25" y="531"/>
                  </a:lnTo>
                  <a:lnTo>
                    <a:pt x="25" y="527"/>
                  </a:lnTo>
                  <a:lnTo>
                    <a:pt x="27" y="527"/>
                  </a:lnTo>
                  <a:lnTo>
                    <a:pt x="29" y="522"/>
                  </a:lnTo>
                  <a:lnTo>
                    <a:pt x="31" y="521"/>
                  </a:lnTo>
                  <a:lnTo>
                    <a:pt x="29" y="517"/>
                  </a:lnTo>
                  <a:lnTo>
                    <a:pt x="29" y="514"/>
                  </a:lnTo>
                  <a:lnTo>
                    <a:pt x="27" y="511"/>
                  </a:lnTo>
                  <a:lnTo>
                    <a:pt x="27" y="509"/>
                  </a:lnTo>
                  <a:lnTo>
                    <a:pt x="27" y="505"/>
                  </a:lnTo>
                  <a:lnTo>
                    <a:pt x="27" y="504"/>
                  </a:lnTo>
                  <a:lnTo>
                    <a:pt x="27" y="502"/>
                  </a:lnTo>
                  <a:lnTo>
                    <a:pt x="27" y="500"/>
                  </a:lnTo>
                  <a:lnTo>
                    <a:pt x="29" y="500"/>
                  </a:lnTo>
                  <a:lnTo>
                    <a:pt x="27" y="499"/>
                  </a:lnTo>
                  <a:lnTo>
                    <a:pt x="25" y="499"/>
                  </a:lnTo>
                  <a:lnTo>
                    <a:pt x="24" y="499"/>
                  </a:lnTo>
                  <a:lnTo>
                    <a:pt x="22" y="499"/>
                  </a:lnTo>
                  <a:lnTo>
                    <a:pt x="22" y="502"/>
                  </a:lnTo>
                  <a:lnTo>
                    <a:pt x="19" y="502"/>
                  </a:lnTo>
                  <a:lnTo>
                    <a:pt x="19" y="500"/>
                  </a:lnTo>
                  <a:lnTo>
                    <a:pt x="17" y="500"/>
                  </a:lnTo>
                  <a:lnTo>
                    <a:pt x="15" y="500"/>
                  </a:lnTo>
                  <a:lnTo>
                    <a:pt x="14" y="502"/>
                  </a:lnTo>
                  <a:lnTo>
                    <a:pt x="14" y="500"/>
                  </a:lnTo>
                  <a:lnTo>
                    <a:pt x="14" y="502"/>
                  </a:lnTo>
                  <a:lnTo>
                    <a:pt x="14" y="504"/>
                  </a:lnTo>
                  <a:lnTo>
                    <a:pt x="10" y="504"/>
                  </a:lnTo>
                  <a:lnTo>
                    <a:pt x="10" y="502"/>
                  </a:lnTo>
                  <a:lnTo>
                    <a:pt x="9" y="502"/>
                  </a:lnTo>
                  <a:lnTo>
                    <a:pt x="9" y="500"/>
                  </a:lnTo>
                  <a:lnTo>
                    <a:pt x="10" y="500"/>
                  </a:lnTo>
                  <a:lnTo>
                    <a:pt x="10" y="499"/>
                  </a:lnTo>
                  <a:lnTo>
                    <a:pt x="12" y="497"/>
                  </a:lnTo>
                  <a:lnTo>
                    <a:pt x="12" y="495"/>
                  </a:lnTo>
                  <a:lnTo>
                    <a:pt x="9" y="495"/>
                  </a:lnTo>
                  <a:lnTo>
                    <a:pt x="10" y="494"/>
                  </a:lnTo>
                  <a:lnTo>
                    <a:pt x="9" y="492"/>
                  </a:lnTo>
                  <a:lnTo>
                    <a:pt x="12" y="494"/>
                  </a:lnTo>
                  <a:lnTo>
                    <a:pt x="14" y="492"/>
                  </a:lnTo>
                  <a:lnTo>
                    <a:pt x="12" y="490"/>
                  </a:lnTo>
                  <a:lnTo>
                    <a:pt x="12" y="487"/>
                  </a:lnTo>
                  <a:lnTo>
                    <a:pt x="10" y="485"/>
                  </a:lnTo>
                  <a:lnTo>
                    <a:pt x="12" y="485"/>
                  </a:lnTo>
                  <a:lnTo>
                    <a:pt x="12" y="482"/>
                  </a:lnTo>
                  <a:lnTo>
                    <a:pt x="5" y="475"/>
                  </a:lnTo>
                  <a:lnTo>
                    <a:pt x="5" y="469"/>
                  </a:lnTo>
                  <a:lnTo>
                    <a:pt x="0" y="465"/>
                  </a:lnTo>
                  <a:lnTo>
                    <a:pt x="4" y="464"/>
                  </a:lnTo>
                  <a:lnTo>
                    <a:pt x="4" y="462"/>
                  </a:lnTo>
                  <a:lnTo>
                    <a:pt x="7" y="460"/>
                  </a:lnTo>
                  <a:lnTo>
                    <a:pt x="7" y="459"/>
                  </a:lnTo>
                  <a:lnTo>
                    <a:pt x="10" y="460"/>
                  </a:lnTo>
                  <a:lnTo>
                    <a:pt x="15" y="460"/>
                  </a:lnTo>
                  <a:lnTo>
                    <a:pt x="15" y="459"/>
                  </a:lnTo>
                  <a:lnTo>
                    <a:pt x="17" y="460"/>
                  </a:lnTo>
                  <a:lnTo>
                    <a:pt x="19" y="452"/>
                  </a:lnTo>
                  <a:lnTo>
                    <a:pt x="22" y="447"/>
                  </a:lnTo>
                  <a:lnTo>
                    <a:pt x="32" y="449"/>
                  </a:lnTo>
                  <a:lnTo>
                    <a:pt x="34" y="447"/>
                  </a:lnTo>
                  <a:lnTo>
                    <a:pt x="34" y="445"/>
                  </a:lnTo>
                  <a:lnTo>
                    <a:pt x="37" y="444"/>
                  </a:lnTo>
                  <a:lnTo>
                    <a:pt x="37" y="442"/>
                  </a:lnTo>
                  <a:lnTo>
                    <a:pt x="37" y="439"/>
                  </a:lnTo>
                  <a:lnTo>
                    <a:pt x="37" y="435"/>
                  </a:lnTo>
                  <a:lnTo>
                    <a:pt x="39" y="432"/>
                  </a:lnTo>
                  <a:lnTo>
                    <a:pt x="37" y="429"/>
                  </a:lnTo>
                  <a:lnTo>
                    <a:pt x="37" y="427"/>
                  </a:lnTo>
                  <a:lnTo>
                    <a:pt x="36" y="427"/>
                  </a:lnTo>
                  <a:lnTo>
                    <a:pt x="32" y="425"/>
                  </a:lnTo>
                  <a:lnTo>
                    <a:pt x="39" y="422"/>
                  </a:lnTo>
                  <a:lnTo>
                    <a:pt x="39" y="420"/>
                  </a:lnTo>
                  <a:lnTo>
                    <a:pt x="39" y="419"/>
                  </a:lnTo>
                  <a:lnTo>
                    <a:pt x="42" y="419"/>
                  </a:lnTo>
                  <a:lnTo>
                    <a:pt x="46" y="422"/>
                  </a:lnTo>
                  <a:lnTo>
                    <a:pt x="51" y="425"/>
                  </a:lnTo>
                  <a:lnTo>
                    <a:pt x="56" y="427"/>
                  </a:lnTo>
                  <a:lnTo>
                    <a:pt x="61" y="429"/>
                  </a:lnTo>
                  <a:lnTo>
                    <a:pt x="62" y="430"/>
                  </a:lnTo>
                  <a:lnTo>
                    <a:pt x="69" y="434"/>
                  </a:lnTo>
                  <a:lnTo>
                    <a:pt x="71" y="434"/>
                  </a:lnTo>
                  <a:lnTo>
                    <a:pt x="74" y="430"/>
                  </a:lnTo>
                  <a:lnTo>
                    <a:pt x="74" y="425"/>
                  </a:lnTo>
                  <a:lnTo>
                    <a:pt x="76" y="422"/>
                  </a:lnTo>
                  <a:lnTo>
                    <a:pt x="77" y="420"/>
                  </a:lnTo>
                  <a:lnTo>
                    <a:pt x="79" y="417"/>
                  </a:lnTo>
                  <a:lnTo>
                    <a:pt x="79" y="410"/>
                  </a:lnTo>
                  <a:lnTo>
                    <a:pt x="81" y="412"/>
                  </a:lnTo>
                  <a:lnTo>
                    <a:pt x="84" y="410"/>
                  </a:lnTo>
                  <a:lnTo>
                    <a:pt x="86" y="409"/>
                  </a:lnTo>
                  <a:lnTo>
                    <a:pt x="86" y="390"/>
                  </a:lnTo>
                  <a:lnTo>
                    <a:pt x="84" y="390"/>
                  </a:lnTo>
                  <a:lnTo>
                    <a:pt x="84" y="388"/>
                  </a:lnTo>
                  <a:lnTo>
                    <a:pt x="81" y="385"/>
                  </a:lnTo>
                  <a:lnTo>
                    <a:pt x="79" y="382"/>
                  </a:lnTo>
                  <a:lnTo>
                    <a:pt x="79" y="380"/>
                  </a:lnTo>
                  <a:lnTo>
                    <a:pt x="82" y="380"/>
                  </a:lnTo>
                  <a:lnTo>
                    <a:pt x="84" y="377"/>
                  </a:lnTo>
                  <a:lnTo>
                    <a:pt x="82" y="377"/>
                  </a:lnTo>
                  <a:lnTo>
                    <a:pt x="82" y="373"/>
                  </a:lnTo>
                  <a:lnTo>
                    <a:pt x="82" y="372"/>
                  </a:lnTo>
                  <a:lnTo>
                    <a:pt x="81" y="370"/>
                  </a:lnTo>
                  <a:lnTo>
                    <a:pt x="82" y="365"/>
                  </a:lnTo>
                  <a:lnTo>
                    <a:pt x="82" y="358"/>
                  </a:lnTo>
                  <a:lnTo>
                    <a:pt x="84" y="358"/>
                  </a:lnTo>
                  <a:lnTo>
                    <a:pt x="84" y="357"/>
                  </a:lnTo>
                  <a:lnTo>
                    <a:pt x="84" y="355"/>
                  </a:lnTo>
                  <a:lnTo>
                    <a:pt x="77" y="355"/>
                  </a:lnTo>
                  <a:lnTo>
                    <a:pt x="77" y="353"/>
                  </a:lnTo>
                  <a:lnTo>
                    <a:pt x="77" y="352"/>
                  </a:lnTo>
                  <a:lnTo>
                    <a:pt x="82" y="347"/>
                  </a:lnTo>
                  <a:lnTo>
                    <a:pt x="81" y="345"/>
                  </a:lnTo>
                  <a:lnTo>
                    <a:pt x="81" y="343"/>
                  </a:lnTo>
                  <a:lnTo>
                    <a:pt x="79" y="343"/>
                  </a:lnTo>
                  <a:lnTo>
                    <a:pt x="77" y="343"/>
                  </a:lnTo>
                  <a:lnTo>
                    <a:pt x="77" y="342"/>
                  </a:lnTo>
                  <a:lnTo>
                    <a:pt x="77" y="338"/>
                  </a:lnTo>
                  <a:lnTo>
                    <a:pt x="81" y="338"/>
                  </a:lnTo>
                  <a:lnTo>
                    <a:pt x="81" y="340"/>
                  </a:lnTo>
                  <a:lnTo>
                    <a:pt x="82" y="340"/>
                  </a:lnTo>
                  <a:lnTo>
                    <a:pt x="84" y="338"/>
                  </a:lnTo>
                  <a:lnTo>
                    <a:pt x="86" y="332"/>
                  </a:lnTo>
                  <a:lnTo>
                    <a:pt x="77" y="328"/>
                  </a:lnTo>
                  <a:lnTo>
                    <a:pt x="81" y="320"/>
                  </a:lnTo>
                  <a:lnTo>
                    <a:pt x="81" y="318"/>
                  </a:lnTo>
                  <a:lnTo>
                    <a:pt x="86" y="318"/>
                  </a:lnTo>
                  <a:lnTo>
                    <a:pt x="86" y="312"/>
                  </a:lnTo>
                  <a:lnTo>
                    <a:pt x="89" y="312"/>
                  </a:lnTo>
                  <a:lnTo>
                    <a:pt x="89" y="310"/>
                  </a:lnTo>
                  <a:lnTo>
                    <a:pt x="91" y="310"/>
                  </a:lnTo>
                  <a:lnTo>
                    <a:pt x="92" y="308"/>
                  </a:lnTo>
                  <a:lnTo>
                    <a:pt x="94" y="308"/>
                  </a:lnTo>
                  <a:lnTo>
                    <a:pt x="94" y="303"/>
                  </a:lnTo>
                  <a:lnTo>
                    <a:pt x="92" y="303"/>
                  </a:lnTo>
                  <a:lnTo>
                    <a:pt x="92" y="301"/>
                  </a:lnTo>
                  <a:lnTo>
                    <a:pt x="91" y="300"/>
                  </a:lnTo>
                  <a:lnTo>
                    <a:pt x="92" y="298"/>
                  </a:lnTo>
                  <a:lnTo>
                    <a:pt x="96" y="300"/>
                  </a:lnTo>
                  <a:lnTo>
                    <a:pt x="97" y="295"/>
                  </a:lnTo>
                  <a:lnTo>
                    <a:pt x="96" y="291"/>
                  </a:lnTo>
                  <a:lnTo>
                    <a:pt x="94" y="290"/>
                  </a:lnTo>
                  <a:lnTo>
                    <a:pt x="92" y="290"/>
                  </a:lnTo>
                  <a:lnTo>
                    <a:pt x="92" y="288"/>
                  </a:lnTo>
                  <a:lnTo>
                    <a:pt x="94" y="288"/>
                  </a:lnTo>
                  <a:lnTo>
                    <a:pt x="96" y="288"/>
                  </a:lnTo>
                  <a:lnTo>
                    <a:pt x="96" y="285"/>
                  </a:lnTo>
                  <a:lnTo>
                    <a:pt x="99" y="285"/>
                  </a:lnTo>
                  <a:lnTo>
                    <a:pt x="99" y="281"/>
                  </a:lnTo>
                  <a:lnTo>
                    <a:pt x="99" y="278"/>
                  </a:lnTo>
                  <a:lnTo>
                    <a:pt x="97" y="278"/>
                  </a:lnTo>
                  <a:lnTo>
                    <a:pt x="97" y="276"/>
                  </a:lnTo>
                  <a:lnTo>
                    <a:pt x="96" y="275"/>
                  </a:lnTo>
                  <a:lnTo>
                    <a:pt x="94" y="270"/>
                  </a:lnTo>
                  <a:lnTo>
                    <a:pt x="97" y="270"/>
                  </a:lnTo>
                  <a:lnTo>
                    <a:pt x="97" y="266"/>
                  </a:lnTo>
                  <a:lnTo>
                    <a:pt x="99" y="265"/>
                  </a:lnTo>
                  <a:lnTo>
                    <a:pt x="97" y="270"/>
                  </a:lnTo>
                  <a:lnTo>
                    <a:pt x="101" y="268"/>
                  </a:lnTo>
                  <a:lnTo>
                    <a:pt x="101" y="265"/>
                  </a:lnTo>
                  <a:lnTo>
                    <a:pt x="102" y="265"/>
                  </a:lnTo>
                  <a:lnTo>
                    <a:pt x="102" y="261"/>
                  </a:lnTo>
                  <a:lnTo>
                    <a:pt x="102" y="258"/>
                  </a:lnTo>
                  <a:lnTo>
                    <a:pt x="101" y="255"/>
                  </a:lnTo>
                  <a:lnTo>
                    <a:pt x="102" y="255"/>
                  </a:lnTo>
                  <a:lnTo>
                    <a:pt x="104" y="255"/>
                  </a:lnTo>
                  <a:lnTo>
                    <a:pt x="106" y="255"/>
                  </a:lnTo>
                  <a:lnTo>
                    <a:pt x="109" y="256"/>
                  </a:lnTo>
                  <a:lnTo>
                    <a:pt x="111" y="258"/>
                  </a:lnTo>
                  <a:lnTo>
                    <a:pt x="109" y="255"/>
                  </a:lnTo>
                  <a:lnTo>
                    <a:pt x="109" y="251"/>
                  </a:lnTo>
                  <a:lnTo>
                    <a:pt x="107" y="250"/>
                  </a:lnTo>
                  <a:lnTo>
                    <a:pt x="109" y="248"/>
                  </a:lnTo>
                  <a:lnTo>
                    <a:pt x="111" y="248"/>
                  </a:lnTo>
                  <a:lnTo>
                    <a:pt x="109" y="246"/>
                  </a:lnTo>
                  <a:lnTo>
                    <a:pt x="111" y="243"/>
                  </a:lnTo>
                  <a:lnTo>
                    <a:pt x="112" y="243"/>
                  </a:lnTo>
                  <a:lnTo>
                    <a:pt x="112" y="241"/>
                  </a:lnTo>
                  <a:lnTo>
                    <a:pt x="116" y="240"/>
                  </a:lnTo>
                  <a:lnTo>
                    <a:pt x="117" y="240"/>
                  </a:lnTo>
                  <a:lnTo>
                    <a:pt x="119" y="240"/>
                  </a:lnTo>
                  <a:lnTo>
                    <a:pt x="121" y="243"/>
                  </a:lnTo>
                  <a:lnTo>
                    <a:pt x="121" y="248"/>
                  </a:lnTo>
                  <a:lnTo>
                    <a:pt x="123" y="251"/>
                  </a:lnTo>
                  <a:lnTo>
                    <a:pt x="128" y="250"/>
                  </a:lnTo>
                  <a:lnTo>
                    <a:pt x="128" y="248"/>
                  </a:lnTo>
                  <a:lnTo>
                    <a:pt x="131" y="246"/>
                  </a:lnTo>
                  <a:lnTo>
                    <a:pt x="134" y="246"/>
                  </a:lnTo>
                  <a:lnTo>
                    <a:pt x="136" y="246"/>
                  </a:lnTo>
                  <a:lnTo>
                    <a:pt x="143" y="246"/>
                  </a:lnTo>
                  <a:lnTo>
                    <a:pt x="144" y="245"/>
                  </a:lnTo>
                  <a:lnTo>
                    <a:pt x="149" y="248"/>
                  </a:lnTo>
                  <a:lnTo>
                    <a:pt x="149" y="251"/>
                  </a:lnTo>
                  <a:lnTo>
                    <a:pt x="154" y="253"/>
                  </a:lnTo>
                  <a:lnTo>
                    <a:pt x="158" y="251"/>
                  </a:lnTo>
                  <a:lnTo>
                    <a:pt x="159" y="255"/>
                  </a:lnTo>
                  <a:lnTo>
                    <a:pt x="169" y="255"/>
                  </a:lnTo>
                  <a:lnTo>
                    <a:pt x="171" y="251"/>
                  </a:lnTo>
                  <a:lnTo>
                    <a:pt x="171" y="248"/>
                  </a:lnTo>
                  <a:lnTo>
                    <a:pt x="171" y="246"/>
                  </a:lnTo>
                  <a:lnTo>
                    <a:pt x="173" y="245"/>
                  </a:lnTo>
                  <a:lnTo>
                    <a:pt x="173" y="243"/>
                  </a:lnTo>
                  <a:lnTo>
                    <a:pt x="173" y="241"/>
                  </a:lnTo>
                  <a:lnTo>
                    <a:pt x="173" y="236"/>
                  </a:lnTo>
                  <a:lnTo>
                    <a:pt x="176" y="235"/>
                  </a:lnTo>
                  <a:lnTo>
                    <a:pt x="178" y="235"/>
                  </a:lnTo>
                  <a:lnTo>
                    <a:pt x="179" y="235"/>
                  </a:lnTo>
                  <a:lnTo>
                    <a:pt x="179" y="231"/>
                  </a:lnTo>
                  <a:lnTo>
                    <a:pt x="183" y="225"/>
                  </a:lnTo>
                  <a:lnTo>
                    <a:pt x="184" y="225"/>
                  </a:lnTo>
                  <a:lnTo>
                    <a:pt x="183" y="223"/>
                  </a:lnTo>
                  <a:lnTo>
                    <a:pt x="184" y="221"/>
                  </a:lnTo>
                  <a:lnTo>
                    <a:pt x="183" y="221"/>
                  </a:lnTo>
                  <a:lnTo>
                    <a:pt x="186" y="218"/>
                  </a:lnTo>
                  <a:lnTo>
                    <a:pt x="188" y="216"/>
                  </a:lnTo>
                  <a:lnTo>
                    <a:pt x="191" y="210"/>
                  </a:lnTo>
                  <a:lnTo>
                    <a:pt x="184" y="205"/>
                  </a:lnTo>
                  <a:lnTo>
                    <a:pt x="186" y="205"/>
                  </a:lnTo>
                  <a:lnTo>
                    <a:pt x="184" y="201"/>
                  </a:lnTo>
                  <a:lnTo>
                    <a:pt x="183" y="201"/>
                  </a:lnTo>
                  <a:lnTo>
                    <a:pt x="184" y="199"/>
                  </a:lnTo>
                  <a:lnTo>
                    <a:pt x="184" y="196"/>
                  </a:lnTo>
                  <a:lnTo>
                    <a:pt x="183" y="194"/>
                  </a:lnTo>
                  <a:lnTo>
                    <a:pt x="181" y="198"/>
                  </a:lnTo>
                  <a:lnTo>
                    <a:pt x="181" y="196"/>
                  </a:lnTo>
                  <a:lnTo>
                    <a:pt x="179" y="196"/>
                  </a:lnTo>
                  <a:lnTo>
                    <a:pt x="178" y="191"/>
                  </a:lnTo>
                  <a:lnTo>
                    <a:pt x="183" y="191"/>
                  </a:lnTo>
                  <a:lnTo>
                    <a:pt x="183" y="189"/>
                  </a:lnTo>
                  <a:lnTo>
                    <a:pt x="183" y="186"/>
                  </a:lnTo>
                  <a:lnTo>
                    <a:pt x="181" y="184"/>
                  </a:lnTo>
                  <a:lnTo>
                    <a:pt x="179" y="183"/>
                  </a:lnTo>
                  <a:lnTo>
                    <a:pt x="179" y="181"/>
                  </a:lnTo>
                  <a:lnTo>
                    <a:pt x="178" y="181"/>
                  </a:lnTo>
                  <a:lnTo>
                    <a:pt x="179" y="178"/>
                  </a:lnTo>
                  <a:lnTo>
                    <a:pt x="183" y="176"/>
                  </a:lnTo>
                  <a:lnTo>
                    <a:pt x="181" y="173"/>
                  </a:lnTo>
                  <a:lnTo>
                    <a:pt x="179" y="164"/>
                  </a:lnTo>
                  <a:lnTo>
                    <a:pt x="178" y="163"/>
                  </a:lnTo>
                  <a:lnTo>
                    <a:pt x="178" y="161"/>
                  </a:lnTo>
                  <a:lnTo>
                    <a:pt x="178" y="158"/>
                  </a:lnTo>
                  <a:lnTo>
                    <a:pt x="179" y="154"/>
                  </a:lnTo>
                  <a:lnTo>
                    <a:pt x="179" y="153"/>
                  </a:lnTo>
                  <a:lnTo>
                    <a:pt x="178" y="149"/>
                  </a:lnTo>
                  <a:lnTo>
                    <a:pt x="179" y="148"/>
                  </a:lnTo>
                  <a:lnTo>
                    <a:pt x="178" y="148"/>
                  </a:lnTo>
                  <a:lnTo>
                    <a:pt x="179" y="148"/>
                  </a:lnTo>
                  <a:lnTo>
                    <a:pt x="188" y="143"/>
                  </a:lnTo>
                  <a:lnTo>
                    <a:pt x="189" y="146"/>
                  </a:lnTo>
                  <a:lnTo>
                    <a:pt x="191" y="148"/>
                  </a:lnTo>
                  <a:lnTo>
                    <a:pt x="196" y="149"/>
                  </a:lnTo>
                  <a:lnTo>
                    <a:pt x="199" y="149"/>
                  </a:lnTo>
                  <a:lnTo>
                    <a:pt x="201" y="148"/>
                  </a:lnTo>
                  <a:lnTo>
                    <a:pt x="204" y="148"/>
                  </a:lnTo>
                  <a:lnTo>
                    <a:pt x="204" y="146"/>
                  </a:lnTo>
                  <a:lnTo>
                    <a:pt x="206" y="146"/>
                  </a:lnTo>
                  <a:lnTo>
                    <a:pt x="206" y="148"/>
                  </a:lnTo>
                  <a:lnTo>
                    <a:pt x="208" y="149"/>
                  </a:lnTo>
                  <a:lnTo>
                    <a:pt x="211" y="146"/>
                  </a:lnTo>
                  <a:lnTo>
                    <a:pt x="211" y="141"/>
                  </a:lnTo>
                  <a:lnTo>
                    <a:pt x="214" y="141"/>
                  </a:lnTo>
                  <a:lnTo>
                    <a:pt x="214" y="139"/>
                  </a:lnTo>
                  <a:lnTo>
                    <a:pt x="220" y="138"/>
                  </a:lnTo>
                  <a:lnTo>
                    <a:pt x="220" y="139"/>
                  </a:lnTo>
                  <a:lnTo>
                    <a:pt x="221" y="139"/>
                  </a:lnTo>
                  <a:lnTo>
                    <a:pt x="225" y="141"/>
                  </a:lnTo>
                  <a:lnTo>
                    <a:pt x="226" y="141"/>
                  </a:lnTo>
                  <a:lnTo>
                    <a:pt x="233" y="143"/>
                  </a:lnTo>
                  <a:lnTo>
                    <a:pt x="235" y="143"/>
                  </a:lnTo>
                  <a:lnTo>
                    <a:pt x="235" y="141"/>
                  </a:lnTo>
                  <a:lnTo>
                    <a:pt x="236" y="136"/>
                  </a:lnTo>
                  <a:lnTo>
                    <a:pt x="236" y="131"/>
                  </a:lnTo>
                  <a:lnTo>
                    <a:pt x="238" y="131"/>
                  </a:lnTo>
                  <a:lnTo>
                    <a:pt x="240" y="133"/>
                  </a:lnTo>
                  <a:lnTo>
                    <a:pt x="240" y="131"/>
                  </a:lnTo>
                  <a:lnTo>
                    <a:pt x="241" y="124"/>
                  </a:lnTo>
                  <a:lnTo>
                    <a:pt x="241" y="123"/>
                  </a:lnTo>
                  <a:lnTo>
                    <a:pt x="240" y="123"/>
                  </a:lnTo>
                  <a:lnTo>
                    <a:pt x="238" y="123"/>
                  </a:lnTo>
                  <a:lnTo>
                    <a:pt x="238" y="121"/>
                  </a:lnTo>
                  <a:lnTo>
                    <a:pt x="238" y="123"/>
                  </a:lnTo>
                  <a:lnTo>
                    <a:pt x="236" y="123"/>
                  </a:lnTo>
                  <a:lnTo>
                    <a:pt x="233" y="119"/>
                  </a:lnTo>
                  <a:lnTo>
                    <a:pt x="231" y="119"/>
                  </a:lnTo>
                  <a:lnTo>
                    <a:pt x="231" y="118"/>
                  </a:lnTo>
                  <a:lnTo>
                    <a:pt x="231" y="109"/>
                  </a:lnTo>
                  <a:lnTo>
                    <a:pt x="231" y="108"/>
                  </a:lnTo>
                  <a:lnTo>
                    <a:pt x="233" y="106"/>
                  </a:lnTo>
                  <a:lnTo>
                    <a:pt x="233" y="94"/>
                  </a:lnTo>
                  <a:lnTo>
                    <a:pt x="235" y="89"/>
                  </a:lnTo>
                  <a:lnTo>
                    <a:pt x="236" y="89"/>
                  </a:lnTo>
                  <a:lnTo>
                    <a:pt x="236" y="87"/>
                  </a:lnTo>
                  <a:lnTo>
                    <a:pt x="240" y="89"/>
                  </a:lnTo>
                  <a:lnTo>
                    <a:pt x="240" y="87"/>
                  </a:lnTo>
                  <a:lnTo>
                    <a:pt x="241" y="89"/>
                  </a:lnTo>
                  <a:lnTo>
                    <a:pt x="246" y="86"/>
                  </a:lnTo>
                  <a:lnTo>
                    <a:pt x="246" y="87"/>
                  </a:lnTo>
                  <a:lnTo>
                    <a:pt x="248" y="87"/>
                  </a:lnTo>
                  <a:lnTo>
                    <a:pt x="248" y="86"/>
                  </a:lnTo>
                  <a:lnTo>
                    <a:pt x="250" y="84"/>
                  </a:lnTo>
                  <a:lnTo>
                    <a:pt x="253" y="81"/>
                  </a:lnTo>
                  <a:lnTo>
                    <a:pt x="253" y="82"/>
                  </a:lnTo>
                  <a:lnTo>
                    <a:pt x="255" y="82"/>
                  </a:lnTo>
                  <a:lnTo>
                    <a:pt x="261" y="81"/>
                  </a:lnTo>
                  <a:lnTo>
                    <a:pt x="270" y="82"/>
                  </a:lnTo>
                  <a:lnTo>
                    <a:pt x="276" y="87"/>
                  </a:lnTo>
                  <a:lnTo>
                    <a:pt x="280" y="84"/>
                  </a:lnTo>
                  <a:lnTo>
                    <a:pt x="278" y="77"/>
                  </a:lnTo>
                  <a:lnTo>
                    <a:pt x="275" y="77"/>
                  </a:lnTo>
                  <a:lnTo>
                    <a:pt x="275" y="76"/>
                  </a:lnTo>
                  <a:lnTo>
                    <a:pt x="276" y="74"/>
                  </a:lnTo>
                  <a:lnTo>
                    <a:pt x="278" y="74"/>
                  </a:lnTo>
                  <a:lnTo>
                    <a:pt x="278" y="71"/>
                  </a:lnTo>
                  <a:lnTo>
                    <a:pt x="281" y="69"/>
                  </a:lnTo>
                  <a:lnTo>
                    <a:pt x="283" y="69"/>
                  </a:lnTo>
                  <a:lnTo>
                    <a:pt x="283" y="66"/>
                  </a:lnTo>
                  <a:lnTo>
                    <a:pt x="283" y="59"/>
                  </a:lnTo>
                  <a:lnTo>
                    <a:pt x="281" y="56"/>
                  </a:lnTo>
                  <a:lnTo>
                    <a:pt x="280" y="57"/>
                  </a:lnTo>
                  <a:lnTo>
                    <a:pt x="276" y="56"/>
                  </a:lnTo>
                  <a:lnTo>
                    <a:pt x="271" y="56"/>
                  </a:lnTo>
                  <a:lnTo>
                    <a:pt x="270" y="56"/>
                  </a:lnTo>
                  <a:lnTo>
                    <a:pt x="268" y="56"/>
                  </a:lnTo>
                  <a:lnTo>
                    <a:pt x="265" y="56"/>
                  </a:lnTo>
                  <a:lnTo>
                    <a:pt x="265" y="54"/>
                  </a:lnTo>
                  <a:lnTo>
                    <a:pt x="266" y="52"/>
                  </a:lnTo>
                  <a:lnTo>
                    <a:pt x="266" y="47"/>
                  </a:lnTo>
                  <a:lnTo>
                    <a:pt x="268" y="46"/>
                  </a:lnTo>
                  <a:lnTo>
                    <a:pt x="266" y="44"/>
                  </a:lnTo>
                  <a:lnTo>
                    <a:pt x="265" y="36"/>
                  </a:lnTo>
                  <a:lnTo>
                    <a:pt x="265" y="34"/>
                  </a:lnTo>
                  <a:lnTo>
                    <a:pt x="268" y="34"/>
                  </a:lnTo>
                  <a:lnTo>
                    <a:pt x="268" y="31"/>
                  </a:lnTo>
                  <a:lnTo>
                    <a:pt x="268" y="29"/>
                  </a:lnTo>
                  <a:lnTo>
                    <a:pt x="270" y="29"/>
                  </a:lnTo>
                  <a:lnTo>
                    <a:pt x="271" y="29"/>
                  </a:lnTo>
                  <a:lnTo>
                    <a:pt x="273" y="29"/>
                  </a:lnTo>
                  <a:lnTo>
                    <a:pt x="271" y="26"/>
                  </a:lnTo>
                  <a:lnTo>
                    <a:pt x="275" y="26"/>
                  </a:lnTo>
                  <a:lnTo>
                    <a:pt x="276" y="26"/>
                  </a:lnTo>
                  <a:lnTo>
                    <a:pt x="278" y="24"/>
                  </a:lnTo>
                  <a:lnTo>
                    <a:pt x="283" y="22"/>
                  </a:lnTo>
                  <a:lnTo>
                    <a:pt x="285" y="22"/>
                  </a:lnTo>
                  <a:lnTo>
                    <a:pt x="286" y="24"/>
                  </a:lnTo>
                  <a:lnTo>
                    <a:pt x="290" y="24"/>
                  </a:lnTo>
                  <a:lnTo>
                    <a:pt x="295" y="22"/>
                  </a:lnTo>
                  <a:lnTo>
                    <a:pt x="298" y="24"/>
                  </a:lnTo>
                  <a:lnTo>
                    <a:pt x="298" y="26"/>
                  </a:lnTo>
                  <a:lnTo>
                    <a:pt x="300" y="26"/>
                  </a:lnTo>
                  <a:lnTo>
                    <a:pt x="305" y="21"/>
                  </a:lnTo>
                  <a:lnTo>
                    <a:pt x="306" y="22"/>
                  </a:lnTo>
                  <a:lnTo>
                    <a:pt x="306" y="21"/>
                  </a:lnTo>
                  <a:lnTo>
                    <a:pt x="310" y="16"/>
                  </a:lnTo>
                  <a:lnTo>
                    <a:pt x="311" y="17"/>
                  </a:lnTo>
                  <a:lnTo>
                    <a:pt x="310" y="21"/>
                  </a:lnTo>
                  <a:lnTo>
                    <a:pt x="315" y="24"/>
                  </a:lnTo>
                  <a:lnTo>
                    <a:pt x="317" y="22"/>
                  </a:lnTo>
                  <a:lnTo>
                    <a:pt x="313" y="19"/>
                  </a:lnTo>
                  <a:lnTo>
                    <a:pt x="313" y="17"/>
                  </a:lnTo>
                  <a:lnTo>
                    <a:pt x="311" y="17"/>
                  </a:lnTo>
                  <a:lnTo>
                    <a:pt x="313" y="14"/>
                  </a:lnTo>
                  <a:lnTo>
                    <a:pt x="317" y="14"/>
                  </a:lnTo>
                  <a:lnTo>
                    <a:pt x="317" y="16"/>
                  </a:lnTo>
                  <a:lnTo>
                    <a:pt x="320" y="16"/>
                  </a:lnTo>
                  <a:lnTo>
                    <a:pt x="320" y="14"/>
                  </a:lnTo>
                  <a:lnTo>
                    <a:pt x="320" y="12"/>
                  </a:lnTo>
                  <a:lnTo>
                    <a:pt x="325" y="9"/>
                  </a:lnTo>
                  <a:lnTo>
                    <a:pt x="328" y="6"/>
                  </a:lnTo>
                  <a:lnTo>
                    <a:pt x="327" y="4"/>
                  </a:lnTo>
                  <a:lnTo>
                    <a:pt x="330" y="2"/>
                  </a:lnTo>
                  <a:lnTo>
                    <a:pt x="330" y="0"/>
                  </a:lnTo>
                  <a:lnTo>
                    <a:pt x="332" y="0"/>
                  </a:lnTo>
                  <a:lnTo>
                    <a:pt x="335" y="2"/>
                  </a:lnTo>
                  <a:lnTo>
                    <a:pt x="338" y="2"/>
                  </a:lnTo>
                  <a:lnTo>
                    <a:pt x="338" y="4"/>
                  </a:lnTo>
                  <a:lnTo>
                    <a:pt x="340" y="4"/>
                  </a:lnTo>
                  <a:lnTo>
                    <a:pt x="340" y="7"/>
                  </a:lnTo>
                  <a:lnTo>
                    <a:pt x="338" y="7"/>
                  </a:lnTo>
                  <a:lnTo>
                    <a:pt x="335" y="9"/>
                  </a:lnTo>
                  <a:lnTo>
                    <a:pt x="335" y="11"/>
                  </a:lnTo>
                  <a:lnTo>
                    <a:pt x="337" y="11"/>
                  </a:lnTo>
                  <a:lnTo>
                    <a:pt x="337" y="12"/>
                  </a:lnTo>
                  <a:lnTo>
                    <a:pt x="338" y="12"/>
                  </a:lnTo>
                  <a:lnTo>
                    <a:pt x="342" y="11"/>
                  </a:lnTo>
                  <a:lnTo>
                    <a:pt x="345" y="12"/>
                  </a:lnTo>
                  <a:lnTo>
                    <a:pt x="347" y="16"/>
                  </a:lnTo>
                  <a:lnTo>
                    <a:pt x="343" y="21"/>
                  </a:lnTo>
                  <a:lnTo>
                    <a:pt x="347" y="21"/>
                  </a:lnTo>
                  <a:lnTo>
                    <a:pt x="347" y="22"/>
                  </a:lnTo>
                  <a:lnTo>
                    <a:pt x="348" y="22"/>
                  </a:lnTo>
                  <a:lnTo>
                    <a:pt x="352" y="22"/>
                  </a:lnTo>
                  <a:lnTo>
                    <a:pt x="353" y="24"/>
                  </a:lnTo>
                  <a:lnTo>
                    <a:pt x="358" y="26"/>
                  </a:lnTo>
                  <a:lnTo>
                    <a:pt x="360" y="24"/>
                  </a:lnTo>
                  <a:lnTo>
                    <a:pt x="367" y="22"/>
                  </a:lnTo>
                  <a:lnTo>
                    <a:pt x="367" y="26"/>
                  </a:lnTo>
                  <a:lnTo>
                    <a:pt x="370" y="26"/>
                  </a:lnTo>
                  <a:lnTo>
                    <a:pt x="373" y="26"/>
                  </a:lnTo>
                  <a:lnTo>
                    <a:pt x="377" y="26"/>
                  </a:lnTo>
                  <a:lnTo>
                    <a:pt x="377" y="24"/>
                  </a:lnTo>
                  <a:lnTo>
                    <a:pt x="377" y="22"/>
                  </a:lnTo>
                  <a:lnTo>
                    <a:pt x="378" y="19"/>
                  </a:lnTo>
                  <a:lnTo>
                    <a:pt x="380" y="21"/>
                  </a:lnTo>
                  <a:lnTo>
                    <a:pt x="383" y="24"/>
                  </a:lnTo>
                  <a:lnTo>
                    <a:pt x="393" y="29"/>
                  </a:lnTo>
                  <a:lnTo>
                    <a:pt x="390" y="34"/>
                  </a:lnTo>
                  <a:lnTo>
                    <a:pt x="395" y="36"/>
                  </a:lnTo>
                  <a:lnTo>
                    <a:pt x="397" y="39"/>
                  </a:lnTo>
                  <a:lnTo>
                    <a:pt x="397" y="41"/>
                  </a:lnTo>
                  <a:lnTo>
                    <a:pt x="398" y="41"/>
                  </a:lnTo>
                  <a:lnTo>
                    <a:pt x="402" y="41"/>
                  </a:lnTo>
                  <a:lnTo>
                    <a:pt x="403" y="41"/>
                  </a:lnTo>
                  <a:lnTo>
                    <a:pt x="403" y="42"/>
                  </a:lnTo>
                  <a:lnTo>
                    <a:pt x="405" y="44"/>
                  </a:lnTo>
                  <a:lnTo>
                    <a:pt x="407" y="46"/>
                  </a:lnTo>
                  <a:lnTo>
                    <a:pt x="405" y="46"/>
                  </a:lnTo>
                  <a:lnTo>
                    <a:pt x="414" y="47"/>
                  </a:lnTo>
                  <a:lnTo>
                    <a:pt x="415" y="47"/>
                  </a:lnTo>
                  <a:lnTo>
                    <a:pt x="422" y="47"/>
                  </a:lnTo>
                  <a:lnTo>
                    <a:pt x="425" y="49"/>
                  </a:lnTo>
                  <a:lnTo>
                    <a:pt x="424" y="54"/>
                  </a:lnTo>
                  <a:lnTo>
                    <a:pt x="429" y="52"/>
                  </a:lnTo>
                  <a:lnTo>
                    <a:pt x="430" y="54"/>
                  </a:lnTo>
                  <a:lnTo>
                    <a:pt x="427" y="59"/>
                  </a:lnTo>
                  <a:lnTo>
                    <a:pt x="429" y="61"/>
                  </a:lnTo>
                  <a:lnTo>
                    <a:pt x="430" y="62"/>
                  </a:lnTo>
                  <a:lnTo>
                    <a:pt x="434" y="64"/>
                  </a:lnTo>
                  <a:lnTo>
                    <a:pt x="440" y="62"/>
                  </a:lnTo>
                  <a:lnTo>
                    <a:pt x="445" y="61"/>
                  </a:lnTo>
                  <a:lnTo>
                    <a:pt x="444" y="59"/>
                  </a:lnTo>
                  <a:lnTo>
                    <a:pt x="445" y="57"/>
                  </a:lnTo>
                  <a:lnTo>
                    <a:pt x="447" y="52"/>
                  </a:lnTo>
                  <a:lnTo>
                    <a:pt x="455" y="57"/>
                  </a:lnTo>
                  <a:lnTo>
                    <a:pt x="457" y="62"/>
                  </a:lnTo>
                  <a:lnTo>
                    <a:pt x="459" y="61"/>
                  </a:lnTo>
                  <a:lnTo>
                    <a:pt x="464" y="59"/>
                  </a:lnTo>
                  <a:lnTo>
                    <a:pt x="465" y="61"/>
                  </a:lnTo>
                  <a:lnTo>
                    <a:pt x="469" y="59"/>
                  </a:lnTo>
                  <a:lnTo>
                    <a:pt x="474" y="56"/>
                  </a:lnTo>
                  <a:lnTo>
                    <a:pt x="472" y="52"/>
                  </a:lnTo>
                  <a:lnTo>
                    <a:pt x="477" y="52"/>
                  </a:lnTo>
                  <a:lnTo>
                    <a:pt x="480" y="51"/>
                  </a:lnTo>
                  <a:lnTo>
                    <a:pt x="482" y="51"/>
                  </a:lnTo>
                  <a:lnTo>
                    <a:pt x="484" y="54"/>
                  </a:lnTo>
                  <a:lnTo>
                    <a:pt x="485" y="56"/>
                  </a:lnTo>
                  <a:lnTo>
                    <a:pt x="487" y="56"/>
                  </a:lnTo>
                  <a:lnTo>
                    <a:pt x="489" y="54"/>
                  </a:lnTo>
                  <a:lnTo>
                    <a:pt x="492" y="52"/>
                  </a:lnTo>
                  <a:lnTo>
                    <a:pt x="494" y="51"/>
                  </a:lnTo>
                  <a:lnTo>
                    <a:pt x="495" y="49"/>
                  </a:lnTo>
                  <a:lnTo>
                    <a:pt x="497" y="47"/>
                  </a:lnTo>
                  <a:lnTo>
                    <a:pt x="495" y="47"/>
                  </a:lnTo>
                  <a:lnTo>
                    <a:pt x="494" y="47"/>
                  </a:lnTo>
                  <a:lnTo>
                    <a:pt x="492" y="47"/>
                  </a:lnTo>
                  <a:lnTo>
                    <a:pt x="494" y="44"/>
                  </a:lnTo>
                  <a:lnTo>
                    <a:pt x="499" y="39"/>
                  </a:lnTo>
                  <a:lnTo>
                    <a:pt x="500" y="39"/>
                  </a:lnTo>
                  <a:lnTo>
                    <a:pt x="500" y="37"/>
                  </a:lnTo>
                  <a:lnTo>
                    <a:pt x="502" y="39"/>
                  </a:lnTo>
                  <a:lnTo>
                    <a:pt x="500" y="39"/>
                  </a:lnTo>
                  <a:lnTo>
                    <a:pt x="504" y="39"/>
                  </a:lnTo>
                  <a:lnTo>
                    <a:pt x="504" y="41"/>
                  </a:lnTo>
                  <a:lnTo>
                    <a:pt x="506" y="44"/>
                  </a:lnTo>
                  <a:lnTo>
                    <a:pt x="509" y="44"/>
                  </a:lnTo>
                  <a:lnTo>
                    <a:pt x="512" y="44"/>
                  </a:lnTo>
                  <a:lnTo>
                    <a:pt x="514" y="47"/>
                  </a:lnTo>
                  <a:lnTo>
                    <a:pt x="517" y="51"/>
                  </a:lnTo>
                  <a:lnTo>
                    <a:pt x="519" y="49"/>
                  </a:lnTo>
                  <a:lnTo>
                    <a:pt x="519" y="54"/>
                  </a:lnTo>
                  <a:lnTo>
                    <a:pt x="521" y="57"/>
                  </a:lnTo>
                  <a:lnTo>
                    <a:pt x="527" y="61"/>
                  </a:lnTo>
                  <a:lnTo>
                    <a:pt x="536" y="61"/>
                  </a:lnTo>
                  <a:lnTo>
                    <a:pt x="542" y="62"/>
                  </a:lnTo>
                  <a:lnTo>
                    <a:pt x="541" y="66"/>
                  </a:lnTo>
                  <a:lnTo>
                    <a:pt x="541" y="67"/>
                  </a:lnTo>
                  <a:lnTo>
                    <a:pt x="549" y="71"/>
                  </a:lnTo>
                  <a:lnTo>
                    <a:pt x="552" y="72"/>
                  </a:lnTo>
                  <a:lnTo>
                    <a:pt x="547" y="87"/>
                  </a:lnTo>
                  <a:lnTo>
                    <a:pt x="547" y="92"/>
                  </a:lnTo>
                  <a:lnTo>
                    <a:pt x="549" y="94"/>
                  </a:lnTo>
                  <a:lnTo>
                    <a:pt x="549" y="96"/>
                  </a:lnTo>
                  <a:lnTo>
                    <a:pt x="552" y="97"/>
                  </a:lnTo>
                  <a:lnTo>
                    <a:pt x="554" y="102"/>
                  </a:lnTo>
                  <a:lnTo>
                    <a:pt x="554" y="106"/>
                  </a:lnTo>
                  <a:lnTo>
                    <a:pt x="556" y="109"/>
                  </a:lnTo>
                  <a:lnTo>
                    <a:pt x="562" y="113"/>
                  </a:lnTo>
                  <a:lnTo>
                    <a:pt x="564" y="113"/>
                  </a:lnTo>
                  <a:lnTo>
                    <a:pt x="567" y="113"/>
                  </a:lnTo>
                  <a:lnTo>
                    <a:pt x="571" y="111"/>
                  </a:lnTo>
                  <a:lnTo>
                    <a:pt x="574" y="109"/>
                  </a:lnTo>
                  <a:lnTo>
                    <a:pt x="576" y="111"/>
                  </a:lnTo>
                  <a:lnTo>
                    <a:pt x="574" y="114"/>
                  </a:lnTo>
                  <a:lnTo>
                    <a:pt x="576" y="116"/>
                  </a:lnTo>
                  <a:lnTo>
                    <a:pt x="579" y="118"/>
                  </a:lnTo>
                  <a:lnTo>
                    <a:pt x="582" y="123"/>
                  </a:lnTo>
                  <a:lnTo>
                    <a:pt x="586" y="126"/>
                  </a:lnTo>
                  <a:lnTo>
                    <a:pt x="587" y="126"/>
                  </a:lnTo>
                  <a:lnTo>
                    <a:pt x="589" y="124"/>
                  </a:lnTo>
                  <a:lnTo>
                    <a:pt x="591" y="124"/>
                  </a:lnTo>
                  <a:lnTo>
                    <a:pt x="599" y="124"/>
                  </a:lnTo>
                  <a:lnTo>
                    <a:pt x="601" y="129"/>
                  </a:lnTo>
                  <a:lnTo>
                    <a:pt x="604" y="133"/>
                  </a:lnTo>
                  <a:lnTo>
                    <a:pt x="604" y="136"/>
                  </a:lnTo>
                  <a:lnTo>
                    <a:pt x="604" y="143"/>
                  </a:lnTo>
                  <a:lnTo>
                    <a:pt x="597" y="143"/>
                  </a:lnTo>
                  <a:lnTo>
                    <a:pt x="597" y="144"/>
                  </a:lnTo>
                  <a:lnTo>
                    <a:pt x="599" y="148"/>
                  </a:lnTo>
                  <a:lnTo>
                    <a:pt x="599" y="149"/>
                  </a:lnTo>
                  <a:lnTo>
                    <a:pt x="599" y="153"/>
                  </a:lnTo>
                  <a:lnTo>
                    <a:pt x="587" y="164"/>
                  </a:lnTo>
                  <a:lnTo>
                    <a:pt x="586" y="163"/>
                  </a:lnTo>
                  <a:lnTo>
                    <a:pt x="586" y="166"/>
                  </a:lnTo>
                  <a:lnTo>
                    <a:pt x="586" y="168"/>
                  </a:lnTo>
                  <a:lnTo>
                    <a:pt x="587" y="169"/>
                  </a:lnTo>
                  <a:lnTo>
                    <a:pt x="589" y="171"/>
                  </a:lnTo>
                  <a:lnTo>
                    <a:pt x="591" y="173"/>
                  </a:lnTo>
                  <a:lnTo>
                    <a:pt x="592" y="174"/>
                  </a:lnTo>
                  <a:lnTo>
                    <a:pt x="594" y="176"/>
                  </a:lnTo>
                  <a:lnTo>
                    <a:pt x="597" y="178"/>
                  </a:lnTo>
                  <a:lnTo>
                    <a:pt x="599" y="174"/>
                  </a:lnTo>
                  <a:lnTo>
                    <a:pt x="603" y="176"/>
                  </a:lnTo>
                  <a:lnTo>
                    <a:pt x="601" y="179"/>
                  </a:lnTo>
                  <a:lnTo>
                    <a:pt x="603" y="179"/>
                  </a:lnTo>
                  <a:lnTo>
                    <a:pt x="603" y="181"/>
                  </a:lnTo>
                  <a:lnTo>
                    <a:pt x="604" y="183"/>
                  </a:lnTo>
                  <a:lnTo>
                    <a:pt x="606" y="184"/>
                  </a:lnTo>
                  <a:lnTo>
                    <a:pt x="604" y="189"/>
                  </a:lnTo>
                  <a:lnTo>
                    <a:pt x="611" y="191"/>
                  </a:lnTo>
                  <a:lnTo>
                    <a:pt x="596" y="199"/>
                  </a:lnTo>
                  <a:lnTo>
                    <a:pt x="597" y="206"/>
                  </a:lnTo>
                  <a:lnTo>
                    <a:pt x="604" y="208"/>
                  </a:lnTo>
                  <a:lnTo>
                    <a:pt x="604" y="206"/>
                  </a:lnTo>
                  <a:lnTo>
                    <a:pt x="611" y="203"/>
                  </a:lnTo>
                  <a:lnTo>
                    <a:pt x="613" y="206"/>
                  </a:lnTo>
                  <a:lnTo>
                    <a:pt x="614" y="206"/>
                  </a:lnTo>
                  <a:lnTo>
                    <a:pt x="616" y="206"/>
                  </a:lnTo>
                  <a:lnTo>
                    <a:pt x="616" y="210"/>
                  </a:lnTo>
                  <a:lnTo>
                    <a:pt x="616" y="213"/>
                  </a:lnTo>
                  <a:lnTo>
                    <a:pt x="614" y="215"/>
                  </a:lnTo>
                  <a:lnTo>
                    <a:pt x="613" y="215"/>
                  </a:lnTo>
                  <a:lnTo>
                    <a:pt x="611" y="216"/>
                  </a:lnTo>
                  <a:lnTo>
                    <a:pt x="616" y="216"/>
                  </a:lnTo>
                  <a:lnTo>
                    <a:pt x="618" y="216"/>
                  </a:lnTo>
                  <a:lnTo>
                    <a:pt x="619" y="211"/>
                  </a:lnTo>
                  <a:lnTo>
                    <a:pt x="628" y="213"/>
                  </a:lnTo>
                  <a:lnTo>
                    <a:pt x="629" y="210"/>
                  </a:lnTo>
                  <a:lnTo>
                    <a:pt x="633" y="211"/>
                  </a:lnTo>
                  <a:lnTo>
                    <a:pt x="636" y="205"/>
                  </a:lnTo>
                  <a:lnTo>
                    <a:pt x="634" y="205"/>
                  </a:lnTo>
                  <a:lnTo>
                    <a:pt x="633" y="206"/>
                  </a:lnTo>
                  <a:lnTo>
                    <a:pt x="633" y="205"/>
                  </a:lnTo>
                  <a:lnTo>
                    <a:pt x="636" y="203"/>
                  </a:lnTo>
                  <a:lnTo>
                    <a:pt x="638" y="203"/>
                  </a:lnTo>
                  <a:lnTo>
                    <a:pt x="639" y="205"/>
                  </a:lnTo>
                  <a:lnTo>
                    <a:pt x="639" y="208"/>
                  </a:lnTo>
                  <a:lnTo>
                    <a:pt x="641" y="208"/>
                  </a:lnTo>
                  <a:lnTo>
                    <a:pt x="644" y="208"/>
                  </a:lnTo>
                  <a:lnTo>
                    <a:pt x="646" y="206"/>
                  </a:lnTo>
                  <a:lnTo>
                    <a:pt x="646" y="203"/>
                  </a:lnTo>
                  <a:lnTo>
                    <a:pt x="646" y="201"/>
                  </a:lnTo>
                  <a:lnTo>
                    <a:pt x="646" y="199"/>
                  </a:lnTo>
                  <a:lnTo>
                    <a:pt x="648" y="205"/>
                  </a:lnTo>
                  <a:lnTo>
                    <a:pt x="649" y="205"/>
                  </a:lnTo>
                  <a:lnTo>
                    <a:pt x="651" y="203"/>
                  </a:lnTo>
                  <a:lnTo>
                    <a:pt x="653" y="203"/>
                  </a:lnTo>
                  <a:lnTo>
                    <a:pt x="651" y="205"/>
                  </a:lnTo>
                  <a:lnTo>
                    <a:pt x="653" y="205"/>
                  </a:lnTo>
                  <a:lnTo>
                    <a:pt x="654" y="206"/>
                  </a:lnTo>
                  <a:lnTo>
                    <a:pt x="656" y="208"/>
                  </a:lnTo>
                  <a:lnTo>
                    <a:pt x="661" y="208"/>
                  </a:lnTo>
                  <a:lnTo>
                    <a:pt x="661" y="210"/>
                  </a:lnTo>
                  <a:lnTo>
                    <a:pt x="661" y="213"/>
                  </a:lnTo>
                  <a:lnTo>
                    <a:pt x="663" y="213"/>
                  </a:lnTo>
                  <a:lnTo>
                    <a:pt x="664" y="213"/>
                  </a:lnTo>
                  <a:lnTo>
                    <a:pt x="664" y="218"/>
                  </a:lnTo>
                  <a:lnTo>
                    <a:pt x="663" y="221"/>
                  </a:lnTo>
                  <a:lnTo>
                    <a:pt x="668" y="226"/>
                  </a:lnTo>
                  <a:lnTo>
                    <a:pt x="669" y="225"/>
                  </a:lnTo>
                  <a:lnTo>
                    <a:pt x="673" y="225"/>
                  </a:lnTo>
                  <a:lnTo>
                    <a:pt x="678" y="226"/>
                  </a:lnTo>
                  <a:lnTo>
                    <a:pt x="684" y="228"/>
                  </a:lnTo>
                  <a:lnTo>
                    <a:pt x="686" y="228"/>
                  </a:lnTo>
                  <a:lnTo>
                    <a:pt x="686" y="233"/>
                  </a:lnTo>
                  <a:lnTo>
                    <a:pt x="688" y="235"/>
                  </a:lnTo>
                  <a:lnTo>
                    <a:pt x="691" y="235"/>
                  </a:lnTo>
                  <a:lnTo>
                    <a:pt x="691" y="236"/>
                  </a:lnTo>
                  <a:lnTo>
                    <a:pt x="693" y="240"/>
                  </a:lnTo>
                  <a:lnTo>
                    <a:pt x="693" y="245"/>
                  </a:lnTo>
                  <a:lnTo>
                    <a:pt x="696" y="245"/>
                  </a:lnTo>
                  <a:lnTo>
                    <a:pt x="695" y="248"/>
                  </a:lnTo>
                  <a:lnTo>
                    <a:pt x="695" y="253"/>
                  </a:lnTo>
                  <a:lnTo>
                    <a:pt x="701" y="253"/>
                  </a:lnTo>
                  <a:lnTo>
                    <a:pt x="701" y="256"/>
                  </a:lnTo>
                  <a:lnTo>
                    <a:pt x="698" y="258"/>
                  </a:lnTo>
                  <a:lnTo>
                    <a:pt x="689" y="256"/>
                  </a:lnTo>
                  <a:lnTo>
                    <a:pt x="684" y="256"/>
                  </a:lnTo>
                  <a:lnTo>
                    <a:pt x="683" y="258"/>
                  </a:lnTo>
                  <a:lnTo>
                    <a:pt x="684" y="261"/>
                  </a:lnTo>
                  <a:lnTo>
                    <a:pt x="689" y="261"/>
                  </a:lnTo>
                  <a:lnTo>
                    <a:pt x="689" y="270"/>
                  </a:lnTo>
                  <a:lnTo>
                    <a:pt x="691" y="273"/>
                  </a:lnTo>
                  <a:lnTo>
                    <a:pt x="691" y="276"/>
                  </a:lnTo>
                  <a:lnTo>
                    <a:pt x="693" y="276"/>
                  </a:lnTo>
                  <a:lnTo>
                    <a:pt x="695" y="280"/>
                  </a:lnTo>
                  <a:lnTo>
                    <a:pt x="693" y="281"/>
                  </a:lnTo>
                  <a:lnTo>
                    <a:pt x="691" y="283"/>
                  </a:lnTo>
                  <a:lnTo>
                    <a:pt x="691" y="290"/>
                  </a:lnTo>
                  <a:lnTo>
                    <a:pt x="696" y="290"/>
                  </a:lnTo>
                  <a:lnTo>
                    <a:pt x="700" y="291"/>
                  </a:lnTo>
                  <a:lnTo>
                    <a:pt x="701" y="291"/>
                  </a:lnTo>
                  <a:lnTo>
                    <a:pt x="706" y="293"/>
                  </a:lnTo>
                  <a:lnTo>
                    <a:pt x="706" y="296"/>
                  </a:lnTo>
                  <a:lnTo>
                    <a:pt x="708" y="296"/>
                  </a:lnTo>
                  <a:lnTo>
                    <a:pt x="711" y="300"/>
                  </a:lnTo>
                  <a:lnTo>
                    <a:pt x="710" y="303"/>
                  </a:lnTo>
                  <a:lnTo>
                    <a:pt x="710" y="305"/>
                  </a:lnTo>
                  <a:lnTo>
                    <a:pt x="711" y="307"/>
                  </a:lnTo>
                  <a:lnTo>
                    <a:pt x="711" y="312"/>
                  </a:lnTo>
                  <a:lnTo>
                    <a:pt x="710" y="320"/>
                  </a:lnTo>
                  <a:lnTo>
                    <a:pt x="705" y="320"/>
                  </a:lnTo>
                  <a:lnTo>
                    <a:pt x="705" y="323"/>
                  </a:lnTo>
                  <a:lnTo>
                    <a:pt x="703" y="323"/>
                  </a:lnTo>
                  <a:lnTo>
                    <a:pt x="701" y="323"/>
                  </a:lnTo>
                  <a:lnTo>
                    <a:pt x="701" y="325"/>
                  </a:lnTo>
                  <a:lnTo>
                    <a:pt x="701" y="328"/>
                  </a:lnTo>
                  <a:lnTo>
                    <a:pt x="701" y="330"/>
                  </a:lnTo>
                  <a:lnTo>
                    <a:pt x="695" y="328"/>
                  </a:lnTo>
                  <a:lnTo>
                    <a:pt x="695" y="330"/>
                  </a:lnTo>
                  <a:lnTo>
                    <a:pt x="691" y="327"/>
                  </a:lnTo>
                  <a:lnTo>
                    <a:pt x="688" y="327"/>
                  </a:lnTo>
                  <a:lnTo>
                    <a:pt x="676" y="323"/>
                  </a:lnTo>
                  <a:lnTo>
                    <a:pt x="676" y="320"/>
                  </a:lnTo>
                  <a:lnTo>
                    <a:pt x="673" y="320"/>
                  </a:lnTo>
                  <a:lnTo>
                    <a:pt x="673" y="322"/>
                  </a:lnTo>
                  <a:lnTo>
                    <a:pt x="671" y="322"/>
                  </a:lnTo>
                  <a:lnTo>
                    <a:pt x="673" y="320"/>
                  </a:lnTo>
                  <a:lnTo>
                    <a:pt x="671" y="320"/>
                  </a:lnTo>
                  <a:lnTo>
                    <a:pt x="671" y="317"/>
                  </a:lnTo>
                  <a:lnTo>
                    <a:pt x="668" y="317"/>
                  </a:lnTo>
                  <a:lnTo>
                    <a:pt x="664" y="318"/>
                  </a:lnTo>
                  <a:lnTo>
                    <a:pt x="664" y="317"/>
                  </a:lnTo>
                  <a:lnTo>
                    <a:pt x="663" y="317"/>
                  </a:lnTo>
                  <a:lnTo>
                    <a:pt x="659" y="313"/>
                  </a:lnTo>
                  <a:lnTo>
                    <a:pt x="659" y="312"/>
                  </a:lnTo>
                  <a:lnTo>
                    <a:pt x="656" y="313"/>
                  </a:lnTo>
                  <a:lnTo>
                    <a:pt x="654" y="313"/>
                  </a:lnTo>
                  <a:lnTo>
                    <a:pt x="654" y="315"/>
                  </a:lnTo>
                  <a:lnTo>
                    <a:pt x="654" y="317"/>
                  </a:lnTo>
                  <a:lnTo>
                    <a:pt x="653" y="317"/>
                  </a:lnTo>
                  <a:lnTo>
                    <a:pt x="651" y="315"/>
                  </a:lnTo>
                  <a:lnTo>
                    <a:pt x="651" y="317"/>
                  </a:lnTo>
                  <a:lnTo>
                    <a:pt x="653" y="317"/>
                  </a:lnTo>
                  <a:lnTo>
                    <a:pt x="651" y="318"/>
                  </a:lnTo>
                  <a:lnTo>
                    <a:pt x="648" y="320"/>
                  </a:lnTo>
                  <a:lnTo>
                    <a:pt x="643" y="322"/>
                  </a:lnTo>
                  <a:lnTo>
                    <a:pt x="641" y="322"/>
                  </a:lnTo>
                  <a:lnTo>
                    <a:pt x="639" y="323"/>
                  </a:lnTo>
                  <a:lnTo>
                    <a:pt x="639" y="327"/>
                  </a:lnTo>
                  <a:lnTo>
                    <a:pt x="638" y="328"/>
                  </a:lnTo>
                  <a:lnTo>
                    <a:pt x="638" y="330"/>
                  </a:lnTo>
                  <a:lnTo>
                    <a:pt x="639" y="332"/>
                  </a:lnTo>
                  <a:lnTo>
                    <a:pt x="639" y="333"/>
                  </a:lnTo>
                  <a:lnTo>
                    <a:pt x="636" y="337"/>
                  </a:lnTo>
                  <a:lnTo>
                    <a:pt x="638" y="338"/>
                  </a:lnTo>
                  <a:lnTo>
                    <a:pt x="641" y="340"/>
                  </a:lnTo>
                  <a:lnTo>
                    <a:pt x="641" y="338"/>
                  </a:lnTo>
                  <a:lnTo>
                    <a:pt x="644" y="338"/>
                  </a:lnTo>
                  <a:lnTo>
                    <a:pt x="644" y="342"/>
                  </a:lnTo>
                  <a:lnTo>
                    <a:pt x="646" y="342"/>
                  </a:lnTo>
                  <a:lnTo>
                    <a:pt x="646" y="345"/>
                  </a:lnTo>
                  <a:lnTo>
                    <a:pt x="646" y="347"/>
                  </a:lnTo>
                  <a:lnTo>
                    <a:pt x="648" y="350"/>
                  </a:lnTo>
                  <a:lnTo>
                    <a:pt x="646" y="352"/>
                  </a:lnTo>
                  <a:lnTo>
                    <a:pt x="644" y="352"/>
                  </a:lnTo>
                  <a:lnTo>
                    <a:pt x="646" y="353"/>
                  </a:lnTo>
                  <a:lnTo>
                    <a:pt x="648" y="355"/>
                  </a:lnTo>
                  <a:lnTo>
                    <a:pt x="649" y="357"/>
                  </a:lnTo>
                  <a:lnTo>
                    <a:pt x="651" y="362"/>
                  </a:lnTo>
                  <a:lnTo>
                    <a:pt x="649" y="365"/>
                  </a:lnTo>
                  <a:lnTo>
                    <a:pt x="651" y="367"/>
                  </a:lnTo>
                  <a:lnTo>
                    <a:pt x="656" y="367"/>
                  </a:lnTo>
                  <a:lnTo>
                    <a:pt x="656" y="368"/>
                  </a:lnTo>
                  <a:lnTo>
                    <a:pt x="659" y="372"/>
                  </a:lnTo>
                  <a:lnTo>
                    <a:pt x="659" y="375"/>
                  </a:lnTo>
                  <a:lnTo>
                    <a:pt x="658" y="377"/>
                  </a:lnTo>
                  <a:lnTo>
                    <a:pt x="656" y="380"/>
                  </a:lnTo>
                  <a:lnTo>
                    <a:pt x="656" y="383"/>
                  </a:lnTo>
                  <a:lnTo>
                    <a:pt x="654" y="390"/>
                  </a:lnTo>
                  <a:lnTo>
                    <a:pt x="654" y="397"/>
                  </a:lnTo>
                  <a:lnTo>
                    <a:pt x="656" y="397"/>
                  </a:lnTo>
                  <a:lnTo>
                    <a:pt x="659" y="398"/>
                  </a:lnTo>
                  <a:lnTo>
                    <a:pt x="663" y="398"/>
                  </a:lnTo>
                  <a:lnTo>
                    <a:pt x="666" y="398"/>
                  </a:lnTo>
                  <a:lnTo>
                    <a:pt x="666" y="397"/>
                  </a:lnTo>
                  <a:lnTo>
                    <a:pt x="668" y="397"/>
                  </a:lnTo>
                  <a:lnTo>
                    <a:pt x="673" y="393"/>
                  </a:lnTo>
                  <a:lnTo>
                    <a:pt x="674" y="407"/>
                  </a:lnTo>
                  <a:lnTo>
                    <a:pt x="676" y="407"/>
                  </a:lnTo>
                  <a:lnTo>
                    <a:pt x="674" y="412"/>
                  </a:lnTo>
                  <a:lnTo>
                    <a:pt x="676" y="414"/>
                  </a:lnTo>
                  <a:lnTo>
                    <a:pt x="678" y="415"/>
                  </a:lnTo>
                  <a:lnTo>
                    <a:pt x="676" y="415"/>
                  </a:lnTo>
                  <a:lnTo>
                    <a:pt x="674" y="417"/>
                  </a:lnTo>
                  <a:lnTo>
                    <a:pt x="671" y="420"/>
                  </a:lnTo>
                  <a:lnTo>
                    <a:pt x="668" y="422"/>
                  </a:lnTo>
                  <a:lnTo>
                    <a:pt x="668" y="424"/>
                  </a:lnTo>
                  <a:lnTo>
                    <a:pt x="664" y="425"/>
                  </a:lnTo>
                  <a:lnTo>
                    <a:pt x="664" y="427"/>
                  </a:lnTo>
                  <a:lnTo>
                    <a:pt x="664" y="429"/>
                  </a:lnTo>
                  <a:lnTo>
                    <a:pt x="666" y="432"/>
                  </a:lnTo>
                  <a:lnTo>
                    <a:pt x="664" y="434"/>
                  </a:lnTo>
                  <a:lnTo>
                    <a:pt x="664" y="435"/>
                  </a:lnTo>
                  <a:lnTo>
                    <a:pt x="663" y="437"/>
                  </a:lnTo>
                  <a:lnTo>
                    <a:pt x="661" y="439"/>
                  </a:lnTo>
                  <a:lnTo>
                    <a:pt x="656" y="439"/>
                  </a:lnTo>
                  <a:lnTo>
                    <a:pt x="654" y="437"/>
                  </a:lnTo>
                  <a:lnTo>
                    <a:pt x="656" y="437"/>
                  </a:lnTo>
                  <a:lnTo>
                    <a:pt x="654" y="437"/>
                  </a:lnTo>
                  <a:lnTo>
                    <a:pt x="653" y="439"/>
                  </a:lnTo>
                  <a:lnTo>
                    <a:pt x="653" y="444"/>
                  </a:lnTo>
                  <a:lnTo>
                    <a:pt x="651" y="445"/>
                  </a:lnTo>
                  <a:lnTo>
                    <a:pt x="651" y="447"/>
                  </a:lnTo>
                  <a:lnTo>
                    <a:pt x="648" y="452"/>
                  </a:lnTo>
                  <a:lnTo>
                    <a:pt x="648" y="455"/>
                  </a:lnTo>
                  <a:lnTo>
                    <a:pt x="646" y="459"/>
                  </a:lnTo>
                  <a:lnTo>
                    <a:pt x="646" y="460"/>
                  </a:lnTo>
                  <a:lnTo>
                    <a:pt x="646" y="464"/>
                  </a:lnTo>
                  <a:lnTo>
                    <a:pt x="648" y="464"/>
                  </a:lnTo>
                  <a:lnTo>
                    <a:pt x="649" y="469"/>
                  </a:lnTo>
                  <a:lnTo>
                    <a:pt x="649" y="470"/>
                  </a:lnTo>
                  <a:lnTo>
                    <a:pt x="648" y="472"/>
                  </a:lnTo>
                  <a:lnTo>
                    <a:pt x="648" y="474"/>
                  </a:lnTo>
                  <a:lnTo>
                    <a:pt x="646" y="474"/>
                  </a:lnTo>
                  <a:lnTo>
                    <a:pt x="644" y="475"/>
                  </a:lnTo>
                  <a:lnTo>
                    <a:pt x="643" y="475"/>
                  </a:lnTo>
                  <a:lnTo>
                    <a:pt x="644" y="477"/>
                  </a:lnTo>
                  <a:lnTo>
                    <a:pt x="643" y="479"/>
                  </a:lnTo>
                  <a:lnTo>
                    <a:pt x="636" y="479"/>
                  </a:lnTo>
                  <a:lnTo>
                    <a:pt x="634" y="480"/>
                  </a:lnTo>
                  <a:lnTo>
                    <a:pt x="631" y="482"/>
                  </a:lnTo>
                  <a:lnTo>
                    <a:pt x="631" y="484"/>
                  </a:lnTo>
                  <a:lnTo>
                    <a:pt x="633" y="487"/>
                  </a:lnTo>
                  <a:lnTo>
                    <a:pt x="636" y="495"/>
                  </a:lnTo>
                  <a:lnTo>
                    <a:pt x="638" y="499"/>
                  </a:lnTo>
                  <a:lnTo>
                    <a:pt x="633" y="500"/>
                  </a:lnTo>
                  <a:lnTo>
                    <a:pt x="634" y="511"/>
                  </a:lnTo>
                  <a:lnTo>
                    <a:pt x="633" y="514"/>
                  </a:lnTo>
                  <a:lnTo>
                    <a:pt x="629" y="512"/>
                  </a:lnTo>
                  <a:lnTo>
                    <a:pt x="629" y="509"/>
                  </a:lnTo>
                  <a:lnTo>
                    <a:pt x="623" y="507"/>
                  </a:lnTo>
                  <a:lnTo>
                    <a:pt x="621" y="505"/>
                  </a:lnTo>
                  <a:lnTo>
                    <a:pt x="621" y="507"/>
                  </a:lnTo>
                  <a:lnTo>
                    <a:pt x="614" y="512"/>
                  </a:lnTo>
                  <a:lnTo>
                    <a:pt x="611" y="511"/>
                  </a:lnTo>
                  <a:lnTo>
                    <a:pt x="608" y="511"/>
                  </a:lnTo>
                  <a:lnTo>
                    <a:pt x="606" y="511"/>
                  </a:lnTo>
                  <a:lnTo>
                    <a:pt x="603" y="507"/>
                  </a:lnTo>
                  <a:lnTo>
                    <a:pt x="603" y="505"/>
                  </a:lnTo>
                  <a:lnTo>
                    <a:pt x="603" y="504"/>
                  </a:lnTo>
                  <a:lnTo>
                    <a:pt x="599" y="505"/>
                  </a:lnTo>
                  <a:lnTo>
                    <a:pt x="597" y="505"/>
                  </a:lnTo>
                  <a:lnTo>
                    <a:pt x="596" y="505"/>
                  </a:lnTo>
                  <a:lnTo>
                    <a:pt x="597" y="507"/>
                  </a:lnTo>
                  <a:lnTo>
                    <a:pt x="597" y="511"/>
                  </a:lnTo>
                  <a:lnTo>
                    <a:pt x="599" y="512"/>
                  </a:lnTo>
                  <a:lnTo>
                    <a:pt x="601" y="514"/>
                  </a:lnTo>
                  <a:lnTo>
                    <a:pt x="599" y="521"/>
                  </a:lnTo>
                  <a:lnTo>
                    <a:pt x="603" y="521"/>
                  </a:lnTo>
                  <a:lnTo>
                    <a:pt x="603" y="524"/>
                  </a:lnTo>
                  <a:lnTo>
                    <a:pt x="601" y="526"/>
                  </a:lnTo>
                  <a:lnTo>
                    <a:pt x="599" y="527"/>
                  </a:lnTo>
                  <a:lnTo>
                    <a:pt x="596" y="527"/>
                  </a:lnTo>
                  <a:lnTo>
                    <a:pt x="596" y="529"/>
                  </a:lnTo>
                  <a:lnTo>
                    <a:pt x="594" y="529"/>
                  </a:lnTo>
                  <a:lnTo>
                    <a:pt x="591" y="531"/>
                  </a:lnTo>
                  <a:lnTo>
                    <a:pt x="589" y="531"/>
                  </a:lnTo>
                  <a:lnTo>
                    <a:pt x="591" y="529"/>
                  </a:lnTo>
                  <a:lnTo>
                    <a:pt x="589" y="526"/>
                  </a:lnTo>
                  <a:lnTo>
                    <a:pt x="589" y="527"/>
                  </a:lnTo>
                  <a:lnTo>
                    <a:pt x="589" y="529"/>
                  </a:lnTo>
                  <a:lnTo>
                    <a:pt x="587" y="531"/>
                  </a:lnTo>
                  <a:lnTo>
                    <a:pt x="584" y="532"/>
                  </a:lnTo>
                  <a:lnTo>
                    <a:pt x="584" y="531"/>
                  </a:lnTo>
                  <a:lnTo>
                    <a:pt x="586" y="531"/>
                  </a:lnTo>
                  <a:lnTo>
                    <a:pt x="582" y="529"/>
                  </a:lnTo>
                  <a:lnTo>
                    <a:pt x="584" y="529"/>
                  </a:lnTo>
                  <a:lnTo>
                    <a:pt x="579" y="527"/>
                  </a:lnTo>
                  <a:lnTo>
                    <a:pt x="579" y="529"/>
                  </a:lnTo>
                  <a:lnTo>
                    <a:pt x="579" y="532"/>
                  </a:lnTo>
                  <a:lnTo>
                    <a:pt x="574" y="531"/>
                  </a:lnTo>
                  <a:lnTo>
                    <a:pt x="574" y="534"/>
                  </a:lnTo>
                  <a:lnTo>
                    <a:pt x="572" y="534"/>
                  </a:lnTo>
                  <a:lnTo>
                    <a:pt x="571" y="534"/>
                  </a:lnTo>
                  <a:lnTo>
                    <a:pt x="564" y="534"/>
                  </a:lnTo>
                  <a:lnTo>
                    <a:pt x="562" y="536"/>
                  </a:lnTo>
                  <a:lnTo>
                    <a:pt x="562" y="534"/>
                  </a:lnTo>
                  <a:lnTo>
                    <a:pt x="561" y="532"/>
                  </a:lnTo>
                  <a:lnTo>
                    <a:pt x="559" y="534"/>
                  </a:lnTo>
                  <a:lnTo>
                    <a:pt x="557" y="534"/>
                  </a:lnTo>
                  <a:lnTo>
                    <a:pt x="552" y="534"/>
                  </a:lnTo>
                  <a:lnTo>
                    <a:pt x="547" y="532"/>
                  </a:lnTo>
                  <a:lnTo>
                    <a:pt x="546" y="534"/>
                  </a:lnTo>
                  <a:lnTo>
                    <a:pt x="546" y="532"/>
                  </a:lnTo>
                  <a:lnTo>
                    <a:pt x="547" y="532"/>
                  </a:lnTo>
                  <a:lnTo>
                    <a:pt x="547" y="531"/>
                  </a:lnTo>
                  <a:lnTo>
                    <a:pt x="544" y="529"/>
                  </a:lnTo>
                  <a:lnTo>
                    <a:pt x="537" y="531"/>
                  </a:lnTo>
                  <a:lnTo>
                    <a:pt x="534" y="532"/>
                  </a:lnTo>
                  <a:lnTo>
                    <a:pt x="532" y="534"/>
                  </a:lnTo>
                  <a:lnTo>
                    <a:pt x="531" y="536"/>
                  </a:lnTo>
                  <a:lnTo>
                    <a:pt x="529" y="537"/>
                  </a:lnTo>
                  <a:lnTo>
                    <a:pt x="537" y="546"/>
                  </a:lnTo>
                  <a:lnTo>
                    <a:pt x="537" y="547"/>
                  </a:lnTo>
                  <a:lnTo>
                    <a:pt x="536" y="551"/>
                  </a:lnTo>
                  <a:lnTo>
                    <a:pt x="534" y="549"/>
                  </a:lnTo>
                  <a:lnTo>
                    <a:pt x="527" y="557"/>
                  </a:lnTo>
                  <a:lnTo>
                    <a:pt x="531" y="559"/>
                  </a:lnTo>
                  <a:lnTo>
                    <a:pt x="527" y="559"/>
                  </a:lnTo>
                  <a:lnTo>
                    <a:pt x="526" y="561"/>
                  </a:lnTo>
                  <a:lnTo>
                    <a:pt x="526" y="566"/>
                  </a:lnTo>
                  <a:lnTo>
                    <a:pt x="527" y="567"/>
                  </a:lnTo>
                  <a:lnTo>
                    <a:pt x="527" y="571"/>
                  </a:lnTo>
                  <a:lnTo>
                    <a:pt x="529" y="574"/>
                  </a:lnTo>
                  <a:lnTo>
                    <a:pt x="527" y="577"/>
                  </a:lnTo>
                  <a:lnTo>
                    <a:pt x="527" y="584"/>
                  </a:lnTo>
                  <a:lnTo>
                    <a:pt x="526" y="586"/>
                  </a:lnTo>
                  <a:lnTo>
                    <a:pt x="534" y="587"/>
                  </a:lnTo>
                  <a:lnTo>
                    <a:pt x="542" y="587"/>
                  </a:lnTo>
                  <a:lnTo>
                    <a:pt x="542" y="591"/>
                  </a:lnTo>
                  <a:lnTo>
                    <a:pt x="544" y="591"/>
                  </a:lnTo>
                  <a:lnTo>
                    <a:pt x="546" y="592"/>
                  </a:lnTo>
                  <a:lnTo>
                    <a:pt x="544" y="594"/>
                  </a:lnTo>
                  <a:lnTo>
                    <a:pt x="544" y="602"/>
                  </a:lnTo>
                  <a:lnTo>
                    <a:pt x="544" y="604"/>
                  </a:lnTo>
                  <a:lnTo>
                    <a:pt x="544" y="606"/>
                  </a:lnTo>
                  <a:lnTo>
                    <a:pt x="544" y="607"/>
                  </a:lnTo>
                  <a:lnTo>
                    <a:pt x="544" y="611"/>
                  </a:lnTo>
                  <a:lnTo>
                    <a:pt x="542" y="616"/>
                  </a:lnTo>
                  <a:lnTo>
                    <a:pt x="541" y="618"/>
                  </a:lnTo>
                  <a:lnTo>
                    <a:pt x="539" y="619"/>
                  </a:lnTo>
                  <a:lnTo>
                    <a:pt x="541" y="621"/>
                  </a:lnTo>
                  <a:lnTo>
                    <a:pt x="541" y="623"/>
                  </a:lnTo>
                  <a:lnTo>
                    <a:pt x="541" y="629"/>
                  </a:lnTo>
                  <a:lnTo>
                    <a:pt x="537" y="629"/>
                  </a:lnTo>
                  <a:lnTo>
                    <a:pt x="536" y="634"/>
                  </a:lnTo>
                  <a:lnTo>
                    <a:pt x="519" y="621"/>
                  </a:lnTo>
                  <a:lnTo>
                    <a:pt x="519" y="616"/>
                  </a:lnTo>
                  <a:lnTo>
                    <a:pt x="517" y="613"/>
                  </a:lnTo>
                  <a:lnTo>
                    <a:pt x="516" y="613"/>
                  </a:lnTo>
                  <a:lnTo>
                    <a:pt x="514" y="614"/>
                  </a:lnTo>
                  <a:lnTo>
                    <a:pt x="512" y="613"/>
                  </a:lnTo>
                  <a:lnTo>
                    <a:pt x="512" y="607"/>
                  </a:lnTo>
                  <a:lnTo>
                    <a:pt x="509" y="607"/>
                  </a:lnTo>
                  <a:lnTo>
                    <a:pt x="509" y="606"/>
                  </a:lnTo>
                  <a:lnTo>
                    <a:pt x="502" y="606"/>
                  </a:lnTo>
                  <a:lnTo>
                    <a:pt x="499" y="597"/>
                  </a:lnTo>
                  <a:lnTo>
                    <a:pt x="497" y="596"/>
                  </a:lnTo>
                  <a:lnTo>
                    <a:pt x="497" y="597"/>
                  </a:lnTo>
                  <a:lnTo>
                    <a:pt x="494" y="597"/>
                  </a:lnTo>
                  <a:lnTo>
                    <a:pt x="495" y="601"/>
                  </a:lnTo>
                  <a:lnTo>
                    <a:pt x="494" y="601"/>
                  </a:lnTo>
                  <a:lnTo>
                    <a:pt x="494" y="606"/>
                  </a:lnTo>
                  <a:lnTo>
                    <a:pt x="494" y="609"/>
                  </a:lnTo>
                  <a:lnTo>
                    <a:pt x="492" y="609"/>
                  </a:lnTo>
                  <a:lnTo>
                    <a:pt x="492" y="611"/>
                  </a:lnTo>
                  <a:lnTo>
                    <a:pt x="492" y="616"/>
                  </a:lnTo>
                  <a:lnTo>
                    <a:pt x="490" y="618"/>
                  </a:lnTo>
                  <a:lnTo>
                    <a:pt x="489" y="619"/>
                  </a:lnTo>
                  <a:lnTo>
                    <a:pt x="484" y="633"/>
                  </a:lnTo>
                  <a:lnTo>
                    <a:pt x="484" y="636"/>
                  </a:lnTo>
                  <a:lnTo>
                    <a:pt x="485" y="636"/>
                  </a:lnTo>
                  <a:lnTo>
                    <a:pt x="485" y="639"/>
                  </a:lnTo>
                  <a:lnTo>
                    <a:pt x="487" y="639"/>
                  </a:lnTo>
                  <a:lnTo>
                    <a:pt x="489" y="646"/>
                  </a:lnTo>
                  <a:lnTo>
                    <a:pt x="489" y="648"/>
                  </a:lnTo>
                  <a:lnTo>
                    <a:pt x="487" y="651"/>
                  </a:lnTo>
                  <a:lnTo>
                    <a:pt x="485" y="653"/>
                  </a:lnTo>
                  <a:lnTo>
                    <a:pt x="485" y="654"/>
                  </a:lnTo>
                  <a:lnTo>
                    <a:pt x="482" y="654"/>
                  </a:lnTo>
                  <a:lnTo>
                    <a:pt x="482" y="656"/>
                  </a:lnTo>
                  <a:lnTo>
                    <a:pt x="480" y="656"/>
                  </a:lnTo>
                  <a:lnTo>
                    <a:pt x="479" y="658"/>
                  </a:lnTo>
                  <a:lnTo>
                    <a:pt x="477" y="658"/>
                  </a:lnTo>
                  <a:lnTo>
                    <a:pt x="475" y="656"/>
                  </a:lnTo>
                  <a:lnTo>
                    <a:pt x="474" y="658"/>
                  </a:lnTo>
                  <a:lnTo>
                    <a:pt x="472" y="661"/>
                  </a:lnTo>
                  <a:lnTo>
                    <a:pt x="474" y="663"/>
                  </a:lnTo>
                  <a:lnTo>
                    <a:pt x="472" y="664"/>
                  </a:lnTo>
                  <a:lnTo>
                    <a:pt x="470" y="666"/>
                  </a:lnTo>
                  <a:lnTo>
                    <a:pt x="470" y="668"/>
                  </a:lnTo>
                  <a:lnTo>
                    <a:pt x="469" y="668"/>
                  </a:lnTo>
                  <a:lnTo>
                    <a:pt x="469" y="671"/>
                  </a:lnTo>
                  <a:lnTo>
                    <a:pt x="462" y="676"/>
                  </a:lnTo>
                  <a:lnTo>
                    <a:pt x="460" y="676"/>
                  </a:lnTo>
                  <a:lnTo>
                    <a:pt x="460" y="678"/>
                  </a:lnTo>
                  <a:lnTo>
                    <a:pt x="460" y="679"/>
                  </a:lnTo>
                  <a:lnTo>
                    <a:pt x="460" y="681"/>
                  </a:lnTo>
                  <a:lnTo>
                    <a:pt x="457" y="681"/>
                  </a:lnTo>
                  <a:lnTo>
                    <a:pt x="459" y="683"/>
                  </a:lnTo>
                  <a:lnTo>
                    <a:pt x="457" y="683"/>
                  </a:lnTo>
                  <a:lnTo>
                    <a:pt x="455" y="683"/>
                  </a:lnTo>
                  <a:lnTo>
                    <a:pt x="455" y="686"/>
                  </a:lnTo>
                  <a:lnTo>
                    <a:pt x="447" y="686"/>
                  </a:lnTo>
                  <a:lnTo>
                    <a:pt x="447" y="684"/>
                  </a:lnTo>
                  <a:lnTo>
                    <a:pt x="447" y="686"/>
                  </a:lnTo>
                  <a:lnTo>
                    <a:pt x="444" y="684"/>
                  </a:lnTo>
                  <a:lnTo>
                    <a:pt x="442" y="684"/>
                  </a:lnTo>
                  <a:lnTo>
                    <a:pt x="442" y="683"/>
                  </a:lnTo>
                  <a:lnTo>
                    <a:pt x="442" y="684"/>
                  </a:lnTo>
                  <a:lnTo>
                    <a:pt x="440" y="683"/>
                  </a:lnTo>
                  <a:lnTo>
                    <a:pt x="439" y="681"/>
                  </a:lnTo>
                  <a:lnTo>
                    <a:pt x="437" y="681"/>
                  </a:lnTo>
                  <a:lnTo>
                    <a:pt x="437" y="679"/>
                  </a:lnTo>
                  <a:lnTo>
                    <a:pt x="437" y="678"/>
                  </a:lnTo>
                  <a:lnTo>
                    <a:pt x="439" y="678"/>
                  </a:lnTo>
                  <a:lnTo>
                    <a:pt x="439" y="676"/>
                  </a:lnTo>
                  <a:lnTo>
                    <a:pt x="437" y="676"/>
                  </a:lnTo>
                  <a:lnTo>
                    <a:pt x="437" y="674"/>
                  </a:lnTo>
                  <a:lnTo>
                    <a:pt x="437" y="673"/>
                  </a:lnTo>
                  <a:lnTo>
                    <a:pt x="432" y="669"/>
                  </a:lnTo>
                  <a:lnTo>
                    <a:pt x="429" y="671"/>
                  </a:lnTo>
                  <a:lnTo>
                    <a:pt x="425" y="669"/>
                  </a:lnTo>
                  <a:lnTo>
                    <a:pt x="425" y="671"/>
                  </a:lnTo>
                  <a:lnTo>
                    <a:pt x="419" y="661"/>
                  </a:lnTo>
                  <a:lnTo>
                    <a:pt x="417" y="659"/>
                  </a:lnTo>
                  <a:lnTo>
                    <a:pt x="414" y="659"/>
                  </a:lnTo>
                  <a:lnTo>
                    <a:pt x="415" y="658"/>
                  </a:lnTo>
                  <a:lnTo>
                    <a:pt x="412" y="658"/>
                  </a:lnTo>
                  <a:lnTo>
                    <a:pt x="410" y="658"/>
                  </a:lnTo>
                  <a:lnTo>
                    <a:pt x="410" y="659"/>
                  </a:lnTo>
                  <a:lnTo>
                    <a:pt x="409" y="661"/>
                  </a:lnTo>
                  <a:lnTo>
                    <a:pt x="405" y="661"/>
                  </a:lnTo>
                  <a:lnTo>
                    <a:pt x="400" y="664"/>
                  </a:lnTo>
                  <a:lnTo>
                    <a:pt x="398" y="666"/>
                  </a:lnTo>
                  <a:lnTo>
                    <a:pt x="395" y="669"/>
                  </a:lnTo>
                  <a:lnTo>
                    <a:pt x="393" y="668"/>
                  </a:lnTo>
                  <a:lnTo>
                    <a:pt x="392" y="669"/>
                  </a:lnTo>
                  <a:lnTo>
                    <a:pt x="390" y="669"/>
                  </a:lnTo>
                  <a:lnTo>
                    <a:pt x="390" y="671"/>
                  </a:lnTo>
                  <a:lnTo>
                    <a:pt x="390" y="669"/>
                  </a:lnTo>
                  <a:lnTo>
                    <a:pt x="388" y="668"/>
                  </a:lnTo>
                  <a:lnTo>
                    <a:pt x="385" y="668"/>
                  </a:lnTo>
                  <a:lnTo>
                    <a:pt x="383" y="666"/>
                  </a:lnTo>
                  <a:lnTo>
                    <a:pt x="387" y="664"/>
                  </a:lnTo>
                  <a:lnTo>
                    <a:pt x="383" y="663"/>
                  </a:lnTo>
                  <a:lnTo>
                    <a:pt x="383" y="656"/>
                  </a:lnTo>
                  <a:lnTo>
                    <a:pt x="385" y="654"/>
                  </a:lnTo>
                  <a:lnTo>
                    <a:pt x="383" y="649"/>
                  </a:lnTo>
                  <a:lnTo>
                    <a:pt x="378" y="646"/>
                  </a:lnTo>
                  <a:lnTo>
                    <a:pt x="378" y="644"/>
                  </a:lnTo>
                  <a:lnTo>
                    <a:pt x="375" y="641"/>
                  </a:lnTo>
                  <a:lnTo>
                    <a:pt x="375" y="633"/>
                  </a:lnTo>
                  <a:lnTo>
                    <a:pt x="373" y="633"/>
                  </a:lnTo>
                  <a:lnTo>
                    <a:pt x="372" y="629"/>
                  </a:lnTo>
                  <a:lnTo>
                    <a:pt x="368" y="628"/>
                  </a:lnTo>
                  <a:lnTo>
                    <a:pt x="368" y="629"/>
                  </a:lnTo>
                  <a:lnTo>
                    <a:pt x="368" y="631"/>
                  </a:lnTo>
                  <a:lnTo>
                    <a:pt x="367" y="629"/>
                  </a:lnTo>
                  <a:lnTo>
                    <a:pt x="367" y="628"/>
                  </a:lnTo>
                  <a:lnTo>
                    <a:pt x="368" y="628"/>
                  </a:lnTo>
                  <a:lnTo>
                    <a:pt x="368" y="626"/>
                  </a:lnTo>
                  <a:lnTo>
                    <a:pt x="367" y="623"/>
                  </a:lnTo>
                  <a:lnTo>
                    <a:pt x="365" y="621"/>
                  </a:lnTo>
                  <a:lnTo>
                    <a:pt x="367" y="621"/>
                  </a:lnTo>
                  <a:lnTo>
                    <a:pt x="363" y="618"/>
                  </a:lnTo>
                  <a:lnTo>
                    <a:pt x="362" y="618"/>
                  </a:lnTo>
                  <a:lnTo>
                    <a:pt x="360" y="619"/>
                  </a:lnTo>
                  <a:lnTo>
                    <a:pt x="357" y="619"/>
                  </a:lnTo>
                  <a:lnTo>
                    <a:pt x="355" y="621"/>
                  </a:lnTo>
                  <a:lnTo>
                    <a:pt x="353" y="621"/>
                  </a:lnTo>
                  <a:lnTo>
                    <a:pt x="352" y="619"/>
                  </a:lnTo>
                  <a:lnTo>
                    <a:pt x="355" y="616"/>
                  </a:lnTo>
                  <a:lnTo>
                    <a:pt x="352" y="613"/>
                  </a:lnTo>
                  <a:lnTo>
                    <a:pt x="347" y="613"/>
                  </a:lnTo>
                  <a:lnTo>
                    <a:pt x="345" y="609"/>
                  </a:lnTo>
                  <a:lnTo>
                    <a:pt x="343" y="609"/>
                  </a:lnTo>
                  <a:lnTo>
                    <a:pt x="343" y="607"/>
                  </a:lnTo>
                  <a:lnTo>
                    <a:pt x="343" y="604"/>
                  </a:lnTo>
                  <a:lnTo>
                    <a:pt x="347" y="602"/>
                  </a:lnTo>
                  <a:lnTo>
                    <a:pt x="347" y="601"/>
                  </a:lnTo>
                  <a:lnTo>
                    <a:pt x="345" y="597"/>
                  </a:lnTo>
                  <a:lnTo>
                    <a:pt x="342" y="597"/>
                  </a:lnTo>
                  <a:lnTo>
                    <a:pt x="338" y="597"/>
                  </a:lnTo>
                  <a:lnTo>
                    <a:pt x="340" y="597"/>
                  </a:lnTo>
                  <a:lnTo>
                    <a:pt x="338" y="599"/>
                  </a:lnTo>
                  <a:lnTo>
                    <a:pt x="335" y="597"/>
                  </a:lnTo>
                  <a:lnTo>
                    <a:pt x="333" y="601"/>
                  </a:lnTo>
                  <a:lnTo>
                    <a:pt x="332" y="601"/>
                  </a:lnTo>
                  <a:lnTo>
                    <a:pt x="330" y="601"/>
                  </a:lnTo>
                  <a:lnTo>
                    <a:pt x="328" y="604"/>
                  </a:lnTo>
                  <a:lnTo>
                    <a:pt x="327" y="602"/>
                  </a:lnTo>
                  <a:lnTo>
                    <a:pt x="325" y="601"/>
                  </a:lnTo>
                  <a:lnTo>
                    <a:pt x="323" y="599"/>
                  </a:lnTo>
                  <a:lnTo>
                    <a:pt x="323" y="601"/>
                  </a:lnTo>
                  <a:lnTo>
                    <a:pt x="322" y="601"/>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0" name="Freeform 8">
              <a:extLst>
                <a:ext uri="{FF2B5EF4-FFF2-40B4-BE49-F238E27FC236}">
                  <a16:creationId xmlns:a16="http://schemas.microsoft.com/office/drawing/2014/main" id="{2D4047E3-05B4-4622-A4D6-C4053371EAF7}"/>
                </a:ext>
              </a:extLst>
            </p:cNvPr>
            <p:cNvSpPr>
              <a:spLocks/>
            </p:cNvSpPr>
            <p:nvPr/>
          </p:nvSpPr>
          <p:spPr bwMode="gray">
            <a:xfrm>
              <a:off x="2289175" y="2754313"/>
              <a:ext cx="1687513" cy="1757362"/>
            </a:xfrm>
            <a:custGeom>
              <a:avLst/>
              <a:gdLst/>
              <a:ahLst/>
              <a:cxnLst>
                <a:cxn ang="0">
                  <a:pos x="709" y="928"/>
                </a:cxn>
                <a:cxn ang="0">
                  <a:pos x="714" y="958"/>
                </a:cxn>
                <a:cxn ang="0">
                  <a:pos x="699" y="1016"/>
                </a:cxn>
                <a:cxn ang="0">
                  <a:pos x="694" y="1085"/>
                </a:cxn>
                <a:cxn ang="0">
                  <a:pos x="648" y="1085"/>
                </a:cxn>
                <a:cxn ang="0">
                  <a:pos x="588" y="1096"/>
                </a:cxn>
                <a:cxn ang="0">
                  <a:pos x="510" y="1033"/>
                </a:cxn>
                <a:cxn ang="0">
                  <a:pos x="458" y="1045"/>
                </a:cxn>
                <a:cxn ang="0">
                  <a:pos x="391" y="1045"/>
                </a:cxn>
                <a:cxn ang="0">
                  <a:pos x="347" y="991"/>
                </a:cxn>
                <a:cxn ang="0">
                  <a:pos x="337" y="928"/>
                </a:cxn>
                <a:cxn ang="0">
                  <a:pos x="329" y="861"/>
                </a:cxn>
                <a:cxn ang="0">
                  <a:pos x="324" y="811"/>
                </a:cxn>
                <a:cxn ang="0">
                  <a:pos x="378" y="817"/>
                </a:cxn>
                <a:cxn ang="0">
                  <a:pos x="368" y="747"/>
                </a:cxn>
                <a:cxn ang="0">
                  <a:pos x="319" y="693"/>
                </a:cxn>
                <a:cxn ang="0">
                  <a:pos x="277" y="702"/>
                </a:cxn>
                <a:cxn ang="0">
                  <a:pos x="274" y="623"/>
                </a:cxn>
                <a:cxn ang="0">
                  <a:pos x="200" y="555"/>
                </a:cxn>
                <a:cxn ang="0">
                  <a:pos x="150" y="546"/>
                </a:cxn>
                <a:cxn ang="0">
                  <a:pos x="75" y="535"/>
                </a:cxn>
                <a:cxn ang="0">
                  <a:pos x="10" y="505"/>
                </a:cxn>
                <a:cxn ang="0">
                  <a:pos x="25" y="456"/>
                </a:cxn>
                <a:cxn ang="0">
                  <a:pos x="28" y="416"/>
                </a:cxn>
                <a:cxn ang="0">
                  <a:pos x="51" y="369"/>
                </a:cxn>
                <a:cxn ang="0">
                  <a:pos x="71" y="337"/>
                </a:cxn>
                <a:cxn ang="0">
                  <a:pos x="50" y="294"/>
                </a:cxn>
                <a:cxn ang="0">
                  <a:pos x="87" y="239"/>
                </a:cxn>
                <a:cxn ang="0">
                  <a:pos x="115" y="217"/>
                </a:cxn>
                <a:cxn ang="0">
                  <a:pos x="105" y="178"/>
                </a:cxn>
                <a:cxn ang="0">
                  <a:pos x="175" y="125"/>
                </a:cxn>
                <a:cxn ang="0">
                  <a:pos x="239" y="153"/>
                </a:cxn>
                <a:cxn ang="0">
                  <a:pos x="312" y="160"/>
                </a:cxn>
                <a:cxn ang="0">
                  <a:pos x="357" y="117"/>
                </a:cxn>
                <a:cxn ang="0">
                  <a:pos x="418" y="78"/>
                </a:cxn>
                <a:cxn ang="0">
                  <a:pos x="456" y="70"/>
                </a:cxn>
                <a:cxn ang="0">
                  <a:pos x="516" y="51"/>
                </a:cxn>
                <a:cxn ang="0">
                  <a:pos x="595" y="21"/>
                </a:cxn>
                <a:cxn ang="0">
                  <a:pos x="645" y="18"/>
                </a:cxn>
                <a:cxn ang="0">
                  <a:pos x="667" y="68"/>
                </a:cxn>
                <a:cxn ang="0">
                  <a:pos x="659" y="90"/>
                </a:cxn>
                <a:cxn ang="0">
                  <a:pos x="672" y="147"/>
                </a:cxn>
                <a:cxn ang="0">
                  <a:pos x="725" y="194"/>
                </a:cxn>
                <a:cxn ang="0">
                  <a:pos x="730" y="224"/>
                </a:cxn>
                <a:cxn ang="0">
                  <a:pos x="754" y="262"/>
                </a:cxn>
                <a:cxn ang="0">
                  <a:pos x="821" y="277"/>
                </a:cxn>
                <a:cxn ang="0">
                  <a:pos x="822" y="299"/>
                </a:cxn>
                <a:cxn ang="0">
                  <a:pos x="878" y="317"/>
                </a:cxn>
                <a:cxn ang="0">
                  <a:pos x="873" y="392"/>
                </a:cxn>
                <a:cxn ang="0">
                  <a:pos x="903" y="478"/>
                </a:cxn>
                <a:cxn ang="0">
                  <a:pos x="951" y="505"/>
                </a:cxn>
                <a:cxn ang="0">
                  <a:pos x="1026" y="523"/>
                </a:cxn>
                <a:cxn ang="0">
                  <a:pos x="1045" y="591"/>
                </a:cxn>
                <a:cxn ang="0">
                  <a:pos x="1000" y="630"/>
                </a:cxn>
                <a:cxn ang="0">
                  <a:pos x="934" y="632"/>
                </a:cxn>
                <a:cxn ang="0">
                  <a:pos x="886" y="642"/>
                </a:cxn>
                <a:cxn ang="0">
                  <a:pos x="831" y="663"/>
                </a:cxn>
                <a:cxn ang="0">
                  <a:pos x="732" y="680"/>
                </a:cxn>
                <a:cxn ang="0">
                  <a:pos x="714" y="744"/>
                </a:cxn>
                <a:cxn ang="0">
                  <a:pos x="720" y="774"/>
                </a:cxn>
                <a:cxn ang="0">
                  <a:pos x="714" y="819"/>
                </a:cxn>
                <a:cxn ang="0">
                  <a:pos x="664" y="827"/>
                </a:cxn>
              </a:cxnLst>
              <a:rect l="0" t="0" r="r" b="b"/>
              <a:pathLst>
                <a:path w="1063" h="1107">
                  <a:moveTo>
                    <a:pt x="648" y="841"/>
                  </a:moveTo>
                  <a:lnTo>
                    <a:pt x="654" y="844"/>
                  </a:lnTo>
                  <a:lnTo>
                    <a:pt x="657" y="846"/>
                  </a:lnTo>
                  <a:lnTo>
                    <a:pt x="659" y="852"/>
                  </a:lnTo>
                  <a:lnTo>
                    <a:pt x="662" y="857"/>
                  </a:lnTo>
                  <a:lnTo>
                    <a:pt x="670" y="862"/>
                  </a:lnTo>
                  <a:lnTo>
                    <a:pt x="685" y="866"/>
                  </a:lnTo>
                  <a:lnTo>
                    <a:pt x="687" y="866"/>
                  </a:lnTo>
                  <a:lnTo>
                    <a:pt x="694" y="862"/>
                  </a:lnTo>
                  <a:lnTo>
                    <a:pt x="695" y="862"/>
                  </a:lnTo>
                  <a:lnTo>
                    <a:pt x="700" y="862"/>
                  </a:lnTo>
                  <a:lnTo>
                    <a:pt x="704" y="864"/>
                  </a:lnTo>
                  <a:lnTo>
                    <a:pt x="707" y="869"/>
                  </a:lnTo>
                  <a:lnTo>
                    <a:pt x="707" y="872"/>
                  </a:lnTo>
                  <a:lnTo>
                    <a:pt x="707" y="874"/>
                  </a:lnTo>
                  <a:lnTo>
                    <a:pt x="707" y="876"/>
                  </a:lnTo>
                  <a:lnTo>
                    <a:pt x="712" y="886"/>
                  </a:lnTo>
                  <a:lnTo>
                    <a:pt x="712" y="891"/>
                  </a:lnTo>
                  <a:lnTo>
                    <a:pt x="712" y="894"/>
                  </a:lnTo>
                  <a:lnTo>
                    <a:pt x="712" y="899"/>
                  </a:lnTo>
                  <a:lnTo>
                    <a:pt x="715" y="903"/>
                  </a:lnTo>
                  <a:lnTo>
                    <a:pt x="719" y="904"/>
                  </a:lnTo>
                  <a:lnTo>
                    <a:pt x="719" y="906"/>
                  </a:lnTo>
                  <a:lnTo>
                    <a:pt x="715" y="911"/>
                  </a:lnTo>
                  <a:lnTo>
                    <a:pt x="714" y="914"/>
                  </a:lnTo>
                  <a:lnTo>
                    <a:pt x="714" y="916"/>
                  </a:lnTo>
                  <a:lnTo>
                    <a:pt x="714" y="918"/>
                  </a:lnTo>
                  <a:lnTo>
                    <a:pt x="712" y="921"/>
                  </a:lnTo>
                  <a:lnTo>
                    <a:pt x="712" y="923"/>
                  </a:lnTo>
                  <a:lnTo>
                    <a:pt x="709" y="928"/>
                  </a:lnTo>
                  <a:lnTo>
                    <a:pt x="709" y="929"/>
                  </a:lnTo>
                  <a:lnTo>
                    <a:pt x="707" y="929"/>
                  </a:lnTo>
                  <a:lnTo>
                    <a:pt x="709" y="928"/>
                  </a:lnTo>
                  <a:lnTo>
                    <a:pt x="707" y="926"/>
                  </a:lnTo>
                  <a:lnTo>
                    <a:pt x="705" y="926"/>
                  </a:lnTo>
                  <a:lnTo>
                    <a:pt x="707" y="926"/>
                  </a:lnTo>
                  <a:lnTo>
                    <a:pt x="702" y="924"/>
                  </a:lnTo>
                  <a:lnTo>
                    <a:pt x="699" y="924"/>
                  </a:lnTo>
                  <a:lnTo>
                    <a:pt x="697" y="928"/>
                  </a:lnTo>
                  <a:lnTo>
                    <a:pt x="695" y="928"/>
                  </a:lnTo>
                  <a:lnTo>
                    <a:pt x="694" y="929"/>
                  </a:lnTo>
                  <a:lnTo>
                    <a:pt x="694" y="931"/>
                  </a:lnTo>
                  <a:lnTo>
                    <a:pt x="689" y="931"/>
                  </a:lnTo>
                  <a:lnTo>
                    <a:pt x="689" y="934"/>
                  </a:lnTo>
                  <a:lnTo>
                    <a:pt x="689" y="936"/>
                  </a:lnTo>
                  <a:lnTo>
                    <a:pt x="687" y="936"/>
                  </a:lnTo>
                  <a:lnTo>
                    <a:pt x="690" y="941"/>
                  </a:lnTo>
                  <a:lnTo>
                    <a:pt x="694" y="939"/>
                  </a:lnTo>
                  <a:lnTo>
                    <a:pt x="694" y="938"/>
                  </a:lnTo>
                  <a:lnTo>
                    <a:pt x="695" y="938"/>
                  </a:lnTo>
                  <a:lnTo>
                    <a:pt x="697" y="943"/>
                  </a:lnTo>
                  <a:lnTo>
                    <a:pt x="700" y="948"/>
                  </a:lnTo>
                  <a:lnTo>
                    <a:pt x="702" y="946"/>
                  </a:lnTo>
                  <a:lnTo>
                    <a:pt x="705" y="946"/>
                  </a:lnTo>
                  <a:lnTo>
                    <a:pt x="705" y="948"/>
                  </a:lnTo>
                  <a:lnTo>
                    <a:pt x="707" y="944"/>
                  </a:lnTo>
                  <a:lnTo>
                    <a:pt x="709" y="946"/>
                  </a:lnTo>
                  <a:lnTo>
                    <a:pt x="710" y="949"/>
                  </a:lnTo>
                  <a:lnTo>
                    <a:pt x="712" y="953"/>
                  </a:lnTo>
                  <a:lnTo>
                    <a:pt x="714" y="958"/>
                  </a:lnTo>
                  <a:lnTo>
                    <a:pt x="712" y="958"/>
                  </a:lnTo>
                  <a:lnTo>
                    <a:pt x="705" y="963"/>
                  </a:lnTo>
                  <a:lnTo>
                    <a:pt x="705" y="964"/>
                  </a:lnTo>
                  <a:lnTo>
                    <a:pt x="709" y="966"/>
                  </a:lnTo>
                  <a:lnTo>
                    <a:pt x="707" y="968"/>
                  </a:lnTo>
                  <a:lnTo>
                    <a:pt x="705" y="968"/>
                  </a:lnTo>
                  <a:lnTo>
                    <a:pt x="707" y="969"/>
                  </a:lnTo>
                  <a:lnTo>
                    <a:pt x="705" y="974"/>
                  </a:lnTo>
                  <a:lnTo>
                    <a:pt x="705" y="979"/>
                  </a:lnTo>
                  <a:lnTo>
                    <a:pt x="702" y="979"/>
                  </a:lnTo>
                  <a:lnTo>
                    <a:pt x="700" y="979"/>
                  </a:lnTo>
                  <a:lnTo>
                    <a:pt x="700" y="981"/>
                  </a:lnTo>
                  <a:lnTo>
                    <a:pt x="697" y="983"/>
                  </a:lnTo>
                  <a:lnTo>
                    <a:pt x="699" y="984"/>
                  </a:lnTo>
                  <a:lnTo>
                    <a:pt x="702" y="984"/>
                  </a:lnTo>
                  <a:lnTo>
                    <a:pt x="707" y="984"/>
                  </a:lnTo>
                  <a:lnTo>
                    <a:pt x="709" y="983"/>
                  </a:lnTo>
                  <a:lnTo>
                    <a:pt x="710" y="984"/>
                  </a:lnTo>
                  <a:lnTo>
                    <a:pt x="709" y="988"/>
                  </a:lnTo>
                  <a:lnTo>
                    <a:pt x="705" y="989"/>
                  </a:lnTo>
                  <a:lnTo>
                    <a:pt x="705" y="993"/>
                  </a:lnTo>
                  <a:lnTo>
                    <a:pt x="705" y="994"/>
                  </a:lnTo>
                  <a:lnTo>
                    <a:pt x="704" y="996"/>
                  </a:lnTo>
                  <a:lnTo>
                    <a:pt x="702" y="998"/>
                  </a:lnTo>
                  <a:lnTo>
                    <a:pt x="700" y="1001"/>
                  </a:lnTo>
                  <a:lnTo>
                    <a:pt x="700" y="1006"/>
                  </a:lnTo>
                  <a:lnTo>
                    <a:pt x="704" y="1010"/>
                  </a:lnTo>
                  <a:lnTo>
                    <a:pt x="702" y="1015"/>
                  </a:lnTo>
                  <a:lnTo>
                    <a:pt x="700" y="1016"/>
                  </a:lnTo>
                  <a:lnTo>
                    <a:pt x="699" y="1016"/>
                  </a:lnTo>
                  <a:lnTo>
                    <a:pt x="699" y="1020"/>
                  </a:lnTo>
                  <a:lnTo>
                    <a:pt x="695" y="1025"/>
                  </a:lnTo>
                  <a:lnTo>
                    <a:pt x="695" y="1028"/>
                  </a:lnTo>
                  <a:lnTo>
                    <a:pt x="695" y="1033"/>
                  </a:lnTo>
                  <a:lnTo>
                    <a:pt x="697" y="1033"/>
                  </a:lnTo>
                  <a:lnTo>
                    <a:pt x="697" y="1035"/>
                  </a:lnTo>
                  <a:lnTo>
                    <a:pt x="697" y="1036"/>
                  </a:lnTo>
                  <a:lnTo>
                    <a:pt x="700" y="1036"/>
                  </a:lnTo>
                  <a:lnTo>
                    <a:pt x="700" y="1040"/>
                  </a:lnTo>
                  <a:lnTo>
                    <a:pt x="702" y="1040"/>
                  </a:lnTo>
                  <a:lnTo>
                    <a:pt x="704" y="1043"/>
                  </a:lnTo>
                  <a:lnTo>
                    <a:pt x="704" y="1046"/>
                  </a:lnTo>
                  <a:lnTo>
                    <a:pt x="700" y="1046"/>
                  </a:lnTo>
                  <a:lnTo>
                    <a:pt x="700" y="1048"/>
                  </a:lnTo>
                  <a:lnTo>
                    <a:pt x="700" y="1050"/>
                  </a:lnTo>
                  <a:lnTo>
                    <a:pt x="700" y="1051"/>
                  </a:lnTo>
                  <a:lnTo>
                    <a:pt x="699" y="1055"/>
                  </a:lnTo>
                  <a:lnTo>
                    <a:pt x="697" y="1055"/>
                  </a:lnTo>
                  <a:lnTo>
                    <a:pt x="697" y="1058"/>
                  </a:lnTo>
                  <a:lnTo>
                    <a:pt x="697" y="1063"/>
                  </a:lnTo>
                  <a:lnTo>
                    <a:pt x="697" y="1066"/>
                  </a:lnTo>
                  <a:lnTo>
                    <a:pt x="697" y="1070"/>
                  </a:lnTo>
                  <a:lnTo>
                    <a:pt x="699" y="1071"/>
                  </a:lnTo>
                  <a:lnTo>
                    <a:pt x="697" y="1075"/>
                  </a:lnTo>
                  <a:lnTo>
                    <a:pt x="697" y="1078"/>
                  </a:lnTo>
                  <a:lnTo>
                    <a:pt x="700" y="1081"/>
                  </a:lnTo>
                  <a:lnTo>
                    <a:pt x="699" y="1083"/>
                  </a:lnTo>
                  <a:lnTo>
                    <a:pt x="697" y="1081"/>
                  </a:lnTo>
                  <a:lnTo>
                    <a:pt x="694" y="1081"/>
                  </a:lnTo>
                  <a:lnTo>
                    <a:pt x="694" y="1085"/>
                  </a:lnTo>
                  <a:lnTo>
                    <a:pt x="695" y="1085"/>
                  </a:lnTo>
                  <a:lnTo>
                    <a:pt x="694" y="1086"/>
                  </a:lnTo>
                  <a:lnTo>
                    <a:pt x="694" y="1088"/>
                  </a:lnTo>
                  <a:lnTo>
                    <a:pt x="692" y="1088"/>
                  </a:lnTo>
                  <a:lnTo>
                    <a:pt x="690" y="1090"/>
                  </a:lnTo>
                  <a:lnTo>
                    <a:pt x="692" y="1091"/>
                  </a:lnTo>
                  <a:lnTo>
                    <a:pt x="692" y="1093"/>
                  </a:lnTo>
                  <a:lnTo>
                    <a:pt x="690" y="1093"/>
                  </a:lnTo>
                  <a:lnTo>
                    <a:pt x="687" y="1093"/>
                  </a:lnTo>
                  <a:lnTo>
                    <a:pt x="687" y="1095"/>
                  </a:lnTo>
                  <a:lnTo>
                    <a:pt x="685" y="1095"/>
                  </a:lnTo>
                  <a:lnTo>
                    <a:pt x="682" y="1093"/>
                  </a:lnTo>
                  <a:lnTo>
                    <a:pt x="680" y="1090"/>
                  </a:lnTo>
                  <a:lnTo>
                    <a:pt x="679" y="1091"/>
                  </a:lnTo>
                  <a:lnTo>
                    <a:pt x="677" y="1093"/>
                  </a:lnTo>
                  <a:lnTo>
                    <a:pt x="672" y="1093"/>
                  </a:lnTo>
                  <a:lnTo>
                    <a:pt x="672" y="1091"/>
                  </a:lnTo>
                  <a:lnTo>
                    <a:pt x="670" y="1090"/>
                  </a:lnTo>
                  <a:lnTo>
                    <a:pt x="669" y="1083"/>
                  </a:lnTo>
                  <a:lnTo>
                    <a:pt x="667" y="1081"/>
                  </a:lnTo>
                  <a:lnTo>
                    <a:pt x="665" y="1081"/>
                  </a:lnTo>
                  <a:lnTo>
                    <a:pt x="664" y="1078"/>
                  </a:lnTo>
                  <a:lnTo>
                    <a:pt x="657" y="1081"/>
                  </a:lnTo>
                  <a:lnTo>
                    <a:pt x="654" y="1078"/>
                  </a:lnTo>
                  <a:lnTo>
                    <a:pt x="650" y="1080"/>
                  </a:lnTo>
                  <a:lnTo>
                    <a:pt x="647" y="1078"/>
                  </a:lnTo>
                  <a:lnTo>
                    <a:pt x="647" y="1080"/>
                  </a:lnTo>
                  <a:lnTo>
                    <a:pt x="650" y="1081"/>
                  </a:lnTo>
                  <a:lnTo>
                    <a:pt x="652" y="1083"/>
                  </a:lnTo>
                  <a:lnTo>
                    <a:pt x="648" y="1085"/>
                  </a:lnTo>
                  <a:lnTo>
                    <a:pt x="647" y="1083"/>
                  </a:lnTo>
                  <a:lnTo>
                    <a:pt x="640" y="1086"/>
                  </a:lnTo>
                  <a:lnTo>
                    <a:pt x="637" y="1086"/>
                  </a:lnTo>
                  <a:lnTo>
                    <a:pt x="632" y="1086"/>
                  </a:lnTo>
                  <a:lnTo>
                    <a:pt x="630" y="1090"/>
                  </a:lnTo>
                  <a:lnTo>
                    <a:pt x="628" y="1091"/>
                  </a:lnTo>
                  <a:lnTo>
                    <a:pt x="627" y="1086"/>
                  </a:lnTo>
                  <a:lnTo>
                    <a:pt x="625" y="1086"/>
                  </a:lnTo>
                  <a:lnTo>
                    <a:pt x="625" y="1085"/>
                  </a:lnTo>
                  <a:lnTo>
                    <a:pt x="623" y="1085"/>
                  </a:lnTo>
                  <a:lnTo>
                    <a:pt x="623" y="1086"/>
                  </a:lnTo>
                  <a:lnTo>
                    <a:pt x="620" y="1086"/>
                  </a:lnTo>
                  <a:lnTo>
                    <a:pt x="618" y="1086"/>
                  </a:lnTo>
                  <a:lnTo>
                    <a:pt x="618" y="1088"/>
                  </a:lnTo>
                  <a:lnTo>
                    <a:pt x="615" y="1091"/>
                  </a:lnTo>
                  <a:lnTo>
                    <a:pt x="620" y="1095"/>
                  </a:lnTo>
                  <a:lnTo>
                    <a:pt x="613" y="1095"/>
                  </a:lnTo>
                  <a:lnTo>
                    <a:pt x="612" y="1096"/>
                  </a:lnTo>
                  <a:lnTo>
                    <a:pt x="617" y="1098"/>
                  </a:lnTo>
                  <a:lnTo>
                    <a:pt x="615" y="1098"/>
                  </a:lnTo>
                  <a:lnTo>
                    <a:pt x="613" y="1100"/>
                  </a:lnTo>
                  <a:lnTo>
                    <a:pt x="612" y="1101"/>
                  </a:lnTo>
                  <a:lnTo>
                    <a:pt x="615" y="1101"/>
                  </a:lnTo>
                  <a:lnTo>
                    <a:pt x="610" y="1103"/>
                  </a:lnTo>
                  <a:lnTo>
                    <a:pt x="605" y="1107"/>
                  </a:lnTo>
                  <a:lnTo>
                    <a:pt x="600" y="1101"/>
                  </a:lnTo>
                  <a:lnTo>
                    <a:pt x="597" y="1100"/>
                  </a:lnTo>
                  <a:lnTo>
                    <a:pt x="597" y="1098"/>
                  </a:lnTo>
                  <a:lnTo>
                    <a:pt x="592" y="1098"/>
                  </a:lnTo>
                  <a:lnTo>
                    <a:pt x="588" y="1096"/>
                  </a:lnTo>
                  <a:lnTo>
                    <a:pt x="590" y="1096"/>
                  </a:lnTo>
                  <a:lnTo>
                    <a:pt x="583" y="1093"/>
                  </a:lnTo>
                  <a:lnTo>
                    <a:pt x="583" y="1086"/>
                  </a:lnTo>
                  <a:lnTo>
                    <a:pt x="580" y="1086"/>
                  </a:lnTo>
                  <a:lnTo>
                    <a:pt x="580" y="1083"/>
                  </a:lnTo>
                  <a:lnTo>
                    <a:pt x="578" y="1083"/>
                  </a:lnTo>
                  <a:lnTo>
                    <a:pt x="575" y="1083"/>
                  </a:lnTo>
                  <a:lnTo>
                    <a:pt x="577" y="1076"/>
                  </a:lnTo>
                  <a:lnTo>
                    <a:pt x="575" y="1076"/>
                  </a:lnTo>
                  <a:lnTo>
                    <a:pt x="575" y="1075"/>
                  </a:lnTo>
                  <a:lnTo>
                    <a:pt x="565" y="1075"/>
                  </a:lnTo>
                  <a:lnTo>
                    <a:pt x="541" y="1076"/>
                  </a:lnTo>
                  <a:lnTo>
                    <a:pt x="540" y="1078"/>
                  </a:lnTo>
                  <a:lnTo>
                    <a:pt x="538" y="1076"/>
                  </a:lnTo>
                  <a:lnTo>
                    <a:pt x="520" y="1076"/>
                  </a:lnTo>
                  <a:lnTo>
                    <a:pt x="521" y="1075"/>
                  </a:lnTo>
                  <a:lnTo>
                    <a:pt x="518" y="1073"/>
                  </a:lnTo>
                  <a:lnTo>
                    <a:pt x="520" y="1066"/>
                  </a:lnTo>
                  <a:lnTo>
                    <a:pt x="523" y="1066"/>
                  </a:lnTo>
                  <a:lnTo>
                    <a:pt x="521" y="1061"/>
                  </a:lnTo>
                  <a:lnTo>
                    <a:pt x="521" y="1056"/>
                  </a:lnTo>
                  <a:lnTo>
                    <a:pt x="523" y="1056"/>
                  </a:lnTo>
                  <a:lnTo>
                    <a:pt x="523" y="1055"/>
                  </a:lnTo>
                  <a:lnTo>
                    <a:pt x="515" y="1055"/>
                  </a:lnTo>
                  <a:lnTo>
                    <a:pt x="515" y="1053"/>
                  </a:lnTo>
                  <a:lnTo>
                    <a:pt x="513" y="1053"/>
                  </a:lnTo>
                  <a:lnTo>
                    <a:pt x="513" y="1050"/>
                  </a:lnTo>
                  <a:lnTo>
                    <a:pt x="503" y="1045"/>
                  </a:lnTo>
                  <a:lnTo>
                    <a:pt x="506" y="1040"/>
                  </a:lnTo>
                  <a:lnTo>
                    <a:pt x="510" y="1033"/>
                  </a:lnTo>
                  <a:lnTo>
                    <a:pt x="511" y="1030"/>
                  </a:lnTo>
                  <a:lnTo>
                    <a:pt x="511" y="1028"/>
                  </a:lnTo>
                  <a:lnTo>
                    <a:pt x="508" y="1028"/>
                  </a:lnTo>
                  <a:lnTo>
                    <a:pt x="508" y="1025"/>
                  </a:lnTo>
                  <a:lnTo>
                    <a:pt x="508" y="1023"/>
                  </a:lnTo>
                  <a:lnTo>
                    <a:pt x="498" y="1020"/>
                  </a:lnTo>
                  <a:lnTo>
                    <a:pt x="496" y="1021"/>
                  </a:lnTo>
                  <a:lnTo>
                    <a:pt x="500" y="1025"/>
                  </a:lnTo>
                  <a:lnTo>
                    <a:pt x="498" y="1031"/>
                  </a:lnTo>
                  <a:lnTo>
                    <a:pt x="498" y="1035"/>
                  </a:lnTo>
                  <a:lnTo>
                    <a:pt x="495" y="1043"/>
                  </a:lnTo>
                  <a:lnTo>
                    <a:pt x="491" y="1043"/>
                  </a:lnTo>
                  <a:lnTo>
                    <a:pt x="488" y="1043"/>
                  </a:lnTo>
                  <a:lnTo>
                    <a:pt x="485" y="1043"/>
                  </a:lnTo>
                  <a:lnTo>
                    <a:pt x="483" y="1045"/>
                  </a:lnTo>
                  <a:lnTo>
                    <a:pt x="485" y="1045"/>
                  </a:lnTo>
                  <a:lnTo>
                    <a:pt x="486" y="1046"/>
                  </a:lnTo>
                  <a:lnTo>
                    <a:pt x="478" y="1048"/>
                  </a:lnTo>
                  <a:lnTo>
                    <a:pt x="476" y="1048"/>
                  </a:lnTo>
                  <a:lnTo>
                    <a:pt x="478" y="1046"/>
                  </a:lnTo>
                  <a:lnTo>
                    <a:pt x="476" y="1045"/>
                  </a:lnTo>
                  <a:lnTo>
                    <a:pt x="478" y="1041"/>
                  </a:lnTo>
                  <a:lnTo>
                    <a:pt x="475" y="1040"/>
                  </a:lnTo>
                  <a:lnTo>
                    <a:pt x="470" y="1046"/>
                  </a:lnTo>
                  <a:lnTo>
                    <a:pt x="468" y="1045"/>
                  </a:lnTo>
                  <a:lnTo>
                    <a:pt x="466" y="1045"/>
                  </a:lnTo>
                  <a:lnTo>
                    <a:pt x="465" y="1050"/>
                  </a:lnTo>
                  <a:lnTo>
                    <a:pt x="461" y="1048"/>
                  </a:lnTo>
                  <a:lnTo>
                    <a:pt x="461" y="1046"/>
                  </a:lnTo>
                  <a:lnTo>
                    <a:pt x="458" y="1045"/>
                  </a:lnTo>
                  <a:lnTo>
                    <a:pt x="459" y="1043"/>
                  </a:lnTo>
                  <a:lnTo>
                    <a:pt x="449" y="1036"/>
                  </a:lnTo>
                  <a:lnTo>
                    <a:pt x="444" y="1045"/>
                  </a:lnTo>
                  <a:lnTo>
                    <a:pt x="446" y="1046"/>
                  </a:lnTo>
                  <a:lnTo>
                    <a:pt x="449" y="1050"/>
                  </a:lnTo>
                  <a:lnTo>
                    <a:pt x="449" y="1051"/>
                  </a:lnTo>
                  <a:lnTo>
                    <a:pt x="449" y="1053"/>
                  </a:lnTo>
                  <a:lnTo>
                    <a:pt x="444" y="1055"/>
                  </a:lnTo>
                  <a:lnTo>
                    <a:pt x="444" y="1053"/>
                  </a:lnTo>
                  <a:lnTo>
                    <a:pt x="439" y="1050"/>
                  </a:lnTo>
                  <a:lnTo>
                    <a:pt x="439" y="1051"/>
                  </a:lnTo>
                  <a:lnTo>
                    <a:pt x="441" y="1051"/>
                  </a:lnTo>
                  <a:lnTo>
                    <a:pt x="439" y="1053"/>
                  </a:lnTo>
                  <a:lnTo>
                    <a:pt x="439" y="1056"/>
                  </a:lnTo>
                  <a:lnTo>
                    <a:pt x="438" y="1056"/>
                  </a:lnTo>
                  <a:lnTo>
                    <a:pt x="434" y="1055"/>
                  </a:lnTo>
                  <a:lnTo>
                    <a:pt x="434" y="1053"/>
                  </a:lnTo>
                  <a:lnTo>
                    <a:pt x="431" y="1055"/>
                  </a:lnTo>
                  <a:lnTo>
                    <a:pt x="431" y="1050"/>
                  </a:lnTo>
                  <a:lnTo>
                    <a:pt x="419" y="1045"/>
                  </a:lnTo>
                  <a:lnTo>
                    <a:pt x="418" y="1048"/>
                  </a:lnTo>
                  <a:lnTo>
                    <a:pt x="416" y="1046"/>
                  </a:lnTo>
                  <a:lnTo>
                    <a:pt x="414" y="1046"/>
                  </a:lnTo>
                  <a:lnTo>
                    <a:pt x="416" y="1043"/>
                  </a:lnTo>
                  <a:lnTo>
                    <a:pt x="403" y="1036"/>
                  </a:lnTo>
                  <a:lnTo>
                    <a:pt x="401" y="1036"/>
                  </a:lnTo>
                  <a:lnTo>
                    <a:pt x="399" y="1038"/>
                  </a:lnTo>
                  <a:lnTo>
                    <a:pt x="394" y="1046"/>
                  </a:lnTo>
                  <a:lnTo>
                    <a:pt x="393" y="1046"/>
                  </a:lnTo>
                  <a:lnTo>
                    <a:pt x="391" y="1045"/>
                  </a:lnTo>
                  <a:lnTo>
                    <a:pt x="393" y="1043"/>
                  </a:lnTo>
                  <a:lnTo>
                    <a:pt x="391" y="1040"/>
                  </a:lnTo>
                  <a:lnTo>
                    <a:pt x="391" y="1036"/>
                  </a:lnTo>
                  <a:lnTo>
                    <a:pt x="393" y="1035"/>
                  </a:lnTo>
                  <a:lnTo>
                    <a:pt x="396" y="1033"/>
                  </a:lnTo>
                  <a:lnTo>
                    <a:pt x="396" y="1031"/>
                  </a:lnTo>
                  <a:lnTo>
                    <a:pt x="396" y="1026"/>
                  </a:lnTo>
                  <a:lnTo>
                    <a:pt x="393" y="1025"/>
                  </a:lnTo>
                  <a:lnTo>
                    <a:pt x="389" y="1021"/>
                  </a:lnTo>
                  <a:lnTo>
                    <a:pt x="389" y="1020"/>
                  </a:lnTo>
                  <a:lnTo>
                    <a:pt x="384" y="1016"/>
                  </a:lnTo>
                  <a:lnTo>
                    <a:pt x="381" y="1016"/>
                  </a:lnTo>
                  <a:lnTo>
                    <a:pt x="378" y="1013"/>
                  </a:lnTo>
                  <a:lnTo>
                    <a:pt x="374" y="1011"/>
                  </a:lnTo>
                  <a:lnTo>
                    <a:pt x="373" y="1010"/>
                  </a:lnTo>
                  <a:lnTo>
                    <a:pt x="373" y="1006"/>
                  </a:lnTo>
                  <a:lnTo>
                    <a:pt x="371" y="1005"/>
                  </a:lnTo>
                  <a:lnTo>
                    <a:pt x="369" y="1005"/>
                  </a:lnTo>
                  <a:lnTo>
                    <a:pt x="362" y="1005"/>
                  </a:lnTo>
                  <a:lnTo>
                    <a:pt x="359" y="1008"/>
                  </a:lnTo>
                  <a:lnTo>
                    <a:pt x="356" y="1008"/>
                  </a:lnTo>
                  <a:lnTo>
                    <a:pt x="356" y="1003"/>
                  </a:lnTo>
                  <a:lnTo>
                    <a:pt x="352" y="1005"/>
                  </a:lnTo>
                  <a:lnTo>
                    <a:pt x="349" y="1006"/>
                  </a:lnTo>
                  <a:lnTo>
                    <a:pt x="346" y="1005"/>
                  </a:lnTo>
                  <a:lnTo>
                    <a:pt x="351" y="1001"/>
                  </a:lnTo>
                  <a:lnTo>
                    <a:pt x="347" y="998"/>
                  </a:lnTo>
                  <a:lnTo>
                    <a:pt x="352" y="991"/>
                  </a:lnTo>
                  <a:lnTo>
                    <a:pt x="349" y="988"/>
                  </a:lnTo>
                  <a:lnTo>
                    <a:pt x="347" y="991"/>
                  </a:lnTo>
                  <a:lnTo>
                    <a:pt x="341" y="986"/>
                  </a:lnTo>
                  <a:lnTo>
                    <a:pt x="339" y="983"/>
                  </a:lnTo>
                  <a:lnTo>
                    <a:pt x="339" y="978"/>
                  </a:lnTo>
                  <a:lnTo>
                    <a:pt x="341" y="976"/>
                  </a:lnTo>
                  <a:lnTo>
                    <a:pt x="342" y="976"/>
                  </a:lnTo>
                  <a:lnTo>
                    <a:pt x="342" y="974"/>
                  </a:lnTo>
                  <a:lnTo>
                    <a:pt x="346" y="974"/>
                  </a:lnTo>
                  <a:lnTo>
                    <a:pt x="346" y="973"/>
                  </a:lnTo>
                  <a:lnTo>
                    <a:pt x="342" y="966"/>
                  </a:lnTo>
                  <a:lnTo>
                    <a:pt x="332" y="966"/>
                  </a:lnTo>
                  <a:lnTo>
                    <a:pt x="331" y="964"/>
                  </a:lnTo>
                  <a:lnTo>
                    <a:pt x="322" y="963"/>
                  </a:lnTo>
                  <a:lnTo>
                    <a:pt x="321" y="958"/>
                  </a:lnTo>
                  <a:lnTo>
                    <a:pt x="319" y="958"/>
                  </a:lnTo>
                  <a:lnTo>
                    <a:pt x="319" y="954"/>
                  </a:lnTo>
                  <a:lnTo>
                    <a:pt x="319" y="953"/>
                  </a:lnTo>
                  <a:lnTo>
                    <a:pt x="321" y="949"/>
                  </a:lnTo>
                  <a:lnTo>
                    <a:pt x="321" y="946"/>
                  </a:lnTo>
                  <a:lnTo>
                    <a:pt x="324" y="941"/>
                  </a:lnTo>
                  <a:lnTo>
                    <a:pt x="324" y="939"/>
                  </a:lnTo>
                  <a:lnTo>
                    <a:pt x="326" y="938"/>
                  </a:lnTo>
                  <a:lnTo>
                    <a:pt x="326" y="933"/>
                  </a:lnTo>
                  <a:lnTo>
                    <a:pt x="327" y="931"/>
                  </a:lnTo>
                  <a:lnTo>
                    <a:pt x="329" y="931"/>
                  </a:lnTo>
                  <a:lnTo>
                    <a:pt x="327" y="931"/>
                  </a:lnTo>
                  <a:lnTo>
                    <a:pt x="329" y="933"/>
                  </a:lnTo>
                  <a:lnTo>
                    <a:pt x="334" y="933"/>
                  </a:lnTo>
                  <a:lnTo>
                    <a:pt x="336" y="931"/>
                  </a:lnTo>
                  <a:lnTo>
                    <a:pt x="337" y="929"/>
                  </a:lnTo>
                  <a:lnTo>
                    <a:pt x="337" y="928"/>
                  </a:lnTo>
                  <a:lnTo>
                    <a:pt x="339" y="926"/>
                  </a:lnTo>
                  <a:lnTo>
                    <a:pt x="337" y="923"/>
                  </a:lnTo>
                  <a:lnTo>
                    <a:pt x="337" y="921"/>
                  </a:lnTo>
                  <a:lnTo>
                    <a:pt x="337" y="919"/>
                  </a:lnTo>
                  <a:lnTo>
                    <a:pt x="341" y="918"/>
                  </a:lnTo>
                  <a:lnTo>
                    <a:pt x="341" y="916"/>
                  </a:lnTo>
                  <a:lnTo>
                    <a:pt x="344" y="914"/>
                  </a:lnTo>
                  <a:lnTo>
                    <a:pt x="347" y="911"/>
                  </a:lnTo>
                  <a:lnTo>
                    <a:pt x="349" y="909"/>
                  </a:lnTo>
                  <a:lnTo>
                    <a:pt x="351" y="909"/>
                  </a:lnTo>
                  <a:lnTo>
                    <a:pt x="349" y="908"/>
                  </a:lnTo>
                  <a:lnTo>
                    <a:pt x="347" y="906"/>
                  </a:lnTo>
                  <a:lnTo>
                    <a:pt x="349" y="901"/>
                  </a:lnTo>
                  <a:lnTo>
                    <a:pt x="347" y="901"/>
                  </a:lnTo>
                  <a:lnTo>
                    <a:pt x="346" y="887"/>
                  </a:lnTo>
                  <a:lnTo>
                    <a:pt x="341" y="891"/>
                  </a:lnTo>
                  <a:lnTo>
                    <a:pt x="339" y="891"/>
                  </a:lnTo>
                  <a:lnTo>
                    <a:pt x="339" y="892"/>
                  </a:lnTo>
                  <a:lnTo>
                    <a:pt x="336" y="892"/>
                  </a:lnTo>
                  <a:lnTo>
                    <a:pt x="332" y="892"/>
                  </a:lnTo>
                  <a:lnTo>
                    <a:pt x="329" y="891"/>
                  </a:lnTo>
                  <a:lnTo>
                    <a:pt x="327" y="891"/>
                  </a:lnTo>
                  <a:lnTo>
                    <a:pt x="327" y="884"/>
                  </a:lnTo>
                  <a:lnTo>
                    <a:pt x="329" y="877"/>
                  </a:lnTo>
                  <a:lnTo>
                    <a:pt x="329" y="874"/>
                  </a:lnTo>
                  <a:lnTo>
                    <a:pt x="331" y="871"/>
                  </a:lnTo>
                  <a:lnTo>
                    <a:pt x="332" y="869"/>
                  </a:lnTo>
                  <a:lnTo>
                    <a:pt x="332" y="866"/>
                  </a:lnTo>
                  <a:lnTo>
                    <a:pt x="329" y="862"/>
                  </a:lnTo>
                  <a:lnTo>
                    <a:pt x="329" y="861"/>
                  </a:lnTo>
                  <a:lnTo>
                    <a:pt x="324" y="861"/>
                  </a:lnTo>
                  <a:lnTo>
                    <a:pt x="322" y="859"/>
                  </a:lnTo>
                  <a:lnTo>
                    <a:pt x="324" y="856"/>
                  </a:lnTo>
                  <a:lnTo>
                    <a:pt x="322" y="851"/>
                  </a:lnTo>
                  <a:lnTo>
                    <a:pt x="321" y="849"/>
                  </a:lnTo>
                  <a:lnTo>
                    <a:pt x="319" y="847"/>
                  </a:lnTo>
                  <a:lnTo>
                    <a:pt x="317" y="846"/>
                  </a:lnTo>
                  <a:lnTo>
                    <a:pt x="319" y="846"/>
                  </a:lnTo>
                  <a:lnTo>
                    <a:pt x="321" y="844"/>
                  </a:lnTo>
                  <a:lnTo>
                    <a:pt x="319" y="841"/>
                  </a:lnTo>
                  <a:lnTo>
                    <a:pt x="319" y="839"/>
                  </a:lnTo>
                  <a:lnTo>
                    <a:pt x="319" y="836"/>
                  </a:lnTo>
                  <a:lnTo>
                    <a:pt x="317" y="836"/>
                  </a:lnTo>
                  <a:lnTo>
                    <a:pt x="317" y="832"/>
                  </a:lnTo>
                  <a:lnTo>
                    <a:pt x="314" y="832"/>
                  </a:lnTo>
                  <a:lnTo>
                    <a:pt x="314" y="834"/>
                  </a:lnTo>
                  <a:lnTo>
                    <a:pt x="311" y="832"/>
                  </a:lnTo>
                  <a:lnTo>
                    <a:pt x="309" y="831"/>
                  </a:lnTo>
                  <a:lnTo>
                    <a:pt x="312" y="827"/>
                  </a:lnTo>
                  <a:lnTo>
                    <a:pt x="312" y="826"/>
                  </a:lnTo>
                  <a:lnTo>
                    <a:pt x="311" y="824"/>
                  </a:lnTo>
                  <a:lnTo>
                    <a:pt x="311" y="822"/>
                  </a:lnTo>
                  <a:lnTo>
                    <a:pt x="312" y="821"/>
                  </a:lnTo>
                  <a:lnTo>
                    <a:pt x="312" y="817"/>
                  </a:lnTo>
                  <a:lnTo>
                    <a:pt x="314" y="816"/>
                  </a:lnTo>
                  <a:lnTo>
                    <a:pt x="316" y="816"/>
                  </a:lnTo>
                  <a:lnTo>
                    <a:pt x="321" y="814"/>
                  </a:lnTo>
                  <a:lnTo>
                    <a:pt x="324" y="812"/>
                  </a:lnTo>
                  <a:lnTo>
                    <a:pt x="326" y="811"/>
                  </a:lnTo>
                  <a:lnTo>
                    <a:pt x="324" y="811"/>
                  </a:lnTo>
                  <a:lnTo>
                    <a:pt x="324" y="809"/>
                  </a:lnTo>
                  <a:lnTo>
                    <a:pt x="326" y="811"/>
                  </a:lnTo>
                  <a:lnTo>
                    <a:pt x="327" y="811"/>
                  </a:lnTo>
                  <a:lnTo>
                    <a:pt x="327" y="809"/>
                  </a:lnTo>
                  <a:lnTo>
                    <a:pt x="327" y="807"/>
                  </a:lnTo>
                  <a:lnTo>
                    <a:pt x="329" y="807"/>
                  </a:lnTo>
                  <a:lnTo>
                    <a:pt x="332" y="806"/>
                  </a:lnTo>
                  <a:lnTo>
                    <a:pt x="332" y="807"/>
                  </a:lnTo>
                  <a:lnTo>
                    <a:pt x="336" y="811"/>
                  </a:lnTo>
                  <a:lnTo>
                    <a:pt x="337" y="811"/>
                  </a:lnTo>
                  <a:lnTo>
                    <a:pt x="337" y="812"/>
                  </a:lnTo>
                  <a:lnTo>
                    <a:pt x="341" y="811"/>
                  </a:lnTo>
                  <a:lnTo>
                    <a:pt x="344" y="811"/>
                  </a:lnTo>
                  <a:lnTo>
                    <a:pt x="344" y="814"/>
                  </a:lnTo>
                  <a:lnTo>
                    <a:pt x="346" y="814"/>
                  </a:lnTo>
                  <a:lnTo>
                    <a:pt x="344" y="816"/>
                  </a:lnTo>
                  <a:lnTo>
                    <a:pt x="346" y="816"/>
                  </a:lnTo>
                  <a:lnTo>
                    <a:pt x="346" y="814"/>
                  </a:lnTo>
                  <a:lnTo>
                    <a:pt x="349" y="814"/>
                  </a:lnTo>
                  <a:lnTo>
                    <a:pt x="349" y="817"/>
                  </a:lnTo>
                  <a:lnTo>
                    <a:pt x="361" y="821"/>
                  </a:lnTo>
                  <a:lnTo>
                    <a:pt x="364" y="821"/>
                  </a:lnTo>
                  <a:lnTo>
                    <a:pt x="368" y="824"/>
                  </a:lnTo>
                  <a:lnTo>
                    <a:pt x="368" y="822"/>
                  </a:lnTo>
                  <a:lnTo>
                    <a:pt x="374" y="824"/>
                  </a:lnTo>
                  <a:lnTo>
                    <a:pt x="374" y="822"/>
                  </a:lnTo>
                  <a:lnTo>
                    <a:pt x="374" y="819"/>
                  </a:lnTo>
                  <a:lnTo>
                    <a:pt x="374" y="817"/>
                  </a:lnTo>
                  <a:lnTo>
                    <a:pt x="376" y="817"/>
                  </a:lnTo>
                  <a:lnTo>
                    <a:pt x="378" y="817"/>
                  </a:lnTo>
                  <a:lnTo>
                    <a:pt x="378" y="814"/>
                  </a:lnTo>
                  <a:lnTo>
                    <a:pt x="383" y="814"/>
                  </a:lnTo>
                  <a:lnTo>
                    <a:pt x="384" y="806"/>
                  </a:lnTo>
                  <a:lnTo>
                    <a:pt x="384" y="801"/>
                  </a:lnTo>
                  <a:lnTo>
                    <a:pt x="383" y="799"/>
                  </a:lnTo>
                  <a:lnTo>
                    <a:pt x="383" y="797"/>
                  </a:lnTo>
                  <a:lnTo>
                    <a:pt x="384" y="794"/>
                  </a:lnTo>
                  <a:lnTo>
                    <a:pt x="381" y="790"/>
                  </a:lnTo>
                  <a:lnTo>
                    <a:pt x="379" y="790"/>
                  </a:lnTo>
                  <a:lnTo>
                    <a:pt x="379" y="787"/>
                  </a:lnTo>
                  <a:lnTo>
                    <a:pt x="374" y="785"/>
                  </a:lnTo>
                  <a:lnTo>
                    <a:pt x="373" y="785"/>
                  </a:lnTo>
                  <a:lnTo>
                    <a:pt x="369" y="784"/>
                  </a:lnTo>
                  <a:lnTo>
                    <a:pt x="364" y="784"/>
                  </a:lnTo>
                  <a:lnTo>
                    <a:pt x="364" y="777"/>
                  </a:lnTo>
                  <a:lnTo>
                    <a:pt x="366" y="775"/>
                  </a:lnTo>
                  <a:lnTo>
                    <a:pt x="368" y="774"/>
                  </a:lnTo>
                  <a:lnTo>
                    <a:pt x="366" y="770"/>
                  </a:lnTo>
                  <a:lnTo>
                    <a:pt x="364" y="770"/>
                  </a:lnTo>
                  <a:lnTo>
                    <a:pt x="364" y="767"/>
                  </a:lnTo>
                  <a:lnTo>
                    <a:pt x="362" y="764"/>
                  </a:lnTo>
                  <a:lnTo>
                    <a:pt x="362" y="755"/>
                  </a:lnTo>
                  <a:lnTo>
                    <a:pt x="357" y="755"/>
                  </a:lnTo>
                  <a:lnTo>
                    <a:pt x="356" y="752"/>
                  </a:lnTo>
                  <a:lnTo>
                    <a:pt x="357" y="750"/>
                  </a:lnTo>
                  <a:lnTo>
                    <a:pt x="362" y="750"/>
                  </a:lnTo>
                  <a:lnTo>
                    <a:pt x="371" y="752"/>
                  </a:lnTo>
                  <a:lnTo>
                    <a:pt x="374" y="750"/>
                  </a:lnTo>
                  <a:lnTo>
                    <a:pt x="374" y="747"/>
                  </a:lnTo>
                  <a:lnTo>
                    <a:pt x="368" y="747"/>
                  </a:lnTo>
                  <a:lnTo>
                    <a:pt x="368" y="742"/>
                  </a:lnTo>
                  <a:lnTo>
                    <a:pt x="369" y="739"/>
                  </a:lnTo>
                  <a:lnTo>
                    <a:pt x="366" y="739"/>
                  </a:lnTo>
                  <a:lnTo>
                    <a:pt x="366" y="734"/>
                  </a:lnTo>
                  <a:lnTo>
                    <a:pt x="364" y="730"/>
                  </a:lnTo>
                  <a:lnTo>
                    <a:pt x="364" y="729"/>
                  </a:lnTo>
                  <a:lnTo>
                    <a:pt x="361" y="729"/>
                  </a:lnTo>
                  <a:lnTo>
                    <a:pt x="359" y="727"/>
                  </a:lnTo>
                  <a:lnTo>
                    <a:pt x="359" y="722"/>
                  </a:lnTo>
                  <a:lnTo>
                    <a:pt x="357" y="722"/>
                  </a:lnTo>
                  <a:lnTo>
                    <a:pt x="351" y="720"/>
                  </a:lnTo>
                  <a:lnTo>
                    <a:pt x="346" y="719"/>
                  </a:lnTo>
                  <a:lnTo>
                    <a:pt x="342" y="719"/>
                  </a:lnTo>
                  <a:lnTo>
                    <a:pt x="341" y="720"/>
                  </a:lnTo>
                  <a:lnTo>
                    <a:pt x="336" y="715"/>
                  </a:lnTo>
                  <a:lnTo>
                    <a:pt x="337" y="712"/>
                  </a:lnTo>
                  <a:lnTo>
                    <a:pt x="337" y="707"/>
                  </a:lnTo>
                  <a:lnTo>
                    <a:pt x="336" y="707"/>
                  </a:lnTo>
                  <a:lnTo>
                    <a:pt x="334" y="707"/>
                  </a:lnTo>
                  <a:lnTo>
                    <a:pt x="334" y="704"/>
                  </a:lnTo>
                  <a:lnTo>
                    <a:pt x="334" y="702"/>
                  </a:lnTo>
                  <a:lnTo>
                    <a:pt x="329" y="702"/>
                  </a:lnTo>
                  <a:lnTo>
                    <a:pt x="327" y="700"/>
                  </a:lnTo>
                  <a:lnTo>
                    <a:pt x="326" y="699"/>
                  </a:lnTo>
                  <a:lnTo>
                    <a:pt x="324" y="699"/>
                  </a:lnTo>
                  <a:lnTo>
                    <a:pt x="326" y="697"/>
                  </a:lnTo>
                  <a:lnTo>
                    <a:pt x="324" y="697"/>
                  </a:lnTo>
                  <a:lnTo>
                    <a:pt x="322" y="699"/>
                  </a:lnTo>
                  <a:lnTo>
                    <a:pt x="321" y="699"/>
                  </a:lnTo>
                  <a:lnTo>
                    <a:pt x="319" y="693"/>
                  </a:lnTo>
                  <a:lnTo>
                    <a:pt x="319" y="695"/>
                  </a:lnTo>
                  <a:lnTo>
                    <a:pt x="319" y="697"/>
                  </a:lnTo>
                  <a:lnTo>
                    <a:pt x="319" y="700"/>
                  </a:lnTo>
                  <a:lnTo>
                    <a:pt x="317" y="702"/>
                  </a:lnTo>
                  <a:lnTo>
                    <a:pt x="314" y="702"/>
                  </a:lnTo>
                  <a:lnTo>
                    <a:pt x="312" y="702"/>
                  </a:lnTo>
                  <a:lnTo>
                    <a:pt x="312" y="699"/>
                  </a:lnTo>
                  <a:lnTo>
                    <a:pt x="311" y="697"/>
                  </a:lnTo>
                  <a:lnTo>
                    <a:pt x="309" y="697"/>
                  </a:lnTo>
                  <a:lnTo>
                    <a:pt x="306" y="699"/>
                  </a:lnTo>
                  <a:lnTo>
                    <a:pt x="306" y="700"/>
                  </a:lnTo>
                  <a:lnTo>
                    <a:pt x="307" y="699"/>
                  </a:lnTo>
                  <a:lnTo>
                    <a:pt x="309" y="699"/>
                  </a:lnTo>
                  <a:lnTo>
                    <a:pt x="306" y="705"/>
                  </a:lnTo>
                  <a:lnTo>
                    <a:pt x="302" y="704"/>
                  </a:lnTo>
                  <a:lnTo>
                    <a:pt x="301" y="707"/>
                  </a:lnTo>
                  <a:lnTo>
                    <a:pt x="292" y="705"/>
                  </a:lnTo>
                  <a:lnTo>
                    <a:pt x="291" y="710"/>
                  </a:lnTo>
                  <a:lnTo>
                    <a:pt x="289" y="710"/>
                  </a:lnTo>
                  <a:lnTo>
                    <a:pt x="284" y="710"/>
                  </a:lnTo>
                  <a:lnTo>
                    <a:pt x="286" y="709"/>
                  </a:lnTo>
                  <a:lnTo>
                    <a:pt x="287" y="709"/>
                  </a:lnTo>
                  <a:lnTo>
                    <a:pt x="289" y="707"/>
                  </a:lnTo>
                  <a:lnTo>
                    <a:pt x="289" y="704"/>
                  </a:lnTo>
                  <a:lnTo>
                    <a:pt x="289" y="700"/>
                  </a:lnTo>
                  <a:lnTo>
                    <a:pt x="287" y="700"/>
                  </a:lnTo>
                  <a:lnTo>
                    <a:pt x="286" y="700"/>
                  </a:lnTo>
                  <a:lnTo>
                    <a:pt x="284" y="697"/>
                  </a:lnTo>
                  <a:lnTo>
                    <a:pt x="277" y="700"/>
                  </a:lnTo>
                  <a:lnTo>
                    <a:pt x="277" y="702"/>
                  </a:lnTo>
                  <a:lnTo>
                    <a:pt x="270" y="700"/>
                  </a:lnTo>
                  <a:lnTo>
                    <a:pt x="269" y="693"/>
                  </a:lnTo>
                  <a:lnTo>
                    <a:pt x="284" y="685"/>
                  </a:lnTo>
                  <a:lnTo>
                    <a:pt x="277" y="683"/>
                  </a:lnTo>
                  <a:lnTo>
                    <a:pt x="279" y="678"/>
                  </a:lnTo>
                  <a:lnTo>
                    <a:pt x="277" y="677"/>
                  </a:lnTo>
                  <a:lnTo>
                    <a:pt x="276" y="675"/>
                  </a:lnTo>
                  <a:lnTo>
                    <a:pt x="276" y="673"/>
                  </a:lnTo>
                  <a:lnTo>
                    <a:pt x="274" y="673"/>
                  </a:lnTo>
                  <a:lnTo>
                    <a:pt x="276" y="670"/>
                  </a:lnTo>
                  <a:lnTo>
                    <a:pt x="272" y="668"/>
                  </a:lnTo>
                  <a:lnTo>
                    <a:pt x="270" y="672"/>
                  </a:lnTo>
                  <a:lnTo>
                    <a:pt x="267" y="670"/>
                  </a:lnTo>
                  <a:lnTo>
                    <a:pt x="265" y="668"/>
                  </a:lnTo>
                  <a:lnTo>
                    <a:pt x="264" y="667"/>
                  </a:lnTo>
                  <a:lnTo>
                    <a:pt x="262" y="665"/>
                  </a:lnTo>
                  <a:lnTo>
                    <a:pt x="260" y="663"/>
                  </a:lnTo>
                  <a:lnTo>
                    <a:pt x="259" y="662"/>
                  </a:lnTo>
                  <a:lnTo>
                    <a:pt x="259" y="660"/>
                  </a:lnTo>
                  <a:lnTo>
                    <a:pt x="259" y="657"/>
                  </a:lnTo>
                  <a:lnTo>
                    <a:pt x="260" y="658"/>
                  </a:lnTo>
                  <a:lnTo>
                    <a:pt x="272" y="647"/>
                  </a:lnTo>
                  <a:lnTo>
                    <a:pt x="272" y="643"/>
                  </a:lnTo>
                  <a:lnTo>
                    <a:pt x="272" y="642"/>
                  </a:lnTo>
                  <a:lnTo>
                    <a:pt x="270" y="638"/>
                  </a:lnTo>
                  <a:lnTo>
                    <a:pt x="270" y="637"/>
                  </a:lnTo>
                  <a:lnTo>
                    <a:pt x="277" y="637"/>
                  </a:lnTo>
                  <a:lnTo>
                    <a:pt x="277" y="630"/>
                  </a:lnTo>
                  <a:lnTo>
                    <a:pt x="277" y="627"/>
                  </a:lnTo>
                  <a:lnTo>
                    <a:pt x="274" y="623"/>
                  </a:lnTo>
                  <a:lnTo>
                    <a:pt x="272" y="618"/>
                  </a:lnTo>
                  <a:lnTo>
                    <a:pt x="264" y="618"/>
                  </a:lnTo>
                  <a:lnTo>
                    <a:pt x="262" y="618"/>
                  </a:lnTo>
                  <a:lnTo>
                    <a:pt x="260" y="620"/>
                  </a:lnTo>
                  <a:lnTo>
                    <a:pt x="259" y="620"/>
                  </a:lnTo>
                  <a:lnTo>
                    <a:pt x="255" y="617"/>
                  </a:lnTo>
                  <a:lnTo>
                    <a:pt x="252" y="612"/>
                  </a:lnTo>
                  <a:lnTo>
                    <a:pt x="249" y="610"/>
                  </a:lnTo>
                  <a:lnTo>
                    <a:pt x="247" y="608"/>
                  </a:lnTo>
                  <a:lnTo>
                    <a:pt x="249" y="605"/>
                  </a:lnTo>
                  <a:lnTo>
                    <a:pt x="247" y="603"/>
                  </a:lnTo>
                  <a:lnTo>
                    <a:pt x="244" y="605"/>
                  </a:lnTo>
                  <a:lnTo>
                    <a:pt x="240" y="607"/>
                  </a:lnTo>
                  <a:lnTo>
                    <a:pt x="237" y="607"/>
                  </a:lnTo>
                  <a:lnTo>
                    <a:pt x="235" y="607"/>
                  </a:lnTo>
                  <a:lnTo>
                    <a:pt x="229" y="603"/>
                  </a:lnTo>
                  <a:lnTo>
                    <a:pt x="227" y="600"/>
                  </a:lnTo>
                  <a:lnTo>
                    <a:pt x="227" y="596"/>
                  </a:lnTo>
                  <a:lnTo>
                    <a:pt x="225" y="591"/>
                  </a:lnTo>
                  <a:lnTo>
                    <a:pt x="222" y="590"/>
                  </a:lnTo>
                  <a:lnTo>
                    <a:pt x="222" y="588"/>
                  </a:lnTo>
                  <a:lnTo>
                    <a:pt x="220" y="586"/>
                  </a:lnTo>
                  <a:lnTo>
                    <a:pt x="220" y="581"/>
                  </a:lnTo>
                  <a:lnTo>
                    <a:pt x="225" y="566"/>
                  </a:lnTo>
                  <a:lnTo>
                    <a:pt x="222" y="565"/>
                  </a:lnTo>
                  <a:lnTo>
                    <a:pt x="214" y="561"/>
                  </a:lnTo>
                  <a:lnTo>
                    <a:pt x="214" y="560"/>
                  </a:lnTo>
                  <a:lnTo>
                    <a:pt x="215" y="556"/>
                  </a:lnTo>
                  <a:lnTo>
                    <a:pt x="209" y="555"/>
                  </a:lnTo>
                  <a:lnTo>
                    <a:pt x="200" y="555"/>
                  </a:lnTo>
                  <a:lnTo>
                    <a:pt x="194" y="551"/>
                  </a:lnTo>
                  <a:lnTo>
                    <a:pt x="192" y="548"/>
                  </a:lnTo>
                  <a:lnTo>
                    <a:pt x="192" y="543"/>
                  </a:lnTo>
                  <a:lnTo>
                    <a:pt x="190" y="545"/>
                  </a:lnTo>
                  <a:lnTo>
                    <a:pt x="187" y="541"/>
                  </a:lnTo>
                  <a:lnTo>
                    <a:pt x="185" y="538"/>
                  </a:lnTo>
                  <a:lnTo>
                    <a:pt x="182" y="538"/>
                  </a:lnTo>
                  <a:lnTo>
                    <a:pt x="179" y="538"/>
                  </a:lnTo>
                  <a:lnTo>
                    <a:pt x="177" y="535"/>
                  </a:lnTo>
                  <a:lnTo>
                    <a:pt x="177" y="533"/>
                  </a:lnTo>
                  <a:lnTo>
                    <a:pt x="173" y="533"/>
                  </a:lnTo>
                  <a:lnTo>
                    <a:pt x="175" y="533"/>
                  </a:lnTo>
                  <a:lnTo>
                    <a:pt x="173" y="531"/>
                  </a:lnTo>
                  <a:lnTo>
                    <a:pt x="173" y="533"/>
                  </a:lnTo>
                  <a:lnTo>
                    <a:pt x="172" y="533"/>
                  </a:lnTo>
                  <a:lnTo>
                    <a:pt x="167" y="538"/>
                  </a:lnTo>
                  <a:lnTo>
                    <a:pt x="165" y="541"/>
                  </a:lnTo>
                  <a:lnTo>
                    <a:pt x="167" y="541"/>
                  </a:lnTo>
                  <a:lnTo>
                    <a:pt x="168" y="541"/>
                  </a:lnTo>
                  <a:lnTo>
                    <a:pt x="170" y="541"/>
                  </a:lnTo>
                  <a:lnTo>
                    <a:pt x="168" y="543"/>
                  </a:lnTo>
                  <a:lnTo>
                    <a:pt x="167" y="545"/>
                  </a:lnTo>
                  <a:lnTo>
                    <a:pt x="165" y="546"/>
                  </a:lnTo>
                  <a:lnTo>
                    <a:pt x="162" y="548"/>
                  </a:lnTo>
                  <a:lnTo>
                    <a:pt x="160" y="550"/>
                  </a:lnTo>
                  <a:lnTo>
                    <a:pt x="158" y="550"/>
                  </a:lnTo>
                  <a:lnTo>
                    <a:pt x="157" y="548"/>
                  </a:lnTo>
                  <a:lnTo>
                    <a:pt x="155" y="545"/>
                  </a:lnTo>
                  <a:lnTo>
                    <a:pt x="153" y="545"/>
                  </a:lnTo>
                  <a:lnTo>
                    <a:pt x="150" y="546"/>
                  </a:lnTo>
                  <a:lnTo>
                    <a:pt x="145" y="546"/>
                  </a:lnTo>
                  <a:lnTo>
                    <a:pt x="147" y="550"/>
                  </a:lnTo>
                  <a:lnTo>
                    <a:pt x="142" y="553"/>
                  </a:lnTo>
                  <a:lnTo>
                    <a:pt x="138" y="555"/>
                  </a:lnTo>
                  <a:lnTo>
                    <a:pt x="137" y="553"/>
                  </a:lnTo>
                  <a:lnTo>
                    <a:pt x="132" y="555"/>
                  </a:lnTo>
                  <a:lnTo>
                    <a:pt x="130" y="556"/>
                  </a:lnTo>
                  <a:lnTo>
                    <a:pt x="128" y="551"/>
                  </a:lnTo>
                  <a:lnTo>
                    <a:pt x="120" y="546"/>
                  </a:lnTo>
                  <a:lnTo>
                    <a:pt x="118" y="551"/>
                  </a:lnTo>
                  <a:lnTo>
                    <a:pt x="117" y="553"/>
                  </a:lnTo>
                  <a:lnTo>
                    <a:pt x="118" y="555"/>
                  </a:lnTo>
                  <a:lnTo>
                    <a:pt x="113" y="556"/>
                  </a:lnTo>
                  <a:lnTo>
                    <a:pt x="107" y="558"/>
                  </a:lnTo>
                  <a:lnTo>
                    <a:pt x="103" y="556"/>
                  </a:lnTo>
                  <a:lnTo>
                    <a:pt x="102" y="555"/>
                  </a:lnTo>
                  <a:lnTo>
                    <a:pt x="100" y="553"/>
                  </a:lnTo>
                  <a:lnTo>
                    <a:pt x="103" y="548"/>
                  </a:lnTo>
                  <a:lnTo>
                    <a:pt x="102" y="546"/>
                  </a:lnTo>
                  <a:lnTo>
                    <a:pt x="97" y="548"/>
                  </a:lnTo>
                  <a:lnTo>
                    <a:pt x="98" y="543"/>
                  </a:lnTo>
                  <a:lnTo>
                    <a:pt x="95" y="541"/>
                  </a:lnTo>
                  <a:lnTo>
                    <a:pt x="88" y="541"/>
                  </a:lnTo>
                  <a:lnTo>
                    <a:pt x="87" y="541"/>
                  </a:lnTo>
                  <a:lnTo>
                    <a:pt x="78" y="540"/>
                  </a:lnTo>
                  <a:lnTo>
                    <a:pt x="80" y="540"/>
                  </a:lnTo>
                  <a:lnTo>
                    <a:pt x="78" y="538"/>
                  </a:lnTo>
                  <a:lnTo>
                    <a:pt x="76" y="536"/>
                  </a:lnTo>
                  <a:lnTo>
                    <a:pt x="76" y="535"/>
                  </a:lnTo>
                  <a:lnTo>
                    <a:pt x="75" y="535"/>
                  </a:lnTo>
                  <a:lnTo>
                    <a:pt x="71" y="535"/>
                  </a:lnTo>
                  <a:lnTo>
                    <a:pt x="70" y="535"/>
                  </a:lnTo>
                  <a:lnTo>
                    <a:pt x="70" y="533"/>
                  </a:lnTo>
                  <a:lnTo>
                    <a:pt x="68" y="530"/>
                  </a:lnTo>
                  <a:lnTo>
                    <a:pt x="63" y="528"/>
                  </a:lnTo>
                  <a:lnTo>
                    <a:pt x="66" y="523"/>
                  </a:lnTo>
                  <a:lnTo>
                    <a:pt x="56" y="518"/>
                  </a:lnTo>
                  <a:lnTo>
                    <a:pt x="53" y="515"/>
                  </a:lnTo>
                  <a:lnTo>
                    <a:pt x="51" y="513"/>
                  </a:lnTo>
                  <a:lnTo>
                    <a:pt x="50" y="516"/>
                  </a:lnTo>
                  <a:lnTo>
                    <a:pt x="50" y="518"/>
                  </a:lnTo>
                  <a:lnTo>
                    <a:pt x="50" y="520"/>
                  </a:lnTo>
                  <a:lnTo>
                    <a:pt x="46" y="520"/>
                  </a:lnTo>
                  <a:lnTo>
                    <a:pt x="43" y="520"/>
                  </a:lnTo>
                  <a:lnTo>
                    <a:pt x="40" y="520"/>
                  </a:lnTo>
                  <a:lnTo>
                    <a:pt x="40" y="516"/>
                  </a:lnTo>
                  <a:lnTo>
                    <a:pt x="33" y="518"/>
                  </a:lnTo>
                  <a:lnTo>
                    <a:pt x="31" y="520"/>
                  </a:lnTo>
                  <a:lnTo>
                    <a:pt x="26" y="518"/>
                  </a:lnTo>
                  <a:lnTo>
                    <a:pt x="25" y="516"/>
                  </a:lnTo>
                  <a:lnTo>
                    <a:pt x="21" y="516"/>
                  </a:lnTo>
                  <a:lnTo>
                    <a:pt x="20" y="516"/>
                  </a:lnTo>
                  <a:lnTo>
                    <a:pt x="20" y="515"/>
                  </a:lnTo>
                  <a:lnTo>
                    <a:pt x="16" y="515"/>
                  </a:lnTo>
                  <a:lnTo>
                    <a:pt x="20" y="510"/>
                  </a:lnTo>
                  <a:lnTo>
                    <a:pt x="18" y="506"/>
                  </a:lnTo>
                  <a:lnTo>
                    <a:pt x="15" y="505"/>
                  </a:lnTo>
                  <a:lnTo>
                    <a:pt x="11" y="506"/>
                  </a:lnTo>
                  <a:lnTo>
                    <a:pt x="10" y="506"/>
                  </a:lnTo>
                  <a:lnTo>
                    <a:pt x="10" y="505"/>
                  </a:lnTo>
                  <a:lnTo>
                    <a:pt x="8" y="505"/>
                  </a:lnTo>
                  <a:lnTo>
                    <a:pt x="8" y="503"/>
                  </a:lnTo>
                  <a:lnTo>
                    <a:pt x="11" y="501"/>
                  </a:lnTo>
                  <a:lnTo>
                    <a:pt x="13" y="501"/>
                  </a:lnTo>
                  <a:lnTo>
                    <a:pt x="13" y="498"/>
                  </a:lnTo>
                  <a:lnTo>
                    <a:pt x="11" y="498"/>
                  </a:lnTo>
                  <a:lnTo>
                    <a:pt x="11" y="496"/>
                  </a:lnTo>
                  <a:lnTo>
                    <a:pt x="8" y="496"/>
                  </a:lnTo>
                  <a:lnTo>
                    <a:pt x="8" y="493"/>
                  </a:lnTo>
                  <a:lnTo>
                    <a:pt x="8" y="491"/>
                  </a:lnTo>
                  <a:lnTo>
                    <a:pt x="6" y="491"/>
                  </a:lnTo>
                  <a:lnTo>
                    <a:pt x="6" y="489"/>
                  </a:lnTo>
                  <a:lnTo>
                    <a:pt x="10" y="488"/>
                  </a:lnTo>
                  <a:lnTo>
                    <a:pt x="10" y="484"/>
                  </a:lnTo>
                  <a:lnTo>
                    <a:pt x="10" y="481"/>
                  </a:lnTo>
                  <a:lnTo>
                    <a:pt x="8" y="478"/>
                  </a:lnTo>
                  <a:lnTo>
                    <a:pt x="6" y="478"/>
                  </a:lnTo>
                  <a:lnTo>
                    <a:pt x="5" y="476"/>
                  </a:lnTo>
                  <a:lnTo>
                    <a:pt x="1" y="476"/>
                  </a:lnTo>
                  <a:lnTo>
                    <a:pt x="0" y="473"/>
                  </a:lnTo>
                  <a:lnTo>
                    <a:pt x="1" y="469"/>
                  </a:lnTo>
                  <a:lnTo>
                    <a:pt x="5" y="471"/>
                  </a:lnTo>
                  <a:lnTo>
                    <a:pt x="6" y="469"/>
                  </a:lnTo>
                  <a:lnTo>
                    <a:pt x="11" y="471"/>
                  </a:lnTo>
                  <a:lnTo>
                    <a:pt x="16" y="471"/>
                  </a:lnTo>
                  <a:lnTo>
                    <a:pt x="16" y="468"/>
                  </a:lnTo>
                  <a:lnTo>
                    <a:pt x="20" y="463"/>
                  </a:lnTo>
                  <a:lnTo>
                    <a:pt x="20" y="459"/>
                  </a:lnTo>
                  <a:lnTo>
                    <a:pt x="21" y="456"/>
                  </a:lnTo>
                  <a:lnTo>
                    <a:pt x="25" y="456"/>
                  </a:lnTo>
                  <a:lnTo>
                    <a:pt x="26" y="456"/>
                  </a:lnTo>
                  <a:lnTo>
                    <a:pt x="26" y="453"/>
                  </a:lnTo>
                  <a:lnTo>
                    <a:pt x="28" y="448"/>
                  </a:lnTo>
                  <a:lnTo>
                    <a:pt x="28" y="446"/>
                  </a:lnTo>
                  <a:lnTo>
                    <a:pt x="31" y="444"/>
                  </a:lnTo>
                  <a:lnTo>
                    <a:pt x="35" y="443"/>
                  </a:lnTo>
                  <a:lnTo>
                    <a:pt x="36" y="441"/>
                  </a:lnTo>
                  <a:lnTo>
                    <a:pt x="35" y="439"/>
                  </a:lnTo>
                  <a:lnTo>
                    <a:pt x="31" y="438"/>
                  </a:lnTo>
                  <a:lnTo>
                    <a:pt x="28" y="438"/>
                  </a:lnTo>
                  <a:lnTo>
                    <a:pt x="21" y="436"/>
                  </a:lnTo>
                  <a:lnTo>
                    <a:pt x="20" y="436"/>
                  </a:lnTo>
                  <a:lnTo>
                    <a:pt x="18" y="434"/>
                  </a:lnTo>
                  <a:lnTo>
                    <a:pt x="16" y="434"/>
                  </a:lnTo>
                  <a:lnTo>
                    <a:pt x="16" y="431"/>
                  </a:lnTo>
                  <a:lnTo>
                    <a:pt x="20" y="433"/>
                  </a:lnTo>
                  <a:lnTo>
                    <a:pt x="18" y="431"/>
                  </a:lnTo>
                  <a:lnTo>
                    <a:pt x="20" y="431"/>
                  </a:lnTo>
                  <a:lnTo>
                    <a:pt x="20" y="433"/>
                  </a:lnTo>
                  <a:lnTo>
                    <a:pt x="21" y="433"/>
                  </a:lnTo>
                  <a:lnTo>
                    <a:pt x="23" y="434"/>
                  </a:lnTo>
                  <a:lnTo>
                    <a:pt x="25" y="434"/>
                  </a:lnTo>
                  <a:lnTo>
                    <a:pt x="25" y="431"/>
                  </a:lnTo>
                  <a:lnTo>
                    <a:pt x="26" y="433"/>
                  </a:lnTo>
                  <a:lnTo>
                    <a:pt x="26" y="431"/>
                  </a:lnTo>
                  <a:lnTo>
                    <a:pt x="25" y="429"/>
                  </a:lnTo>
                  <a:lnTo>
                    <a:pt x="23" y="418"/>
                  </a:lnTo>
                  <a:lnTo>
                    <a:pt x="25" y="416"/>
                  </a:lnTo>
                  <a:lnTo>
                    <a:pt x="26" y="416"/>
                  </a:lnTo>
                  <a:lnTo>
                    <a:pt x="28" y="416"/>
                  </a:lnTo>
                  <a:lnTo>
                    <a:pt x="33" y="416"/>
                  </a:lnTo>
                  <a:lnTo>
                    <a:pt x="36" y="414"/>
                  </a:lnTo>
                  <a:lnTo>
                    <a:pt x="36" y="413"/>
                  </a:lnTo>
                  <a:lnTo>
                    <a:pt x="38" y="413"/>
                  </a:lnTo>
                  <a:lnTo>
                    <a:pt x="38" y="411"/>
                  </a:lnTo>
                  <a:lnTo>
                    <a:pt x="41" y="409"/>
                  </a:lnTo>
                  <a:lnTo>
                    <a:pt x="45" y="411"/>
                  </a:lnTo>
                  <a:lnTo>
                    <a:pt x="46" y="409"/>
                  </a:lnTo>
                  <a:lnTo>
                    <a:pt x="45" y="409"/>
                  </a:lnTo>
                  <a:lnTo>
                    <a:pt x="45" y="408"/>
                  </a:lnTo>
                  <a:lnTo>
                    <a:pt x="43" y="404"/>
                  </a:lnTo>
                  <a:lnTo>
                    <a:pt x="43" y="403"/>
                  </a:lnTo>
                  <a:lnTo>
                    <a:pt x="45" y="399"/>
                  </a:lnTo>
                  <a:lnTo>
                    <a:pt x="41" y="398"/>
                  </a:lnTo>
                  <a:lnTo>
                    <a:pt x="41" y="394"/>
                  </a:lnTo>
                  <a:lnTo>
                    <a:pt x="40" y="392"/>
                  </a:lnTo>
                  <a:lnTo>
                    <a:pt x="28" y="391"/>
                  </a:lnTo>
                  <a:lnTo>
                    <a:pt x="31" y="387"/>
                  </a:lnTo>
                  <a:lnTo>
                    <a:pt x="31" y="386"/>
                  </a:lnTo>
                  <a:lnTo>
                    <a:pt x="33" y="384"/>
                  </a:lnTo>
                  <a:lnTo>
                    <a:pt x="33" y="382"/>
                  </a:lnTo>
                  <a:lnTo>
                    <a:pt x="40" y="382"/>
                  </a:lnTo>
                  <a:lnTo>
                    <a:pt x="40" y="379"/>
                  </a:lnTo>
                  <a:lnTo>
                    <a:pt x="43" y="374"/>
                  </a:lnTo>
                  <a:lnTo>
                    <a:pt x="43" y="369"/>
                  </a:lnTo>
                  <a:lnTo>
                    <a:pt x="45" y="369"/>
                  </a:lnTo>
                  <a:lnTo>
                    <a:pt x="48" y="369"/>
                  </a:lnTo>
                  <a:lnTo>
                    <a:pt x="48" y="367"/>
                  </a:lnTo>
                  <a:lnTo>
                    <a:pt x="50" y="367"/>
                  </a:lnTo>
                  <a:lnTo>
                    <a:pt x="51" y="369"/>
                  </a:lnTo>
                  <a:lnTo>
                    <a:pt x="51" y="371"/>
                  </a:lnTo>
                  <a:lnTo>
                    <a:pt x="53" y="369"/>
                  </a:lnTo>
                  <a:lnTo>
                    <a:pt x="50" y="364"/>
                  </a:lnTo>
                  <a:lnTo>
                    <a:pt x="48" y="366"/>
                  </a:lnTo>
                  <a:lnTo>
                    <a:pt x="48" y="361"/>
                  </a:lnTo>
                  <a:lnTo>
                    <a:pt x="51" y="354"/>
                  </a:lnTo>
                  <a:lnTo>
                    <a:pt x="50" y="351"/>
                  </a:lnTo>
                  <a:lnTo>
                    <a:pt x="50" y="349"/>
                  </a:lnTo>
                  <a:lnTo>
                    <a:pt x="50" y="347"/>
                  </a:lnTo>
                  <a:lnTo>
                    <a:pt x="50" y="346"/>
                  </a:lnTo>
                  <a:lnTo>
                    <a:pt x="53" y="346"/>
                  </a:lnTo>
                  <a:lnTo>
                    <a:pt x="55" y="346"/>
                  </a:lnTo>
                  <a:lnTo>
                    <a:pt x="56" y="347"/>
                  </a:lnTo>
                  <a:lnTo>
                    <a:pt x="60" y="349"/>
                  </a:lnTo>
                  <a:lnTo>
                    <a:pt x="61" y="349"/>
                  </a:lnTo>
                  <a:lnTo>
                    <a:pt x="63" y="349"/>
                  </a:lnTo>
                  <a:lnTo>
                    <a:pt x="65" y="351"/>
                  </a:lnTo>
                  <a:lnTo>
                    <a:pt x="65" y="352"/>
                  </a:lnTo>
                  <a:lnTo>
                    <a:pt x="63" y="354"/>
                  </a:lnTo>
                  <a:lnTo>
                    <a:pt x="73" y="356"/>
                  </a:lnTo>
                  <a:lnTo>
                    <a:pt x="73" y="354"/>
                  </a:lnTo>
                  <a:lnTo>
                    <a:pt x="71" y="352"/>
                  </a:lnTo>
                  <a:lnTo>
                    <a:pt x="70" y="352"/>
                  </a:lnTo>
                  <a:lnTo>
                    <a:pt x="66" y="351"/>
                  </a:lnTo>
                  <a:lnTo>
                    <a:pt x="66" y="344"/>
                  </a:lnTo>
                  <a:lnTo>
                    <a:pt x="65" y="342"/>
                  </a:lnTo>
                  <a:lnTo>
                    <a:pt x="66" y="341"/>
                  </a:lnTo>
                  <a:lnTo>
                    <a:pt x="68" y="341"/>
                  </a:lnTo>
                  <a:lnTo>
                    <a:pt x="70" y="339"/>
                  </a:lnTo>
                  <a:lnTo>
                    <a:pt x="71" y="337"/>
                  </a:lnTo>
                  <a:lnTo>
                    <a:pt x="71" y="336"/>
                  </a:lnTo>
                  <a:lnTo>
                    <a:pt x="71" y="334"/>
                  </a:lnTo>
                  <a:lnTo>
                    <a:pt x="70" y="336"/>
                  </a:lnTo>
                  <a:lnTo>
                    <a:pt x="65" y="334"/>
                  </a:lnTo>
                  <a:lnTo>
                    <a:pt x="65" y="332"/>
                  </a:lnTo>
                  <a:lnTo>
                    <a:pt x="66" y="332"/>
                  </a:lnTo>
                  <a:lnTo>
                    <a:pt x="65" y="329"/>
                  </a:lnTo>
                  <a:lnTo>
                    <a:pt x="68" y="329"/>
                  </a:lnTo>
                  <a:lnTo>
                    <a:pt x="66" y="327"/>
                  </a:lnTo>
                  <a:lnTo>
                    <a:pt x="66" y="326"/>
                  </a:lnTo>
                  <a:lnTo>
                    <a:pt x="63" y="324"/>
                  </a:lnTo>
                  <a:lnTo>
                    <a:pt x="65" y="322"/>
                  </a:lnTo>
                  <a:lnTo>
                    <a:pt x="63" y="321"/>
                  </a:lnTo>
                  <a:lnTo>
                    <a:pt x="61" y="321"/>
                  </a:lnTo>
                  <a:lnTo>
                    <a:pt x="61" y="319"/>
                  </a:lnTo>
                  <a:lnTo>
                    <a:pt x="58" y="319"/>
                  </a:lnTo>
                  <a:lnTo>
                    <a:pt x="56" y="317"/>
                  </a:lnTo>
                  <a:lnTo>
                    <a:pt x="55" y="316"/>
                  </a:lnTo>
                  <a:lnTo>
                    <a:pt x="56" y="312"/>
                  </a:lnTo>
                  <a:lnTo>
                    <a:pt x="56" y="309"/>
                  </a:lnTo>
                  <a:lnTo>
                    <a:pt x="53" y="309"/>
                  </a:lnTo>
                  <a:lnTo>
                    <a:pt x="48" y="306"/>
                  </a:lnTo>
                  <a:lnTo>
                    <a:pt x="45" y="304"/>
                  </a:lnTo>
                  <a:lnTo>
                    <a:pt x="46" y="301"/>
                  </a:lnTo>
                  <a:lnTo>
                    <a:pt x="46" y="299"/>
                  </a:lnTo>
                  <a:lnTo>
                    <a:pt x="45" y="299"/>
                  </a:lnTo>
                  <a:lnTo>
                    <a:pt x="45" y="296"/>
                  </a:lnTo>
                  <a:lnTo>
                    <a:pt x="46" y="294"/>
                  </a:lnTo>
                  <a:lnTo>
                    <a:pt x="45" y="294"/>
                  </a:lnTo>
                  <a:lnTo>
                    <a:pt x="50" y="294"/>
                  </a:lnTo>
                  <a:lnTo>
                    <a:pt x="53" y="290"/>
                  </a:lnTo>
                  <a:lnTo>
                    <a:pt x="58" y="289"/>
                  </a:lnTo>
                  <a:lnTo>
                    <a:pt x="56" y="285"/>
                  </a:lnTo>
                  <a:lnTo>
                    <a:pt x="56" y="284"/>
                  </a:lnTo>
                  <a:lnTo>
                    <a:pt x="58" y="282"/>
                  </a:lnTo>
                  <a:lnTo>
                    <a:pt x="65" y="282"/>
                  </a:lnTo>
                  <a:lnTo>
                    <a:pt x="70" y="284"/>
                  </a:lnTo>
                  <a:lnTo>
                    <a:pt x="68" y="282"/>
                  </a:lnTo>
                  <a:lnTo>
                    <a:pt x="63" y="275"/>
                  </a:lnTo>
                  <a:lnTo>
                    <a:pt x="61" y="272"/>
                  </a:lnTo>
                  <a:lnTo>
                    <a:pt x="55" y="264"/>
                  </a:lnTo>
                  <a:lnTo>
                    <a:pt x="56" y="259"/>
                  </a:lnTo>
                  <a:lnTo>
                    <a:pt x="58" y="259"/>
                  </a:lnTo>
                  <a:lnTo>
                    <a:pt x="51" y="255"/>
                  </a:lnTo>
                  <a:lnTo>
                    <a:pt x="51" y="250"/>
                  </a:lnTo>
                  <a:lnTo>
                    <a:pt x="50" y="249"/>
                  </a:lnTo>
                  <a:lnTo>
                    <a:pt x="51" y="245"/>
                  </a:lnTo>
                  <a:lnTo>
                    <a:pt x="55" y="247"/>
                  </a:lnTo>
                  <a:lnTo>
                    <a:pt x="60" y="247"/>
                  </a:lnTo>
                  <a:lnTo>
                    <a:pt x="60" y="249"/>
                  </a:lnTo>
                  <a:lnTo>
                    <a:pt x="60" y="250"/>
                  </a:lnTo>
                  <a:lnTo>
                    <a:pt x="61" y="252"/>
                  </a:lnTo>
                  <a:lnTo>
                    <a:pt x="63" y="249"/>
                  </a:lnTo>
                  <a:lnTo>
                    <a:pt x="65" y="247"/>
                  </a:lnTo>
                  <a:lnTo>
                    <a:pt x="68" y="249"/>
                  </a:lnTo>
                  <a:lnTo>
                    <a:pt x="75" y="250"/>
                  </a:lnTo>
                  <a:lnTo>
                    <a:pt x="75" y="247"/>
                  </a:lnTo>
                  <a:lnTo>
                    <a:pt x="76" y="244"/>
                  </a:lnTo>
                  <a:lnTo>
                    <a:pt x="87" y="240"/>
                  </a:lnTo>
                  <a:lnTo>
                    <a:pt x="87" y="239"/>
                  </a:lnTo>
                  <a:lnTo>
                    <a:pt x="87" y="237"/>
                  </a:lnTo>
                  <a:lnTo>
                    <a:pt x="83" y="232"/>
                  </a:lnTo>
                  <a:lnTo>
                    <a:pt x="82" y="230"/>
                  </a:lnTo>
                  <a:lnTo>
                    <a:pt x="82" y="227"/>
                  </a:lnTo>
                  <a:lnTo>
                    <a:pt x="82" y="225"/>
                  </a:lnTo>
                  <a:lnTo>
                    <a:pt x="83" y="225"/>
                  </a:lnTo>
                  <a:lnTo>
                    <a:pt x="87" y="229"/>
                  </a:lnTo>
                  <a:lnTo>
                    <a:pt x="87" y="227"/>
                  </a:lnTo>
                  <a:lnTo>
                    <a:pt x="90" y="229"/>
                  </a:lnTo>
                  <a:lnTo>
                    <a:pt x="97" y="232"/>
                  </a:lnTo>
                  <a:lnTo>
                    <a:pt x="100" y="230"/>
                  </a:lnTo>
                  <a:lnTo>
                    <a:pt x="103" y="234"/>
                  </a:lnTo>
                  <a:lnTo>
                    <a:pt x="107" y="234"/>
                  </a:lnTo>
                  <a:lnTo>
                    <a:pt x="108" y="239"/>
                  </a:lnTo>
                  <a:lnTo>
                    <a:pt x="110" y="239"/>
                  </a:lnTo>
                  <a:lnTo>
                    <a:pt x="112" y="239"/>
                  </a:lnTo>
                  <a:lnTo>
                    <a:pt x="113" y="240"/>
                  </a:lnTo>
                  <a:lnTo>
                    <a:pt x="115" y="240"/>
                  </a:lnTo>
                  <a:lnTo>
                    <a:pt x="117" y="237"/>
                  </a:lnTo>
                  <a:lnTo>
                    <a:pt x="115" y="237"/>
                  </a:lnTo>
                  <a:lnTo>
                    <a:pt x="115" y="232"/>
                  </a:lnTo>
                  <a:lnTo>
                    <a:pt x="115" y="230"/>
                  </a:lnTo>
                  <a:lnTo>
                    <a:pt x="115" y="229"/>
                  </a:lnTo>
                  <a:lnTo>
                    <a:pt x="113" y="229"/>
                  </a:lnTo>
                  <a:lnTo>
                    <a:pt x="112" y="229"/>
                  </a:lnTo>
                  <a:lnTo>
                    <a:pt x="112" y="227"/>
                  </a:lnTo>
                  <a:lnTo>
                    <a:pt x="113" y="225"/>
                  </a:lnTo>
                  <a:lnTo>
                    <a:pt x="113" y="224"/>
                  </a:lnTo>
                  <a:lnTo>
                    <a:pt x="115" y="220"/>
                  </a:lnTo>
                  <a:lnTo>
                    <a:pt x="115" y="217"/>
                  </a:lnTo>
                  <a:lnTo>
                    <a:pt x="115" y="214"/>
                  </a:lnTo>
                  <a:lnTo>
                    <a:pt x="117" y="212"/>
                  </a:lnTo>
                  <a:lnTo>
                    <a:pt x="118" y="212"/>
                  </a:lnTo>
                  <a:lnTo>
                    <a:pt x="118" y="210"/>
                  </a:lnTo>
                  <a:lnTo>
                    <a:pt x="117" y="210"/>
                  </a:lnTo>
                  <a:lnTo>
                    <a:pt x="115" y="210"/>
                  </a:lnTo>
                  <a:lnTo>
                    <a:pt x="115" y="209"/>
                  </a:lnTo>
                  <a:lnTo>
                    <a:pt x="113" y="207"/>
                  </a:lnTo>
                  <a:lnTo>
                    <a:pt x="113" y="205"/>
                  </a:lnTo>
                  <a:lnTo>
                    <a:pt x="113" y="204"/>
                  </a:lnTo>
                  <a:lnTo>
                    <a:pt x="112" y="204"/>
                  </a:lnTo>
                  <a:lnTo>
                    <a:pt x="112" y="202"/>
                  </a:lnTo>
                  <a:lnTo>
                    <a:pt x="108" y="204"/>
                  </a:lnTo>
                  <a:lnTo>
                    <a:pt x="108" y="202"/>
                  </a:lnTo>
                  <a:lnTo>
                    <a:pt x="107" y="197"/>
                  </a:lnTo>
                  <a:lnTo>
                    <a:pt x="108" y="199"/>
                  </a:lnTo>
                  <a:lnTo>
                    <a:pt x="108" y="197"/>
                  </a:lnTo>
                  <a:lnTo>
                    <a:pt x="107" y="195"/>
                  </a:lnTo>
                  <a:lnTo>
                    <a:pt x="107" y="194"/>
                  </a:lnTo>
                  <a:lnTo>
                    <a:pt x="107" y="192"/>
                  </a:lnTo>
                  <a:lnTo>
                    <a:pt x="107" y="190"/>
                  </a:lnTo>
                  <a:lnTo>
                    <a:pt x="110" y="188"/>
                  </a:lnTo>
                  <a:lnTo>
                    <a:pt x="110" y="187"/>
                  </a:lnTo>
                  <a:lnTo>
                    <a:pt x="108" y="187"/>
                  </a:lnTo>
                  <a:lnTo>
                    <a:pt x="107" y="187"/>
                  </a:lnTo>
                  <a:lnTo>
                    <a:pt x="107" y="185"/>
                  </a:lnTo>
                  <a:lnTo>
                    <a:pt x="107" y="183"/>
                  </a:lnTo>
                  <a:lnTo>
                    <a:pt x="105" y="182"/>
                  </a:lnTo>
                  <a:lnTo>
                    <a:pt x="107" y="180"/>
                  </a:lnTo>
                  <a:lnTo>
                    <a:pt x="105" y="178"/>
                  </a:lnTo>
                  <a:lnTo>
                    <a:pt x="103" y="178"/>
                  </a:lnTo>
                  <a:lnTo>
                    <a:pt x="103" y="177"/>
                  </a:lnTo>
                  <a:lnTo>
                    <a:pt x="103" y="172"/>
                  </a:lnTo>
                  <a:lnTo>
                    <a:pt x="103" y="170"/>
                  </a:lnTo>
                  <a:lnTo>
                    <a:pt x="107" y="170"/>
                  </a:lnTo>
                  <a:lnTo>
                    <a:pt x="108" y="172"/>
                  </a:lnTo>
                  <a:lnTo>
                    <a:pt x="112" y="172"/>
                  </a:lnTo>
                  <a:lnTo>
                    <a:pt x="112" y="170"/>
                  </a:lnTo>
                  <a:lnTo>
                    <a:pt x="113" y="168"/>
                  </a:lnTo>
                  <a:lnTo>
                    <a:pt x="117" y="168"/>
                  </a:lnTo>
                  <a:lnTo>
                    <a:pt x="117" y="165"/>
                  </a:lnTo>
                  <a:lnTo>
                    <a:pt x="118" y="165"/>
                  </a:lnTo>
                  <a:lnTo>
                    <a:pt x="118" y="167"/>
                  </a:lnTo>
                  <a:lnTo>
                    <a:pt x="123" y="165"/>
                  </a:lnTo>
                  <a:lnTo>
                    <a:pt x="125" y="158"/>
                  </a:lnTo>
                  <a:lnTo>
                    <a:pt x="130" y="155"/>
                  </a:lnTo>
                  <a:lnTo>
                    <a:pt x="138" y="152"/>
                  </a:lnTo>
                  <a:lnTo>
                    <a:pt x="142" y="150"/>
                  </a:lnTo>
                  <a:lnTo>
                    <a:pt x="160" y="157"/>
                  </a:lnTo>
                  <a:lnTo>
                    <a:pt x="160" y="152"/>
                  </a:lnTo>
                  <a:lnTo>
                    <a:pt x="158" y="147"/>
                  </a:lnTo>
                  <a:lnTo>
                    <a:pt x="155" y="142"/>
                  </a:lnTo>
                  <a:lnTo>
                    <a:pt x="162" y="133"/>
                  </a:lnTo>
                  <a:lnTo>
                    <a:pt x="165" y="132"/>
                  </a:lnTo>
                  <a:lnTo>
                    <a:pt x="168" y="130"/>
                  </a:lnTo>
                  <a:lnTo>
                    <a:pt x="168" y="128"/>
                  </a:lnTo>
                  <a:lnTo>
                    <a:pt x="170" y="128"/>
                  </a:lnTo>
                  <a:lnTo>
                    <a:pt x="172" y="125"/>
                  </a:lnTo>
                  <a:lnTo>
                    <a:pt x="173" y="123"/>
                  </a:lnTo>
                  <a:lnTo>
                    <a:pt x="175" y="125"/>
                  </a:lnTo>
                  <a:lnTo>
                    <a:pt x="180" y="125"/>
                  </a:lnTo>
                  <a:lnTo>
                    <a:pt x="180" y="127"/>
                  </a:lnTo>
                  <a:lnTo>
                    <a:pt x="180" y="133"/>
                  </a:lnTo>
                  <a:lnTo>
                    <a:pt x="180" y="135"/>
                  </a:lnTo>
                  <a:lnTo>
                    <a:pt x="179" y="135"/>
                  </a:lnTo>
                  <a:lnTo>
                    <a:pt x="179" y="140"/>
                  </a:lnTo>
                  <a:lnTo>
                    <a:pt x="180" y="140"/>
                  </a:lnTo>
                  <a:lnTo>
                    <a:pt x="184" y="142"/>
                  </a:lnTo>
                  <a:lnTo>
                    <a:pt x="184" y="143"/>
                  </a:lnTo>
                  <a:lnTo>
                    <a:pt x="189" y="147"/>
                  </a:lnTo>
                  <a:lnTo>
                    <a:pt x="190" y="147"/>
                  </a:lnTo>
                  <a:lnTo>
                    <a:pt x="194" y="152"/>
                  </a:lnTo>
                  <a:lnTo>
                    <a:pt x="195" y="153"/>
                  </a:lnTo>
                  <a:lnTo>
                    <a:pt x="197" y="153"/>
                  </a:lnTo>
                  <a:lnTo>
                    <a:pt x="197" y="155"/>
                  </a:lnTo>
                  <a:lnTo>
                    <a:pt x="209" y="150"/>
                  </a:lnTo>
                  <a:lnTo>
                    <a:pt x="210" y="155"/>
                  </a:lnTo>
                  <a:lnTo>
                    <a:pt x="212" y="153"/>
                  </a:lnTo>
                  <a:lnTo>
                    <a:pt x="214" y="148"/>
                  </a:lnTo>
                  <a:lnTo>
                    <a:pt x="219" y="150"/>
                  </a:lnTo>
                  <a:lnTo>
                    <a:pt x="219" y="148"/>
                  </a:lnTo>
                  <a:lnTo>
                    <a:pt x="224" y="148"/>
                  </a:lnTo>
                  <a:lnTo>
                    <a:pt x="224" y="147"/>
                  </a:lnTo>
                  <a:lnTo>
                    <a:pt x="224" y="145"/>
                  </a:lnTo>
                  <a:lnTo>
                    <a:pt x="225" y="145"/>
                  </a:lnTo>
                  <a:lnTo>
                    <a:pt x="232" y="143"/>
                  </a:lnTo>
                  <a:lnTo>
                    <a:pt x="232" y="145"/>
                  </a:lnTo>
                  <a:lnTo>
                    <a:pt x="235" y="147"/>
                  </a:lnTo>
                  <a:lnTo>
                    <a:pt x="237" y="152"/>
                  </a:lnTo>
                  <a:lnTo>
                    <a:pt x="239" y="153"/>
                  </a:lnTo>
                  <a:lnTo>
                    <a:pt x="240" y="157"/>
                  </a:lnTo>
                  <a:lnTo>
                    <a:pt x="245" y="155"/>
                  </a:lnTo>
                  <a:lnTo>
                    <a:pt x="249" y="152"/>
                  </a:lnTo>
                  <a:lnTo>
                    <a:pt x="249" y="150"/>
                  </a:lnTo>
                  <a:lnTo>
                    <a:pt x="257" y="152"/>
                  </a:lnTo>
                  <a:lnTo>
                    <a:pt x="262" y="152"/>
                  </a:lnTo>
                  <a:lnTo>
                    <a:pt x="265" y="152"/>
                  </a:lnTo>
                  <a:lnTo>
                    <a:pt x="272" y="155"/>
                  </a:lnTo>
                  <a:lnTo>
                    <a:pt x="274" y="157"/>
                  </a:lnTo>
                  <a:lnTo>
                    <a:pt x="277" y="157"/>
                  </a:lnTo>
                  <a:lnTo>
                    <a:pt x="279" y="155"/>
                  </a:lnTo>
                  <a:lnTo>
                    <a:pt x="281" y="157"/>
                  </a:lnTo>
                  <a:lnTo>
                    <a:pt x="282" y="157"/>
                  </a:lnTo>
                  <a:lnTo>
                    <a:pt x="284" y="157"/>
                  </a:lnTo>
                  <a:lnTo>
                    <a:pt x="286" y="157"/>
                  </a:lnTo>
                  <a:lnTo>
                    <a:pt x="287" y="155"/>
                  </a:lnTo>
                  <a:lnTo>
                    <a:pt x="289" y="157"/>
                  </a:lnTo>
                  <a:lnTo>
                    <a:pt x="291" y="155"/>
                  </a:lnTo>
                  <a:lnTo>
                    <a:pt x="296" y="155"/>
                  </a:lnTo>
                  <a:lnTo>
                    <a:pt x="301" y="153"/>
                  </a:lnTo>
                  <a:lnTo>
                    <a:pt x="301" y="150"/>
                  </a:lnTo>
                  <a:lnTo>
                    <a:pt x="304" y="153"/>
                  </a:lnTo>
                  <a:lnTo>
                    <a:pt x="306" y="153"/>
                  </a:lnTo>
                  <a:lnTo>
                    <a:pt x="307" y="155"/>
                  </a:lnTo>
                  <a:lnTo>
                    <a:pt x="306" y="157"/>
                  </a:lnTo>
                  <a:lnTo>
                    <a:pt x="307" y="157"/>
                  </a:lnTo>
                  <a:lnTo>
                    <a:pt x="306" y="160"/>
                  </a:lnTo>
                  <a:lnTo>
                    <a:pt x="307" y="162"/>
                  </a:lnTo>
                  <a:lnTo>
                    <a:pt x="309" y="162"/>
                  </a:lnTo>
                  <a:lnTo>
                    <a:pt x="312" y="160"/>
                  </a:lnTo>
                  <a:lnTo>
                    <a:pt x="314" y="155"/>
                  </a:lnTo>
                  <a:lnTo>
                    <a:pt x="312" y="153"/>
                  </a:lnTo>
                  <a:lnTo>
                    <a:pt x="312" y="152"/>
                  </a:lnTo>
                  <a:lnTo>
                    <a:pt x="312" y="150"/>
                  </a:lnTo>
                  <a:lnTo>
                    <a:pt x="311" y="150"/>
                  </a:lnTo>
                  <a:lnTo>
                    <a:pt x="311" y="148"/>
                  </a:lnTo>
                  <a:lnTo>
                    <a:pt x="311" y="147"/>
                  </a:lnTo>
                  <a:lnTo>
                    <a:pt x="307" y="147"/>
                  </a:lnTo>
                  <a:lnTo>
                    <a:pt x="309" y="142"/>
                  </a:lnTo>
                  <a:lnTo>
                    <a:pt x="309" y="140"/>
                  </a:lnTo>
                  <a:lnTo>
                    <a:pt x="307" y="138"/>
                  </a:lnTo>
                  <a:lnTo>
                    <a:pt x="309" y="135"/>
                  </a:lnTo>
                  <a:lnTo>
                    <a:pt x="314" y="130"/>
                  </a:lnTo>
                  <a:lnTo>
                    <a:pt x="316" y="127"/>
                  </a:lnTo>
                  <a:lnTo>
                    <a:pt x="317" y="123"/>
                  </a:lnTo>
                  <a:lnTo>
                    <a:pt x="316" y="123"/>
                  </a:lnTo>
                  <a:lnTo>
                    <a:pt x="319" y="120"/>
                  </a:lnTo>
                  <a:lnTo>
                    <a:pt x="329" y="108"/>
                  </a:lnTo>
                  <a:lnTo>
                    <a:pt x="331" y="110"/>
                  </a:lnTo>
                  <a:lnTo>
                    <a:pt x="334" y="113"/>
                  </a:lnTo>
                  <a:lnTo>
                    <a:pt x="344" y="113"/>
                  </a:lnTo>
                  <a:lnTo>
                    <a:pt x="344" y="115"/>
                  </a:lnTo>
                  <a:lnTo>
                    <a:pt x="347" y="118"/>
                  </a:lnTo>
                  <a:lnTo>
                    <a:pt x="351" y="117"/>
                  </a:lnTo>
                  <a:lnTo>
                    <a:pt x="349" y="117"/>
                  </a:lnTo>
                  <a:lnTo>
                    <a:pt x="349" y="115"/>
                  </a:lnTo>
                  <a:lnTo>
                    <a:pt x="354" y="117"/>
                  </a:lnTo>
                  <a:lnTo>
                    <a:pt x="352" y="117"/>
                  </a:lnTo>
                  <a:lnTo>
                    <a:pt x="356" y="118"/>
                  </a:lnTo>
                  <a:lnTo>
                    <a:pt x="357" y="117"/>
                  </a:lnTo>
                  <a:lnTo>
                    <a:pt x="361" y="112"/>
                  </a:lnTo>
                  <a:lnTo>
                    <a:pt x="362" y="112"/>
                  </a:lnTo>
                  <a:lnTo>
                    <a:pt x="364" y="113"/>
                  </a:lnTo>
                  <a:lnTo>
                    <a:pt x="364" y="115"/>
                  </a:lnTo>
                  <a:lnTo>
                    <a:pt x="368" y="113"/>
                  </a:lnTo>
                  <a:lnTo>
                    <a:pt x="369" y="112"/>
                  </a:lnTo>
                  <a:lnTo>
                    <a:pt x="371" y="112"/>
                  </a:lnTo>
                  <a:lnTo>
                    <a:pt x="371" y="105"/>
                  </a:lnTo>
                  <a:lnTo>
                    <a:pt x="384" y="105"/>
                  </a:lnTo>
                  <a:lnTo>
                    <a:pt x="386" y="103"/>
                  </a:lnTo>
                  <a:lnTo>
                    <a:pt x="386" y="100"/>
                  </a:lnTo>
                  <a:lnTo>
                    <a:pt x="389" y="97"/>
                  </a:lnTo>
                  <a:lnTo>
                    <a:pt x="391" y="93"/>
                  </a:lnTo>
                  <a:lnTo>
                    <a:pt x="393" y="88"/>
                  </a:lnTo>
                  <a:lnTo>
                    <a:pt x="393" y="90"/>
                  </a:lnTo>
                  <a:lnTo>
                    <a:pt x="394" y="88"/>
                  </a:lnTo>
                  <a:lnTo>
                    <a:pt x="394" y="81"/>
                  </a:lnTo>
                  <a:lnTo>
                    <a:pt x="399" y="83"/>
                  </a:lnTo>
                  <a:lnTo>
                    <a:pt x="399" y="78"/>
                  </a:lnTo>
                  <a:lnTo>
                    <a:pt x="403" y="80"/>
                  </a:lnTo>
                  <a:lnTo>
                    <a:pt x="406" y="81"/>
                  </a:lnTo>
                  <a:lnTo>
                    <a:pt x="408" y="81"/>
                  </a:lnTo>
                  <a:lnTo>
                    <a:pt x="409" y="80"/>
                  </a:lnTo>
                  <a:lnTo>
                    <a:pt x="408" y="78"/>
                  </a:lnTo>
                  <a:lnTo>
                    <a:pt x="408" y="76"/>
                  </a:lnTo>
                  <a:lnTo>
                    <a:pt x="409" y="78"/>
                  </a:lnTo>
                  <a:lnTo>
                    <a:pt x="411" y="78"/>
                  </a:lnTo>
                  <a:lnTo>
                    <a:pt x="414" y="76"/>
                  </a:lnTo>
                  <a:lnTo>
                    <a:pt x="414" y="78"/>
                  </a:lnTo>
                  <a:lnTo>
                    <a:pt x="418" y="78"/>
                  </a:lnTo>
                  <a:lnTo>
                    <a:pt x="419" y="80"/>
                  </a:lnTo>
                  <a:lnTo>
                    <a:pt x="419" y="78"/>
                  </a:lnTo>
                  <a:lnTo>
                    <a:pt x="421" y="80"/>
                  </a:lnTo>
                  <a:lnTo>
                    <a:pt x="423" y="81"/>
                  </a:lnTo>
                  <a:lnTo>
                    <a:pt x="424" y="80"/>
                  </a:lnTo>
                  <a:lnTo>
                    <a:pt x="424" y="81"/>
                  </a:lnTo>
                  <a:lnTo>
                    <a:pt x="428" y="81"/>
                  </a:lnTo>
                  <a:lnTo>
                    <a:pt x="431" y="81"/>
                  </a:lnTo>
                  <a:lnTo>
                    <a:pt x="434" y="85"/>
                  </a:lnTo>
                  <a:lnTo>
                    <a:pt x="436" y="86"/>
                  </a:lnTo>
                  <a:lnTo>
                    <a:pt x="438" y="86"/>
                  </a:lnTo>
                  <a:lnTo>
                    <a:pt x="438" y="85"/>
                  </a:lnTo>
                  <a:lnTo>
                    <a:pt x="438" y="83"/>
                  </a:lnTo>
                  <a:lnTo>
                    <a:pt x="438" y="81"/>
                  </a:lnTo>
                  <a:lnTo>
                    <a:pt x="443" y="81"/>
                  </a:lnTo>
                  <a:lnTo>
                    <a:pt x="441" y="81"/>
                  </a:lnTo>
                  <a:lnTo>
                    <a:pt x="443" y="78"/>
                  </a:lnTo>
                  <a:lnTo>
                    <a:pt x="443" y="75"/>
                  </a:lnTo>
                  <a:lnTo>
                    <a:pt x="444" y="75"/>
                  </a:lnTo>
                  <a:lnTo>
                    <a:pt x="446" y="75"/>
                  </a:lnTo>
                  <a:lnTo>
                    <a:pt x="448" y="75"/>
                  </a:lnTo>
                  <a:lnTo>
                    <a:pt x="451" y="78"/>
                  </a:lnTo>
                  <a:lnTo>
                    <a:pt x="453" y="80"/>
                  </a:lnTo>
                  <a:lnTo>
                    <a:pt x="453" y="75"/>
                  </a:lnTo>
                  <a:lnTo>
                    <a:pt x="456" y="73"/>
                  </a:lnTo>
                  <a:lnTo>
                    <a:pt x="456" y="75"/>
                  </a:lnTo>
                  <a:lnTo>
                    <a:pt x="458" y="75"/>
                  </a:lnTo>
                  <a:lnTo>
                    <a:pt x="459" y="73"/>
                  </a:lnTo>
                  <a:lnTo>
                    <a:pt x="454" y="71"/>
                  </a:lnTo>
                  <a:lnTo>
                    <a:pt x="456" y="70"/>
                  </a:lnTo>
                  <a:lnTo>
                    <a:pt x="456" y="66"/>
                  </a:lnTo>
                  <a:lnTo>
                    <a:pt x="454" y="66"/>
                  </a:lnTo>
                  <a:lnTo>
                    <a:pt x="453" y="65"/>
                  </a:lnTo>
                  <a:lnTo>
                    <a:pt x="453" y="61"/>
                  </a:lnTo>
                  <a:lnTo>
                    <a:pt x="456" y="60"/>
                  </a:lnTo>
                  <a:lnTo>
                    <a:pt x="458" y="60"/>
                  </a:lnTo>
                  <a:lnTo>
                    <a:pt x="459" y="60"/>
                  </a:lnTo>
                  <a:lnTo>
                    <a:pt x="459" y="58"/>
                  </a:lnTo>
                  <a:lnTo>
                    <a:pt x="459" y="56"/>
                  </a:lnTo>
                  <a:lnTo>
                    <a:pt x="461" y="56"/>
                  </a:lnTo>
                  <a:lnTo>
                    <a:pt x="465" y="56"/>
                  </a:lnTo>
                  <a:lnTo>
                    <a:pt x="463" y="58"/>
                  </a:lnTo>
                  <a:lnTo>
                    <a:pt x="468" y="58"/>
                  </a:lnTo>
                  <a:lnTo>
                    <a:pt x="468" y="60"/>
                  </a:lnTo>
                  <a:lnTo>
                    <a:pt x="471" y="60"/>
                  </a:lnTo>
                  <a:lnTo>
                    <a:pt x="475" y="56"/>
                  </a:lnTo>
                  <a:lnTo>
                    <a:pt x="475" y="55"/>
                  </a:lnTo>
                  <a:lnTo>
                    <a:pt x="478" y="55"/>
                  </a:lnTo>
                  <a:lnTo>
                    <a:pt x="478" y="58"/>
                  </a:lnTo>
                  <a:lnTo>
                    <a:pt x="481" y="58"/>
                  </a:lnTo>
                  <a:lnTo>
                    <a:pt x="486" y="60"/>
                  </a:lnTo>
                  <a:lnTo>
                    <a:pt x="488" y="63"/>
                  </a:lnTo>
                  <a:lnTo>
                    <a:pt x="493" y="68"/>
                  </a:lnTo>
                  <a:lnTo>
                    <a:pt x="501" y="63"/>
                  </a:lnTo>
                  <a:lnTo>
                    <a:pt x="503" y="61"/>
                  </a:lnTo>
                  <a:lnTo>
                    <a:pt x="506" y="60"/>
                  </a:lnTo>
                  <a:lnTo>
                    <a:pt x="510" y="58"/>
                  </a:lnTo>
                  <a:lnTo>
                    <a:pt x="513" y="55"/>
                  </a:lnTo>
                  <a:lnTo>
                    <a:pt x="516" y="53"/>
                  </a:lnTo>
                  <a:lnTo>
                    <a:pt x="516" y="51"/>
                  </a:lnTo>
                  <a:lnTo>
                    <a:pt x="516" y="48"/>
                  </a:lnTo>
                  <a:lnTo>
                    <a:pt x="528" y="40"/>
                  </a:lnTo>
                  <a:lnTo>
                    <a:pt x="533" y="38"/>
                  </a:lnTo>
                  <a:lnTo>
                    <a:pt x="535" y="36"/>
                  </a:lnTo>
                  <a:lnTo>
                    <a:pt x="543" y="31"/>
                  </a:lnTo>
                  <a:lnTo>
                    <a:pt x="546" y="28"/>
                  </a:lnTo>
                  <a:lnTo>
                    <a:pt x="555" y="25"/>
                  </a:lnTo>
                  <a:lnTo>
                    <a:pt x="556" y="26"/>
                  </a:lnTo>
                  <a:lnTo>
                    <a:pt x="558" y="28"/>
                  </a:lnTo>
                  <a:lnTo>
                    <a:pt x="556" y="31"/>
                  </a:lnTo>
                  <a:lnTo>
                    <a:pt x="558" y="31"/>
                  </a:lnTo>
                  <a:lnTo>
                    <a:pt x="558" y="33"/>
                  </a:lnTo>
                  <a:lnTo>
                    <a:pt x="560" y="33"/>
                  </a:lnTo>
                  <a:lnTo>
                    <a:pt x="560" y="31"/>
                  </a:lnTo>
                  <a:lnTo>
                    <a:pt x="562" y="26"/>
                  </a:lnTo>
                  <a:lnTo>
                    <a:pt x="568" y="28"/>
                  </a:lnTo>
                  <a:lnTo>
                    <a:pt x="572" y="30"/>
                  </a:lnTo>
                  <a:lnTo>
                    <a:pt x="573" y="30"/>
                  </a:lnTo>
                  <a:lnTo>
                    <a:pt x="573" y="31"/>
                  </a:lnTo>
                  <a:lnTo>
                    <a:pt x="575" y="31"/>
                  </a:lnTo>
                  <a:lnTo>
                    <a:pt x="577" y="28"/>
                  </a:lnTo>
                  <a:lnTo>
                    <a:pt x="578" y="28"/>
                  </a:lnTo>
                  <a:lnTo>
                    <a:pt x="580" y="28"/>
                  </a:lnTo>
                  <a:lnTo>
                    <a:pt x="582" y="28"/>
                  </a:lnTo>
                  <a:lnTo>
                    <a:pt x="583" y="25"/>
                  </a:lnTo>
                  <a:lnTo>
                    <a:pt x="587" y="23"/>
                  </a:lnTo>
                  <a:lnTo>
                    <a:pt x="588" y="25"/>
                  </a:lnTo>
                  <a:lnTo>
                    <a:pt x="595" y="25"/>
                  </a:lnTo>
                  <a:lnTo>
                    <a:pt x="595" y="23"/>
                  </a:lnTo>
                  <a:lnTo>
                    <a:pt x="595" y="21"/>
                  </a:lnTo>
                  <a:lnTo>
                    <a:pt x="597" y="21"/>
                  </a:lnTo>
                  <a:lnTo>
                    <a:pt x="598" y="23"/>
                  </a:lnTo>
                  <a:lnTo>
                    <a:pt x="598" y="21"/>
                  </a:lnTo>
                  <a:lnTo>
                    <a:pt x="598" y="20"/>
                  </a:lnTo>
                  <a:lnTo>
                    <a:pt x="598" y="18"/>
                  </a:lnTo>
                  <a:lnTo>
                    <a:pt x="595" y="16"/>
                  </a:lnTo>
                  <a:lnTo>
                    <a:pt x="595" y="15"/>
                  </a:lnTo>
                  <a:lnTo>
                    <a:pt x="598" y="16"/>
                  </a:lnTo>
                  <a:lnTo>
                    <a:pt x="600" y="15"/>
                  </a:lnTo>
                  <a:lnTo>
                    <a:pt x="598" y="10"/>
                  </a:lnTo>
                  <a:lnTo>
                    <a:pt x="597" y="10"/>
                  </a:lnTo>
                  <a:lnTo>
                    <a:pt x="610" y="5"/>
                  </a:lnTo>
                  <a:lnTo>
                    <a:pt x="613" y="5"/>
                  </a:lnTo>
                  <a:lnTo>
                    <a:pt x="620" y="3"/>
                  </a:lnTo>
                  <a:lnTo>
                    <a:pt x="625" y="3"/>
                  </a:lnTo>
                  <a:lnTo>
                    <a:pt x="630" y="1"/>
                  </a:lnTo>
                  <a:lnTo>
                    <a:pt x="633" y="0"/>
                  </a:lnTo>
                  <a:lnTo>
                    <a:pt x="638" y="1"/>
                  </a:lnTo>
                  <a:lnTo>
                    <a:pt x="643" y="0"/>
                  </a:lnTo>
                  <a:lnTo>
                    <a:pt x="643" y="1"/>
                  </a:lnTo>
                  <a:lnTo>
                    <a:pt x="645" y="6"/>
                  </a:lnTo>
                  <a:lnTo>
                    <a:pt x="643" y="8"/>
                  </a:lnTo>
                  <a:lnTo>
                    <a:pt x="642" y="8"/>
                  </a:lnTo>
                  <a:lnTo>
                    <a:pt x="642" y="10"/>
                  </a:lnTo>
                  <a:lnTo>
                    <a:pt x="645" y="11"/>
                  </a:lnTo>
                  <a:lnTo>
                    <a:pt x="643" y="11"/>
                  </a:lnTo>
                  <a:lnTo>
                    <a:pt x="643" y="13"/>
                  </a:lnTo>
                  <a:lnTo>
                    <a:pt x="645" y="15"/>
                  </a:lnTo>
                  <a:lnTo>
                    <a:pt x="645" y="16"/>
                  </a:lnTo>
                  <a:lnTo>
                    <a:pt x="645" y="18"/>
                  </a:lnTo>
                  <a:lnTo>
                    <a:pt x="645" y="20"/>
                  </a:lnTo>
                  <a:lnTo>
                    <a:pt x="645" y="21"/>
                  </a:lnTo>
                  <a:lnTo>
                    <a:pt x="652" y="25"/>
                  </a:lnTo>
                  <a:lnTo>
                    <a:pt x="654" y="26"/>
                  </a:lnTo>
                  <a:lnTo>
                    <a:pt x="650" y="33"/>
                  </a:lnTo>
                  <a:lnTo>
                    <a:pt x="654" y="36"/>
                  </a:lnTo>
                  <a:lnTo>
                    <a:pt x="655" y="38"/>
                  </a:lnTo>
                  <a:lnTo>
                    <a:pt x="657" y="40"/>
                  </a:lnTo>
                  <a:lnTo>
                    <a:pt x="657" y="41"/>
                  </a:lnTo>
                  <a:lnTo>
                    <a:pt x="659" y="43"/>
                  </a:lnTo>
                  <a:lnTo>
                    <a:pt x="660" y="43"/>
                  </a:lnTo>
                  <a:lnTo>
                    <a:pt x="659" y="45"/>
                  </a:lnTo>
                  <a:lnTo>
                    <a:pt x="660" y="48"/>
                  </a:lnTo>
                  <a:lnTo>
                    <a:pt x="662" y="50"/>
                  </a:lnTo>
                  <a:lnTo>
                    <a:pt x="660" y="50"/>
                  </a:lnTo>
                  <a:lnTo>
                    <a:pt x="660" y="51"/>
                  </a:lnTo>
                  <a:lnTo>
                    <a:pt x="667" y="51"/>
                  </a:lnTo>
                  <a:lnTo>
                    <a:pt x="665" y="55"/>
                  </a:lnTo>
                  <a:lnTo>
                    <a:pt x="664" y="56"/>
                  </a:lnTo>
                  <a:lnTo>
                    <a:pt x="660" y="58"/>
                  </a:lnTo>
                  <a:lnTo>
                    <a:pt x="659" y="60"/>
                  </a:lnTo>
                  <a:lnTo>
                    <a:pt x="659" y="61"/>
                  </a:lnTo>
                  <a:lnTo>
                    <a:pt x="660" y="65"/>
                  </a:lnTo>
                  <a:lnTo>
                    <a:pt x="662" y="65"/>
                  </a:lnTo>
                  <a:lnTo>
                    <a:pt x="662" y="66"/>
                  </a:lnTo>
                  <a:lnTo>
                    <a:pt x="659" y="66"/>
                  </a:lnTo>
                  <a:lnTo>
                    <a:pt x="657" y="70"/>
                  </a:lnTo>
                  <a:lnTo>
                    <a:pt x="662" y="70"/>
                  </a:lnTo>
                  <a:lnTo>
                    <a:pt x="667" y="66"/>
                  </a:lnTo>
                  <a:lnTo>
                    <a:pt x="667" y="68"/>
                  </a:lnTo>
                  <a:lnTo>
                    <a:pt x="667" y="70"/>
                  </a:lnTo>
                  <a:lnTo>
                    <a:pt x="667" y="71"/>
                  </a:lnTo>
                  <a:lnTo>
                    <a:pt x="669" y="70"/>
                  </a:lnTo>
                  <a:lnTo>
                    <a:pt x="672" y="71"/>
                  </a:lnTo>
                  <a:lnTo>
                    <a:pt x="674" y="75"/>
                  </a:lnTo>
                  <a:lnTo>
                    <a:pt x="677" y="75"/>
                  </a:lnTo>
                  <a:lnTo>
                    <a:pt x="680" y="78"/>
                  </a:lnTo>
                  <a:lnTo>
                    <a:pt x="679" y="78"/>
                  </a:lnTo>
                  <a:lnTo>
                    <a:pt x="674" y="78"/>
                  </a:lnTo>
                  <a:lnTo>
                    <a:pt x="672" y="80"/>
                  </a:lnTo>
                  <a:lnTo>
                    <a:pt x="670" y="76"/>
                  </a:lnTo>
                  <a:lnTo>
                    <a:pt x="669" y="76"/>
                  </a:lnTo>
                  <a:lnTo>
                    <a:pt x="667" y="78"/>
                  </a:lnTo>
                  <a:lnTo>
                    <a:pt x="669" y="80"/>
                  </a:lnTo>
                  <a:lnTo>
                    <a:pt x="667" y="81"/>
                  </a:lnTo>
                  <a:lnTo>
                    <a:pt x="665" y="81"/>
                  </a:lnTo>
                  <a:lnTo>
                    <a:pt x="667" y="80"/>
                  </a:lnTo>
                  <a:lnTo>
                    <a:pt x="665" y="78"/>
                  </a:lnTo>
                  <a:lnTo>
                    <a:pt x="662" y="78"/>
                  </a:lnTo>
                  <a:lnTo>
                    <a:pt x="662" y="76"/>
                  </a:lnTo>
                  <a:lnTo>
                    <a:pt x="657" y="75"/>
                  </a:lnTo>
                  <a:lnTo>
                    <a:pt x="659" y="78"/>
                  </a:lnTo>
                  <a:lnTo>
                    <a:pt x="660" y="80"/>
                  </a:lnTo>
                  <a:lnTo>
                    <a:pt x="662" y="81"/>
                  </a:lnTo>
                  <a:lnTo>
                    <a:pt x="660" y="83"/>
                  </a:lnTo>
                  <a:lnTo>
                    <a:pt x="659" y="83"/>
                  </a:lnTo>
                  <a:lnTo>
                    <a:pt x="660" y="86"/>
                  </a:lnTo>
                  <a:lnTo>
                    <a:pt x="657" y="86"/>
                  </a:lnTo>
                  <a:lnTo>
                    <a:pt x="655" y="90"/>
                  </a:lnTo>
                  <a:lnTo>
                    <a:pt x="659" y="90"/>
                  </a:lnTo>
                  <a:lnTo>
                    <a:pt x="659" y="93"/>
                  </a:lnTo>
                  <a:lnTo>
                    <a:pt x="660" y="93"/>
                  </a:lnTo>
                  <a:lnTo>
                    <a:pt x="659" y="102"/>
                  </a:lnTo>
                  <a:lnTo>
                    <a:pt x="648" y="98"/>
                  </a:lnTo>
                  <a:lnTo>
                    <a:pt x="654" y="102"/>
                  </a:lnTo>
                  <a:lnTo>
                    <a:pt x="655" y="105"/>
                  </a:lnTo>
                  <a:lnTo>
                    <a:pt x="657" y="107"/>
                  </a:lnTo>
                  <a:lnTo>
                    <a:pt x="655" y="108"/>
                  </a:lnTo>
                  <a:lnTo>
                    <a:pt x="657" y="110"/>
                  </a:lnTo>
                  <a:lnTo>
                    <a:pt x="659" y="108"/>
                  </a:lnTo>
                  <a:lnTo>
                    <a:pt x="659" y="110"/>
                  </a:lnTo>
                  <a:lnTo>
                    <a:pt x="660" y="113"/>
                  </a:lnTo>
                  <a:lnTo>
                    <a:pt x="660" y="117"/>
                  </a:lnTo>
                  <a:lnTo>
                    <a:pt x="664" y="120"/>
                  </a:lnTo>
                  <a:lnTo>
                    <a:pt x="665" y="122"/>
                  </a:lnTo>
                  <a:lnTo>
                    <a:pt x="665" y="123"/>
                  </a:lnTo>
                  <a:lnTo>
                    <a:pt x="667" y="122"/>
                  </a:lnTo>
                  <a:lnTo>
                    <a:pt x="665" y="125"/>
                  </a:lnTo>
                  <a:lnTo>
                    <a:pt x="665" y="123"/>
                  </a:lnTo>
                  <a:lnTo>
                    <a:pt x="662" y="125"/>
                  </a:lnTo>
                  <a:lnTo>
                    <a:pt x="662" y="127"/>
                  </a:lnTo>
                  <a:lnTo>
                    <a:pt x="664" y="127"/>
                  </a:lnTo>
                  <a:lnTo>
                    <a:pt x="664" y="130"/>
                  </a:lnTo>
                  <a:lnTo>
                    <a:pt x="665" y="132"/>
                  </a:lnTo>
                  <a:lnTo>
                    <a:pt x="665" y="133"/>
                  </a:lnTo>
                  <a:lnTo>
                    <a:pt x="667" y="140"/>
                  </a:lnTo>
                  <a:lnTo>
                    <a:pt x="669" y="142"/>
                  </a:lnTo>
                  <a:lnTo>
                    <a:pt x="670" y="143"/>
                  </a:lnTo>
                  <a:lnTo>
                    <a:pt x="672" y="145"/>
                  </a:lnTo>
                  <a:lnTo>
                    <a:pt x="672" y="147"/>
                  </a:lnTo>
                  <a:lnTo>
                    <a:pt x="670" y="148"/>
                  </a:lnTo>
                  <a:lnTo>
                    <a:pt x="670" y="152"/>
                  </a:lnTo>
                  <a:lnTo>
                    <a:pt x="669" y="152"/>
                  </a:lnTo>
                  <a:lnTo>
                    <a:pt x="670" y="155"/>
                  </a:lnTo>
                  <a:lnTo>
                    <a:pt x="670" y="157"/>
                  </a:lnTo>
                  <a:lnTo>
                    <a:pt x="670" y="158"/>
                  </a:lnTo>
                  <a:lnTo>
                    <a:pt x="669" y="158"/>
                  </a:lnTo>
                  <a:lnTo>
                    <a:pt x="679" y="168"/>
                  </a:lnTo>
                  <a:lnTo>
                    <a:pt x="680" y="170"/>
                  </a:lnTo>
                  <a:lnTo>
                    <a:pt x="685" y="170"/>
                  </a:lnTo>
                  <a:lnTo>
                    <a:pt x="685" y="168"/>
                  </a:lnTo>
                  <a:lnTo>
                    <a:pt x="690" y="168"/>
                  </a:lnTo>
                  <a:lnTo>
                    <a:pt x="690" y="170"/>
                  </a:lnTo>
                  <a:lnTo>
                    <a:pt x="692" y="170"/>
                  </a:lnTo>
                  <a:lnTo>
                    <a:pt x="694" y="170"/>
                  </a:lnTo>
                  <a:lnTo>
                    <a:pt x="695" y="168"/>
                  </a:lnTo>
                  <a:lnTo>
                    <a:pt x="699" y="168"/>
                  </a:lnTo>
                  <a:lnTo>
                    <a:pt x="700" y="168"/>
                  </a:lnTo>
                  <a:lnTo>
                    <a:pt x="702" y="172"/>
                  </a:lnTo>
                  <a:lnTo>
                    <a:pt x="704" y="173"/>
                  </a:lnTo>
                  <a:lnTo>
                    <a:pt x="705" y="177"/>
                  </a:lnTo>
                  <a:lnTo>
                    <a:pt x="710" y="185"/>
                  </a:lnTo>
                  <a:lnTo>
                    <a:pt x="714" y="187"/>
                  </a:lnTo>
                  <a:lnTo>
                    <a:pt x="715" y="187"/>
                  </a:lnTo>
                  <a:lnTo>
                    <a:pt x="714" y="192"/>
                  </a:lnTo>
                  <a:lnTo>
                    <a:pt x="715" y="192"/>
                  </a:lnTo>
                  <a:lnTo>
                    <a:pt x="717" y="194"/>
                  </a:lnTo>
                  <a:lnTo>
                    <a:pt x="720" y="194"/>
                  </a:lnTo>
                  <a:lnTo>
                    <a:pt x="724" y="194"/>
                  </a:lnTo>
                  <a:lnTo>
                    <a:pt x="725" y="194"/>
                  </a:lnTo>
                  <a:lnTo>
                    <a:pt x="727" y="190"/>
                  </a:lnTo>
                  <a:lnTo>
                    <a:pt x="729" y="190"/>
                  </a:lnTo>
                  <a:lnTo>
                    <a:pt x="730" y="188"/>
                  </a:lnTo>
                  <a:lnTo>
                    <a:pt x="729" y="187"/>
                  </a:lnTo>
                  <a:lnTo>
                    <a:pt x="730" y="185"/>
                  </a:lnTo>
                  <a:lnTo>
                    <a:pt x="732" y="185"/>
                  </a:lnTo>
                  <a:lnTo>
                    <a:pt x="735" y="187"/>
                  </a:lnTo>
                  <a:lnTo>
                    <a:pt x="737" y="188"/>
                  </a:lnTo>
                  <a:lnTo>
                    <a:pt x="732" y="194"/>
                  </a:lnTo>
                  <a:lnTo>
                    <a:pt x="732" y="199"/>
                  </a:lnTo>
                  <a:lnTo>
                    <a:pt x="732" y="200"/>
                  </a:lnTo>
                  <a:lnTo>
                    <a:pt x="734" y="200"/>
                  </a:lnTo>
                  <a:lnTo>
                    <a:pt x="737" y="200"/>
                  </a:lnTo>
                  <a:lnTo>
                    <a:pt x="737" y="204"/>
                  </a:lnTo>
                  <a:lnTo>
                    <a:pt x="734" y="202"/>
                  </a:lnTo>
                  <a:lnTo>
                    <a:pt x="732" y="204"/>
                  </a:lnTo>
                  <a:lnTo>
                    <a:pt x="729" y="204"/>
                  </a:lnTo>
                  <a:lnTo>
                    <a:pt x="727" y="202"/>
                  </a:lnTo>
                  <a:lnTo>
                    <a:pt x="727" y="200"/>
                  </a:lnTo>
                  <a:lnTo>
                    <a:pt x="725" y="200"/>
                  </a:lnTo>
                  <a:lnTo>
                    <a:pt x="724" y="209"/>
                  </a:lnTo>
                  <a:lnTo>
                    <a:pt x="719" y="210"/>
                  </a:lnTo>
                  <a:lnTo>
                    <a:pt x="719" y="214"/>
                  </a:lnTo>
                  <a:lnTo>
                    <a:pt x="720" y="214"/>
                  </a:lnTo>
                  <a:lnTo>
                    <a:pt x="720" y="215"/>
                  </a:lnTo>
                  <a:lnTo>
                    <a:pt x="720" y="217"/>
                  </a:lnTo>
                  <a:lnTo>
                    <a:pt x="724" y="220"/>
                  </a:lnTo>
                  <a:lnTo>
                    <a:pt x="729" y="222"/>
                  </a:lnTo>
                  <a:lnTo>
                    <a:pt x="727" y="224"/>
                  </a:lnTo>
                  <a:lnTo>
                    <a:pt x="730" y="224"/>
                  </a:lnTo>
                  <a:lnTo>
                    <a:pt x="730" y="225"/>
                  </a:lnTo>
                  <a:lnTo>
                    <a:pt x="734" y="227"/>
                  </a:lnTo>
                  <a:lnTo>
                    <a:pt x="734" y="229"/>
                  </a:lnTo>
                  <a:lnTo>
                    <a:pt x="735" y="229"/>
                  </a:lnTo>
                  <a:lnTo>
                    <a:pt x="735" y="227"/>
                  </a:lnTo>
                  <a:lnTo>
                    <a:pt x="740" y="227"/>
                  </a:lnTo>
                  <a:lnTo>
                    <a:pt x="742" y="227"/>
                  </a:lnTo>
                  <a:lnTo>
                    <a:pt x="742" y="230"/>
                  </a:lnTo>
                  <a:lnTo>
                    <a:pt x="747" y="230"/>
                  </a:lnTo>
                  <a:lnTo>
                    <a:pt x="749" y="230"/>
                  </a:lnTo>
                  <a:lnTo>
                    <a:pt x="751" y="232"/>
                  </a:lnTo>
                  <a:lnTo>
                    <a:pt x="752" y="234"/>
                  </a:lnTo>
                  <a:lnTo>
                    <a:pt x="754" y="234"/>
                  </a:lnTo>
                  <a:lnTo>
                    <a:pt x="752" y="239"/>
                  </a:lnTo>
                  <a:lnTo>
                    <a:pt x="751" y="237"/>
                  </a:lnTo>
                  <a:lnTo>
                    <a:pt x="751" y="240"/>
                  </a:lnTo>
                  <a:lnTo>
                    <a:pt x="754" y="240"/>
                  </a:lnTo>
                  <a:lnTo>
                    <a:pt x="757" y="244"/>
                  </a:lnTo>
                  <a:lnTo>
                    <a:pt x="757" y="245"/>
                  </a:lnTo>
                  <a:lnTo>
                    <a:pt x="756" y="247"/>
                  </a:lnTo>
                  <a:lnTo>
                    <a:pt x="761" y="249"/>
                  </a:lnTo>
                  <a:lnTo>
                    <a:pt x="761" y="250"/>
                  </a:lnTo>
                  <a:lnTo>
                    <a:pt x="759" y="252"/>
                  </a:lnTo>
                  <a:lnTo>
                    <a:pt x="757" y="254"/>
                  </a:lnTo>
                  <a:lnTo>
                    <a:pt x="756" y="255"/>
                  </a:lnTo>
                  <a:lnTo>
                    <a:pt x="757" y="255"/>
                  </a:lnTo>
                  <a:lnTo>
                    <a:pt x="751" y="257"/>
                  </a:lnTo>
                  <a:lnTo>
                    <a:pt x="751" y="260"/>
                  </a:lnTo>
                  <a:lnTo>
                    <a:pt x="752" y="260"/>
                  </a:lnTo>
                  <a:lnTo>
                    <a:pt x="754" y="262"/>
                  </a:lnTo>
                  <a:lnTo>
                    <a:pt x="756" y="264"/>
                  </a:lnTo>
                  <a:lnTo>
                    <a:pt x="756" y="267"/>
                  </a:lnTo>
                  <a:lnTo>
                    <a:pt x="754" y="275"/>
                  </a:lnTo>
                  <a:lnTo>
                    <a:pt x="756" y="277"/>
                  </a:lnTo>
                  <a:lnTo>
                    <a:pt x="761" y="272"/>
                  </a:lnTo>
                  <a:lnTo>
                    <a:pt x="761" y="274"/>
                  </a:lnTo>
                  <a:lnTo>
                    <a:pt x="762" y="274"/>
                  </a:lnTo>
                  <a:lnTo>
                    <a:pt x="764" y="274"/>
                  </a:lnTo>
                  <a:lnTo>
                    <a:pt x="762" y="275"/>
                  </a:lnTo>
                  <a:lnTo>
                    <a:pt x="762" y="279"/>
                  </a:lnTo>
                  <a:lnTo>
                    <a:pt x="761" y="282"/>
                  </a:lnTo>
                  <a:lnTo>
                    <a:pt x="764" y="284"/>
                  </a:lnTo>
                  <a:lnTo>
                    <a:pt x="764" y="289"/>
                  </a:lnTo>
                  <a:lnTo>
                    <a:pt x="769" y="289"/>
                  </a:lnTo>
                  <a:lnTo>
                    <a:pt x="776" y="292"/>
                  </a:lnTo>
                  <a:lnTo>
                    <a:pt x="776" y="290"/>
                  </a:lnTo>
                  <a:lnTo>
                    <a:pt x="781" y="284"/>
                  </a:lnTo>
                  <a:lnTo>
                    <a:pt x="784" y="289"/>
                  </a:lnTo>
                  <a:lnTo>
                    <a:pt x="787" y="292"/>
                  </a:lnTo>
                  <a:lnTo>
                    <a:pt x="792" y="289"/>
                  </a:lnTo>
                  <a:lnTo>
                    <a:pt x="794" y="290"/>
                  </a:lnTo>
                  <a:lnTo>
                    <a:pt x="801" y="285"/>
                  </a:lnTo>
                  <a:lnTo>
                    <a:pt x="811" y="287"/>
                  </a:lnTo>
                  <a:lnTo>
                    <a:pt x="811" y="274"/>
                  </a:lnTo>
                  <a:lnTo>
                    <a:pt x="812" y="274"/>
                  </a:lnTo>
                  <a:lnTo>
                    <a:pt x="814" y="274"/>
                  </a:lnTo>
                  <a:lnTo>
                    <a:pt x="816" y="275"/>
                  </a:lnTo>
                  <a:lnTo>
                    <a:pt x="817" y="275"/>
                  </a:lnTo>
                  <a:lnTo>
                    <a:pt x="819" y="277"/>
                  </a:lnTo>
                  <a:lnTo>
                    <a:pt x="821" y="277"/>
                  </a:lnTo>
                  <a:lnTo>
                    <a:pt x="821" y="275"/>
                  </a:lnTo>
                  <a:lnTo>
                    <a:pt x="822" y="277"/>
                  </a:lnTo>
                  <a:lnTo>
                    <a:pt x="824" y="277"/>
                  </a:lnTo>
                  <a:lnTo>
                    <a:pt x="824" y="275"/>
                  </a:lnTo>
                  <a:lnTo>
                    <a:pt x="827" y="274"/>
                  </a:lnTo>
                  <a:lnTo>
                    <a:pt x="831" y="272"/>
                  </a:lnTo>
                  <a:lnTo>
                    <a:pt x="832" y="275"/>
                  </a:lnTo>
                  <a:lnTo>
                    <a:pt x="831" y="275"/>
                  </a:lnTo>
                  <a:lnTo>
                    <a:pt x="834" y="279"/>
                  </a:lnTo>
                  <a:lnTo>
                    <a:pt x="831" y="282"/>
                  </a:lnTo>
                  <a:lnTo>
                    <a:pt x="831" y="287"/>
                  </a:lnTo>
                  <a:lnTo>
                    <a:pt x="829" y="287"/>
                  </a:lnTo>
                  <a:lnTo>
                    <a:pt x="829" y="290"/>
                  </a:lnTo>
                  <a:lnTo>
                    <a:pt x="831" y="290"/>
                  </a:lnTo>
                  <a:lnTo>
                    <a:pt x="832" y="287"/>
                  </a:lnTo>
                  <a:lnTo>
                    <a:pt x="834" y="287"/>
                  </a:lnTo>
                  <a:lnTo>
                    <a:pt x="836" y="285"/>
                  </a:lnTo>
                  <a:lnTo>
                    <a:pt x="837" y="284"/>
                  </a:lnTo>
                  <a:lnTo>
                    <a:pt x="837" y="290"/>
                  </a:lnTo>
                  <a:lnTo>
                    <a:pt x="837" y="294"/>
                  </a:lnTo>
                  <a:lnTo>
                    <a:pt x="832" y="296"/>
                  </a:lnTo>
                  <a:lnTo>
                    <a:pt x="829" y="297"/>
                  </a:lnTo>
                  <a:lnTo>
                    <a:pt x="827" y="294"/>
                  </a:lnTo>
                  <a:lnTo>
                    <a:pt x="829" y="294"/>
                  </a:lnTo>
                  <a:lnTo>
                    <a:pt x="829" y="292"/>
                  </a:lnTo>
                  <a:lnTo>
                    <a:pt x="826" y="292"/>
                  </a:lnTo>
                  <a:lnTo>
                    <a:pt x="826" y="294"/>
                  </a:lnTo>
                  <a:lnTo>
                    <a:pt x="822" y="296"/>
                  </a:lnTo>
                  <a:lnTo>
                    <a:pt x="821" y="297"/>
                  </a:lnTo>
                  <a:lnTo>
                    <a:pt x="822" y="299"/>
                  </a:lnTo>
                  <a:lnTo>
                    <a:pt x="824" y="302"/>
                  </a:lnTo>
                  <a:lnTo>
                    <a:pt x="824" y="304"/>
                  </a:lnTo>
                  <a:lnTo>
                    <a:pt x="826" y="304"/>
                  </a:lnTo>
                  <a:lnTo>
                    <a:pt x="831" y="319"/>
                  </a:lnTo>
                  <a:lnTo>
                    <a:pt x="831" y="322"/>
                  </a:lnTo>
                  <a:lnTo>
                    <a:pt x="832" y="321"/>
                  </a:lnTo>
                  <a:lnTo>
                    <a:pt x="836" y="319"/>
                  </a:lnTo>
                  <a:lnTo>
                    <a:pt x="837" y="319"/>
                  </a:lnTo>
                  <a:lnTo>
                    <a:pt x="839" y="319"/>
                  </a:lnTo>
                  <a:lnTo>
                    <a:pt x="841" y="321"/>
                  </a:lnTo>
                  <a:lnTo>
                    <a:pt x="842" y="319"/>
                  </a:lnTo>
                  <a:lnTo>
                    <a:pt x="842" y="326"/>
                  </a:lnTo>
                  <a:lnTo>
                    <a:pt x="842" y="327"/>
                  </a:lnTo>
                  <a:lnTo>
                    <a:pt x="842" y="332"/>
                  </a:lnTo>
                  <a:lnTo>
                    <a:pt x="844" y="332"/>
                  </a:lnTo>
                  <a:lnTo>
                    <a:pt x="846" y="332"/>
                  </a:lnTo>
                  <a:lnTo>
                    <a:pt x="848" y="332"/>
                  </a:lnTo>
                  <a:lnTo>
                    <a:pt x="849" y="331"/>
                  </a:lnTo>
                  <a:lnTo>
                    <a:pt x="848" y="327"/>
                  </a:lnTo>
                  <a:lnTo>
                    <a:pt x="848" y="322"/>
                  </a:lnTo>
                  <a:lnTo>
                    <a:pt x="851" y="322"/>
                  </a:lnTo>
                  <a:lnTo>
                    <a:pt x="856" y="322"/>
                  </a:lnTo>
                  <a:lnTo>
                    <a:pt x="859" y="321"/>
                  </a:lnTo>
                  <a:lnTo>
                    <a:pt x="859" y="319"/>
                  </a:lnTo>
                  <a:lnTo>
                    <a:pt x="858" y="314"/>
                  </a:lnTo>
                  <a:lnTo>
                    <a:pt x="861" y="314"/>
                  </a:lnTo>
                  <a:lnTo>
                    <a:pt x="864" y="314"/>
                  </a:lnTo>
                  <a:lnTo>
                    <a:pt x="866" y="314"/>
                  </a:lnTo>
                  <a:lnTo>
                    <a:pt x="873" y="316"/>
                  </a:lnTo>
                  <a:lnTo>
                    <a:pt x="878" y="317"/>
                  </a:lnTo>
                  <a:lnTo>
                    <a:pt x="878" y="319"/>
                  </a:lnTo>
                  <a:lnTo>
                    <a:pt x="879" y="324"/>
                  </a:lnTo>
                  <a:lnTo>
                    <a:pt x="878" y="326"/>
                  </a:lnTo>
                  <a:lnTo>
                    <a:pt x="878" y="327"/>
                  </a:lnTo>
                  <a:lnTo>
                    <a:pt x="878" y="334"/>
                  </a:lnTo>
                  <a:lnTo>
                    <a:pt x="876" y="337"/>
                  </a:lnTo>
                  <a:lnTo>
                    <a:pt x="876" y="339"/>
                  </a:lnTo>
                  <a:lnTo>
                    <a:pt x="876" y="344"/>
                  </a:lnTo>
                  <a:lnTo>
                    <a:pt x="874" y="351"/>
                  </a:lnTo>
                  <a:lnTo>
                    <a:pt x="873" y="359"/>
                  </a:lnTo>
                  <a:lnTo>
                    <a:pt x="876" y="366"/>
                  </a:lnTo>
                  <a:lnTo>
                    <a:pt x="876" y="369"/>
                  </a:lnTo>
                  <a:lnTo>
                    <a:pt x="874" y="372"/>
                  </a:lnTo>
                  <a:lnTo>
                    <a:pt x="876" y="374"/>
                  </a:lnTo>
                  <a:lnTo>
                    <a:pt x="878" y="377"/>
                  </a:lnTo>
                  <a:lnTo>
                    <a:pt x="878" y="379"/>
                  </a:lnTo>
                  <a:lnTo>
                    <a:pt x="879" y="377"/>
                  </a:lnTo>
                  <a:lnTo>
                    <a:pt x="881" y="379"/>
                  </a:lnTo>
                  <a:lnTo>
                    <a:pt x="883" y="379"/>
                  </a:lnTo>
                  <a:lnTo>
                    <a:pt x="883" y="381"/>
                  </a:lnTo>
                  <a:lnTo>
                    <a:pt x="883" y="382"/>
                  </a:lnTo>
                  <a:lnTo>
                    <a:pt x="881" y="381"/>
                  </a:lnTo>
                  <a:lnTo>
                    <a:pt x="881" y="382"/>
                  </a:lnTo>
                  <a:lnTo>
                    <a:pt x="881" y="384"/>
                  </a:lnTo>
                  <a:lnTo>
                    <a:pt x="876" y="384"/>
                  </a:lnTo>
                  <a:lnTo>
                    <a:pt x="876" y="387"/>
                  </a:lnTo>
                  <a:lnTo>
                    <a:pt x="878" y="389"/>
                  </a:lnTo>
                  <a:lnTo>
                    <a:pt x="878" y="391"/>
                  </a:lnTo>
                  <a:lnTo>
                    <a:pt x="874" y="392"/>
                  </a:lnTo>
                  <a:lnTo>
                    <a:pt x="873" y="392"/>
                  </a:lnTo>
                  <a:lnTo>
                    <a:pt x="873" y="394"/>
                  </a:lnTo>
                  <a:lnTo>
                    <a:pt x="869" y="396"/>
                  </a:lnTo>
                  <a:lnTo>
                    <a:pt x="869" y="398"/>
                  </a:lnTo>
                  <a:lnTo>
                    <a:pt x="868" y="398"/>
                  </a:lnTo>
                  <a:lnTo>
                    <a:pt x="866" y="398"/>
                  </a:lnTo>
                  <a:lnTo>
                    <a:pt x="868" y="403"/>
                  </a:lnTo>
                  <a:lnTo>
                    <a:pt x="874" y="406"/>
                  </a:lnTo>
                  <a:lnTo>
                    <a:pt x="876" y="408"/>
                  </a:lnTo>
                  <a:lnTo>
                    <a:pt x="879" y="408"/>
                  </a:lnTo>
                  <a:lnTo>
                    <a:pt x="879" y="409"/>
                  </a:lnTo>
                  <a:lnTo>
                    <a:pt x="879" y="414"/>
                  </a:lnTo>
                  <a:lnTo>
                    <a:pt x="881" y="418"/>
                  </a:lnTo>
                  <a:lnTo>
                    <a:pt x="886" y="419"/>
                  </a:lnTo>
                  <a:lnTo>
                    <a:pt x="888" y="426"/>
                  </a:lnTo>
                  <a:lnTo>
                    <a:pt x="891" y="428"/>
                  </a:lnTo>
                  <a:lnTo>
                    <a:pt x="891" y="431"/>
                  </a:lnTo>
                  <a:lnTo>
                    <a:pt x="894" y="433"/>
                  </a:lnTo>
                  <a:lnTo>
                    <a:pt x="896" y="436"/>
                  </a:lnTo>
                  <a:lnTo>
                    <a:pt x="898" y="438"/>
                  </a:lnTo>
                  <a:lnTo>
                    <a:pt x="896" y="441"/>
                  </a:lnTo>
                  <a:lnTo>
                    <a:pt x="896" y="444"/>
                  </a:lnTo>
                  <a:lnTo>
                    <a:pt x="894" y="448"/>
                  </a:lnTo>
                  <a:lnTo>
                    <a:pt x="894" y="454"/>
                  </a:lnTo>
                  <a:lnTo>
                    <a:pt x="898" y="459"/>
                  </a:lnTo>
                  <a:lnTo>
                    <a:pt x="899" y="464"/>
                  </a:lnTo>
                  <a:lnTo>
                    <a:pt x="901" y="461"/>
                  </a:lnTo>
                  <a:lnTo>
                    <a:pt x="904" y="461"/>
                  </a:lnTo>
                  <a:lnTo>
                    <a:pt x="904" y="463"/>
                  </a:lnTo>
                  <a:lnTo>
                    <a:pt x="903" y="474"/>
                  </a:lnTo>
                  <a:lnTo>
                    <a:pt x="903" y="478"/>
                  </a:lnTo>
                  <a:lnTo>
                    <a:pt x="903" y="481"/>
                  </a:lnTo>
                  <a:lnTo>
                    <a:pt x="903" y="483"/>
                  </a:lnTo>
                  <a:lnTo>
                    <a:pt x="906" y="484"/>
                  </a:lnTo>
                  <a:lnTo>
                    <a:pt x="908" y="488"/>
                  </a:lnTo>
                  <a:lnTo>
                    <a:pt x="909" y="491"/>
                  </a:lnTo>
                  <a:lnTo>
                    <a:pt x="911" y="489"/>
                  </a:lnTo>
                  <a:lnTo>
                    <a:pt x="913" y="491"/>
                  </a:lnTo>
                  <a:lnTo>
                    <a:pt x="913" y="494"/>
                  </a:lnTo>
                  <a:lnTo>
                    <a:pt x="914" y="494"/>
                  </a:lnTo>
                  <a:lnTo>
                    <a:pt x="916" y="493"/>
                  </a:lnTo>
                  <a:lnTo>
                    <a:pt x="919" y="493"/>
                  </a:lnTo>
                  <a:lnTo>
                    <a:pt x="921" y="494"/>
                  </a:lnTo>
                  <a:lnTo>
                    <a:pt x="921" y="498"/>
                  </a:lnTo>
                  <a:lnTo>
                    <a:pt x="923" y="498"/>
                  </a:lnTo>
                  <a:lnTo>
                    <a:pt x="924" y="496"/>
                  </a:lnTo>
                  <a:lnTo>
                    <a:pt x="926" y="494"/>
                  </a:lnTo>
                  <a:lnTo>
                    <a:pt x="928" y="494"/>
                  </a:lnTo>
                  <a:lnTo>
                    <a:pt x="931" y="498"/>
                  </a:lnTo>
                  <a:lnTo>
                    <a:pt x="931" y="496"/>
                  </a:lnTo>
                  <a:lnTo>
                    <a:pt x="933" y="496"/>
                  </a:lnTo>
                  <a:lnTo>
                    <a:pt x="934" y="494"/>
                  </a:lnTo>
                  <a:lnTo>
                    <a:pt x="934" y="498"/>
                  </a:lnTo>
                  <a:lnTo>
                    <a:pt x="936" y="498"/>
                  </a:lnTo>
                  <a:lnTo>
                    <a:pt x="940" y="496"/>
                  </a:lnTo>
                  <a:lnTo>
                    <a:pt x="943" y="494"/>
                  </a:lnTo>
                  <a:lnTo>
                    <a:pt x="948" y="496"/>
                  </a:lnTo>
                  <a:lnTo>
                    <a:pt x="950" y="500"/>
                  </a:lnTo>
                  <a:lnTo>
                    <a:pt x="951" y="500"/>
                  </a:lnTo>
                  <a:lnTo>
                    <a:pt x="953" y="503"/>
                  </a:lnTo>
                  <a:lnTo>
                    <a:pt x="951" y="505"/>
                  </a:lnTo>
                  <a:lnTo>
                    <a:pt x="953" y="506"/>
                  </a:lnTo>
                  <a:lnTo>
                    <a:pt x="955" y="508"/>
                  </a:lnTo>
                  <a:lnTo>
                    <a:pt x="955" y="506"/>
                  </a:lnTo>
                  <a:lnTo>
                    <a:pt x="955" y="505"/>
                  </a:lnTo>
                  <a:lnTo>
                    <a:pt x="956" y="501"/>
                  </a:lnTo>
                  <a:lnTo>
                    <a:pt x="960" y="500"/>
                  </a:lnTo>
                  <a:lnTo>
                    <a:pt x="963" y="500"/>
                  </a:lnTo>
                  <a:lnTo>
                    <a:pt x="963" y="503"/>
                  </a:lnTo>
                  <a:lnTo>
                    <a:pt x="965" y="505"/>
                  </a:lnTo>
                  <a:lnTo>
                    <a:pt x="966" y="506"/>
                  </a:lnTo>
                  <a:lnTo>
                    <a:pt x="970" y="505"/>
                  </a:lnTo>
                  <a:lnTo>
                    <a:pt x="971" y="505"/>
                  </a:lnTo>
                  <a:lnTo>
                    <a:pt x="975" y="505"/>
                  </a:lnTo>
                  <a:lnTo>
                    <a:pt x="978" y="506"/>
                  </a:lnTo>
                  <a:lnTo>
                    <a:pt x="980" y="508"/>
                  </a:lnTo>
                  <a:lnTo>
                    <a:pt x="985" y="510"/>
                  </a:lnTo>
                  <a:lnTo>
                    <a:pt x="986" y="511"/>
                  </a:lnTo>
                  <a:lnTo>
                    <a:pt x="990" y="508"/>
                  </a:lnTo>
                  <a:lnTo>
                    <a:pt x="993" y="510"/>
                  </a:lnTo>
                  <a:lnTo>
                    <a:pt x="998" y="508"/>
                  </a:lnTo>
                  <a:lnTo>
                    <a:pt x="1006" y="503"/>
                  </a:lnTo>
                  <a:lnTo>
                    <a:pt x="1008" y="505"/>
                  </a:lnTo>
                  <a:lnTo>
                    <a:pt x="1013" y="505"/>
                  </a:lnTo>
                  <a:lnTo>
                    <a:pt x="1018" y="508"/>
                  </a:lnTo>
                  <a:lnTo>
                    <a:pt x="1020" y="511"/>
                  </a:lnTo>
                  <a:lnTo>
                    <a:pt x="1021" y="516"/>
                  </a:lnTo>
                  <a:lnTo>
                    <a:pt x="1023" y="516"/>
                  </a:lnTo>
                  <a:lnTo>
                    <a:pt x="1025" y="516"/>
                  </a:lnTo>
                  <a:lnTo>
                    <a:pt x="1025" y="520"/>
                  </a:lnTo>
                  <a:lnTo>
                    <a:pt x="1026" y="523"/>
                  </a:lnTo>
                  <a:lnTo>
                    <a:pt x="1028" y="521"/>
                  </a:lnTo>
                  <a:lnTo>
                    <a:pt x="1030" y="521"/>
                  </a:lnTo>
                  <a:lnTo>
                    <a:pt x="1033" y="523"/>
                  </a:lnTo>
                  <a:lnTo>
                    <a:pt x="1037" y="523"/>
                  </a:lnTo>
                  <a:lnTo>
                    <a:pt x="1040" y="525"/>
                  </a:lnTo>
                  <a:lnTo>
                    <a:pt x="1042" y="528"/>
                  </a:lnTo>
                  <a:lnTo>
                    <a:pt x="1043" y="533"/>
                  </a:lnTo>
                  <a:lnTo>
                    <a:pt x="1045" y="535"/>
                  </a:lnTo>
                  <a:lnTo>
                    <a:pt x="1043" y="538"/>
                  </a:lnTo>
                  <a:lnTo>
                    <a:pt x="1042" y="540"/>
                  </a:lnTo>
                  <a:lnTo>
                    <a:pt x="1042" y="541"/>
                  </a:lnTo>
                  <a:lnTo>
                    <a:pt x="1042" y="543"/>
                  </a:lnTo>
                  <a:lnTo>
                    <a:pt x="1047" y="545"/>
                  </a:lnTo>
                  <a:lnTo>
                    <a:pt x="1050" y="545"/>
                  </a:lnTo>
                  <a:lnTo>
                    <a:pt x="1053" y="541"/>
                  </a:lnTo>
                  <a:lnTo>
                    <a:pt x="1058" y="536"/>
                  </a:lnTo>
                  <a:lnTo>
                    <a:pt x="1062" y="538"/>
                  </a:lnTo>
                  <a:lnTo>
                    <a:pt x="1063" y="543"/>
                  </a:lnTo>
                  <a:lnTo>
                    <a:pt x="1057" y="553"/>
                  </a:lnTo>
                  <a:lnTo>
                    <a:pt x="1058" y="555"/>
                  </a:lnTo>
                  <a:lnTo>
                    <a:pt x="1057" y="558"/>
                  </a:lnTo>
                  <a:lnTo>
                    <a:pt x="1055" y="556"/>
                  </a:lnTo>
                  <a:lnTo>
                    <a:pt x="1050" y="566"/>
                  </a:lnTo>
                  <a:lnTo>
                    <a:pt x="1047" y="565"/>
                  </a:lnTo>
                  <a:lnTo>
                    <a:pt x="1037" y="573"/>
                  </a:lnTo>
                  <a:lnTo>
                    <a:pt x="1037" y="575"/>
                  </a:lnTo>
                  <a:lnTo>
                    <a:pt x="1037" y="583"/>
                  </a:lnTo>
                  <a:lnTo>
                    <a:pt x="1040" y="590"/>
                  </a:lnTo>
                  <a:lnTo>
                    <a:pt x="1043" y="591"/>
                  </a:lnTo>
                  <a:lnTo>
                    <a:pt x="1045" y="591"/>
                  </a:lnTo>
                  <a:lnTo>
                    <a:pt x="1047" y="593"/>
                  </a:lnTo>
                  <a:lnTo>
                    <a:pt x="1048" y="595"/>
                  </a:lnTo>
                  <a:lnTo>
                    <a:pt x="1038" y="591"/>
                  </a:lnTo>
                  <a:lnTo>
                    <a:pt x="1037" y="591"/>
                  </a:lnTo>
                  <a:lnTo>
                    <a:pt x="1037" y="593"/>
                  </a:lnTo>
                  <a:lnTo>
                    <a:pt x="1031" y="593"/>
                  </a:lnTo>
                  <a:lnTo>
                    <a:pt x="1030" y="595"/>
                  </a:lnTo>
                  <a:lnTo>
                    <a:pt x="1028" y="595"/>
                  </a:lnTo>
                  <a:lnTo>
                    <a:pt x="1030" y="593"/>
                  </a:lnTo>
                  <a:lnTo>
                    <a:pt x="1026" y="593"/>
                  </a:lnTo>
                  <a:lnTo>
                    <a:pt x="1021" y="595"/>
                  </a:lnTo>
                  <a:lnTo>
                    <a:pt x="1023" y="598"/>
                  </a:lnTo>
                  <a:lnTo>
                    <a:pt x="1025" y="600"/>
                  </a:lnTo>
                  <a:lnTo>
                    <a:pt x="1013" y="607"/>
                  </a:lnTo>
                  <a:lnTo>
                    <a:pt x="1013" y="608"/>
                  </a:lnTo>
                  <a:lnTo>
                    <a:pt x="1011" y="608"/>
                  </a:lnTo>
                  <a:lnTo>
                    <a:pt x="1010" y="610"/>
                  </a:lnTo>
                  <a:lnTo>
                    <a:pt x="1011" y="612"/>
                  </a:lnTo>
                  <a:lnTo>
                    <a:pt x="1013" y="615"/>
                  </a:lnTo>
                  <a:lnTo>
                    <a:pt x="1020" y="618"/>
                  </a:lnTo>
                  <a:lnTo>
                    <a:pt x="1020" y="620"/>
                  </a:lnTo>
                  <a:lnTo>
                    <a:pt x="1016" y="623"/>
                  </a:lnTo>
                  <a:lnTo>
                    <a:pt x="1015" y="625"/>
                  </a:lnTo>
                  <a:lnTo>
                    <a:pt x="1008" y="622"/>
                  </a:lnTo>
                  <a:lnTo>
                    <a:pt x="1006" y="623"/>
                  </a:lnTo>
                  <a:lnTo>
                    <a:pt x="1001" y="622"/>
                  </a:lnTo>
                  <a:lnTo>
                    <a:pt x="998" y="625"/>
                  </a:lnTo>
                  <a:lnTo>
                    <a:pt x="1000" y="627"/>
                  </a:lnTo>
                  <a:lnTo>
                    <a:pt x="998" y="630"/>
                  </a:lnTo>
                  <a:lnTo>
                    <a:pt x="1000" y="630"/>
                  </a:lnTo>
                  <a:lnTo>
                    <a:pt x="1000" y="635"/>
                  </a:lnTo>
                  <a:lnTo>
                    <a:pt x="1001" y="637"/>
                  </a:lnTo>
                  <a:lnTo>
                    <a:pt x="1003" y="637"/>
                  </a:lnTo>
                  <a:lnTo>
                    <a:pt x="1001" y="643"/>
                  </a:lnTo>
                  <a:lnTo>
                    <a:pt x="991" y="642"/>
                  </a:lnTo>
                  <a:lnTo>
                    <a:pt x="991" y="640"/>
                  </a:lnTo>
                  <a:lnTo>
                    <a:pt x="991" y="638"/>
                  </a:lnTo>
                  <a:lnTo>
                    <a:pt x="986" y="642"/>
                  </a:lnTo>
                  <a:lnTo>
                    <a:pt x="986" y="640"/>
                  </a:lnTo>
                  <a:lnTo>
                    <a:pt x="983" y="635"/>
                  </a:lnTo>
                  <a:lnTo>
                    <a:pt x="981" y="635"/>
                  </a:lnTo>
                  <a:lnTo>
                    <a:pt x="975" y="637"/>
                  </a:lnTo>
                  <a:lnTo>
                    <a:pt x="970" y="640"/>
                  </a:lnTo>
                  <a:lnTo>
                    <a:pt x="968" y="640"/>
                  </a:lnTo>
                  <a:lnTo>
                    <a:pt x="968" y="638"/>
                  </a:lnTo>
                  <a:lnTo>
                    <a:pt x="963" y="635"/>
                  </a:lnTo>
                  <a:lnTo>
                    <a:pt x="963" y="632"/>
                  </a:lnTo>
                  <a:lnTo>
                    <a:pt x="961" y="628"/>
                  </a:lnTo>
                  <a:lnTo>
                    <a:pt x="958" y="628"/>
                  </a:lnTo>
                  <a:lnTo>
                    <a:pt x="956" y="627"/>
                  </a:lnTo>
                  <a:lnTo>
                    <a:pt x="956" y="628"/>
                  </a:lnTo>
                  <a:lnTo>
                    <a:pt x="953" y="628"/>
                  </a:lnTo>
                  <a:lnTo>
                    <a:pt x="950" y="625"/>
                  </a:lnTo>
                  <a:lnTo>
                    <a:pt x="946" y="623"/>
                  </a:lnTo>
                  <a:lnTo>
                    <a:pt x="946" y="618"/>
                  </a:lnTo>
                  <a:lnTo>
                    <a:pt x="941" y="622"/>
                  </a:lnTo>
                  <a:lnTo>
                    <a:pt x="938" y="625"/>
                  </a:lnTo>
                  <a:lnTo>
                    <a:pt x="933" y="630"/>
                  </a:lnTo>
                  <a:lnTo>
                    <a:pt x="931" y="630"/>
                  </a:lnTo>
                  <a:lnTo>
                    <a:pt x="934" y="632"/>
                  </a:lnTo>
                  <a:lnTo>
                    <a:pt x="936" y="635"/>
                  </a:lnTo>
                  <a:lnTo>
                    <a:pt x="936" y="640"/>
                  </a:lnTo>
                  <a:lnTo>
                    <a:pt x="938" y="643"/>
                  </a:lnTo>
                  <a:lnTo>
                    <a:pt x="936" y="645"/>
                  </a:lnTo>
                  <a:lnTo>
                    <a:pt x="936" y="648"/>
                  </a:lnTo>
                  <a:lnTo>
                    <a:pt x="936" y="650"/>
                  </a:lnTo>
                  <a:lnTo>
                    <a:pt x="934" y="653"/>
                  </a:lnTo>
                  <a:lnTo>
                    <a:pt x="934" y="655"/>
                  </a:lnTo>
                  <a:lnTo>
                    <a:pt x="933" y="655"/>
                  </a:lnTo>
                  <a:lnTo>
                    <a:pt x="933" y="657"/>
                  </a:lnTo>
                  <a:lnTo>
                    <a:pt x="928" y="657"/>
                  </a:lnTo>
                  <a:lnTo>
                    <a:pt x="926" y="658"/>
                  </a:lnTo>
                  <a:lnTo>
                    <a:pt x="926" y="660"/>
                  </a:lnTo>
                  <a:lnTo>
                    <a:pt x="924" y="663"/>
                  </a:lnTo>
                  <a:lnTo>
                    <a:pt x="923" y="663"/>
                  </a:lnTo>
                  <a:lnTo>
                    <a:pt x="921" y="658"/>
                  </a:lnTo>
                  <a:lnTo>
                    <a:pt x="921" y="655"/>
                  </a:lnTo>
                  <a:lnTo>
                    <a:pt x="914" y="655"/>
                  </a:lnTo>
                  <a:lnTo>
                    <a:pt x="914" y="653"/>
                  </a:lnTo>
                  <a:lnTo>
                    <a:pt x="911" y="653"/>
                  </a:lnTo>
                  <a:lnTo>
                    <a:pt x="904" y="652"/>
                  </a:lnTo>
                  <a:lnTo>
                    <a:pt x="904" y="648"/>
                  </a:lnTo>
                  <a:lnTo>
                    <a:pt x="898" y="648"/>
                  </a:lnTo>
                  <a:lnTo>
                    <a:pt x="896" y="645"/>
                  </a:lnTo>
                  <a:lnTo>
                    <a:pt x="896" y="643"/>
                  </a:lnTo>
                  <a:lnTo>
                    <a:pt x="896" y="642"/>
                  </a:lnTo>
                  <a:lnTo>
                    <a:pt x="894" y="642"/>
                  </a:lnTo>
                  <a:lnTo>
                    <a:pt x="894" y="640"/>
                  </a:lnTo>
                  <a:lnTo>
                    <a:pt x="891" y="640"/>
                  </a:lnTo>
                  <a:lnTo>
                    <a:pt x="886" y="642"/>
                  </a:lnTo>
                  <a:lnTo>
                    <a:pt x="886" y="645"/>
                  </a:lnTo>
                  <a:lnTo>
                    <a:pt x="884" y="643"/>
                  </a:lnTo>
                  <a:lnTo>
                    <a:pt x="883" y="647"/>
                  </a:lnTo>
                  <a:lnTo>
                    <a:pt x="883" y="648"/>
                  </a:lnTo>
                  <a:lnTo>
                    <a:pt x="883" y="652"/>
                  </a:lnTo>
                  <a:lnTo>
                    <a:pt x="881" y="653"/>
                  </a:lnTo>
                  <a:lnTo>
                    <a:pt x="879" y="655"/>
                  </a:lnTo>
                  <a:lnTo>
                    <a:pt x="878" y="658"/>
                  </a:lnTo>
                  <a:lnTo>
                    <a:pt x="876" y="658"/>
                  </a:lnTo>
                  <a:lnTo>
                    <a:pt x="874" y="662"/>
                  </a:lnTo>
                  <a:lnTo>
                    <a:pt x="873" y="663"/>
                  </a:lnTo>
                  <a:lnTo>
                    <a:pt x="871" y="665"/>
                  </a:lnTo>
                  <a:lnTo>
                    <a:pt x="866" y="665"/>
                  </a:lnTo>
                  <a:lnTo>
                    <a:pt x="858" y="663"/>
                  </a:lnTo>
                  <a:lnTo>
                    <a:pt x="858" y="665"/>
                  </a:lnTo>
                  <a:lnTo>
                    <a:pt x="856" y="668"/>
                  </a:lnTo>
                  <a:lnTo>
                    <a:pt x="853" y="670"/>
                  </a:lnTo>
                  <a:lnTo>
                    <a:pt x="849" y="672"/>
                  </a:lnTo>
                  <a:lnTo>
                    <a:pt x="848" y="673"/>
                  </a:lnTo>
                  <a:lnTo>
                    <a:pt x="846" y="672"/>
                  </a:lnTo>
                  <a:lnTo>
                    <a:pt x="842" y="668"/>
                  </a:lnTo>
                  <a:lnTo>
                    <a:pt x="841" y="665"/>
                  </a:lnTo>
                  <a:lnTo>
                    <a:pt x="842" y="662"/>
                  </a:lnTo>
                  <a:lnTo>
                    <a:pt x="842" y="655"/>
                  </a:lnTo>
                  <a:lnTo>
                    <a:pt x="836" y="655"/>
                  </a:lnTo>
                  <a:lnTo>
                    <a:pt x="834" y="658"/>
                  </a:lnTo>
                  <a:lnTo>
                    <a:pt x="832" y="658"/>
                  </a:lnTo>
                  <a:lnTo>
                    <a:pt x="832" y="660"/>
                  </a:lnTo>
                  <a:lnTo>
                    <a:pt x="832" y="662"/>
                  </a:lnTo>
                  <a:lnTo>
                    <a:pt x="831" y="663"/>
                  </a:lnTo>
                  <a:lnTo>
                    <a:pt x="829" y="665"/>
                  </a:lnTo>
                  <a:lnTo>
                    <a:pt x="822" y="668"/>
                  </a:lnTo>
                  <a:lnTo>
                    <a:pt x="819" y="667"/>
                  </a:lnTo>
                  <a:lnTo>
                    <a:pt x="812" y="665"/>
                  </a:lnTo>
                  <a:lnTo>
                    <a:pt x="796" y="658"/>
                  </a:lnTo>
                  <a:lnTo>
                    <a:pt x="794" y="660"/>
                  </a:lnTo>
                  <a:lnTo>
                    <a:pt x="794" y="665"/>
                  </a:lnTo>
                  <a:lnTo>
                    <a:pt x="792" y="668"/>
                  </a:lnTo>
                  <a:lnTo>
                    <a:pt x="789" y="670"/>
                  </a:lnTo>
                  <a:lnTo>
                    <a:pt x="786" y="670"/>
                  </a:lnTo>
                  <a:lnTo>
                    <a:pt x="784" y="670"/>
                  </a:lnTo>
                  <a:lnTo>
                    <a:pt x="776" y="668"/>
                  </a:lnTo>
                  <a:lnTo>
                    <a:pt x="772" y="667"/>
                  </a:lnTo>
                  <a:lnTo>
                    <a:pt x="767" y="662"/>
                  </a:lnTo>
                  <a:lnTo>
                    <a:pt x="762" y="662"/>
                  </a:lnTo>
                  <a:lnTo>
                    <a:pt x="761" y="663"/>
                  </a:lnTo>
                  <a:lnTo>
                    <a:pt x="764" y="665"/>
                  </a:lnTo>
                  <a:lnTo>
                    <a:pt x="762" y="668"/>
                  </a:lnTo>
                  <a:lnTo>
                    <a:pt x="759" y="665"/>
                  </a:lnTo>
                  <a:lnTo>
                    <a:pt x="756" y="667"/>
                  </a:lnTo>
                  <a:lnTo>
                    <a:pt x="754" y="665"/>
                  </a:lnTo>
                  <a:lnTo>
                    <a:pt x="749" y="672"/>
                  </a:lnTo>
                  <a:lnTo>
                    <a:pt x="745" y="675"/>
                  </a:lnTo>
                  <a:lnTo>
                    <a:pt x="745" y="677"/>
                  </a:lnTo>
                  <a:lnTo>
                    <a:pt x="740" y="673"/>
                  </a:lnTo>
                  <a:lnTo>
                    <a:pt x="737" y="675"/>
                  </a:lnTo>
                  <a:lnTo>
                    <a:pt x="735" y="673"/>
                  </a:lnTo>
                  <a:lnTo>
                    <a:pt x="734" y="677"/>
                  </a:lnTo>
                  <a:lnTo>
                    <a:pt x="732" y="678"/>
                  </a:lnTo>
                  <a:lnTo>
                    <a:pt x="732" y="680"/>
                  </a:lnTo>
                  <a:lnTo>
                    <a:pt x="729" y="682"/>
                  </a:lnTo>
                  <a:lnTo>
                    <a:pt x="727" y="680"/>
                  </a:lnTo>
                  <a:lnTo>
                    <a:pt x="722" y="683"/>
                  </a:lnTo>
                  <a:lnTo>
                    <a:pt x="720" y="683"/>
                  </a:lnTo>
                  <a:lnTo>
                    <a:pt x="719" y="692"/>
                  </a:lnTo>
                  <a:lnTo>
                    <a:pt x="717" y="692"/>
                  </a:lnTo>
                  <a:lnTo>
                    <a:pt x="717" y="697"/>
                  </a:lnTo>
                  <a:lnTo>
                    <a:pt x="719" y="699"/>
                  </a:lnTo>
                  <a:lnTo>
                    <a:pt x="720" y="702"/>
                  </a:lnTo>
                  <a:lnTo>
                    <a:pt x="724" y="704"/>
                  </a:lnTo>
                  <a:lnTo>
                    <a:pt x="722" y="710"/>
                  </a:lnTo>
                  <a:lnTo>
                    <a:pt x="727" y="714"/>
                  </a:lnTo>
                  <a:lnTo>
                    <a:pt x="729" y="714"/>
                  </a:lnTo>
                  <a:lnTo>
                    <a:pt x="727" y="717"/>
                  </a:lnTo>
                  <a:lnTo>
                    <a:pt x="729" y="719"/>
                  </a:lnTo>
                  <a:lnTo>
                    <a:pt x="729" y="722"/>
                  </a:lnTo>
                  <a:lnTo>
                    <a:pt x="725" y="724"/>
                  </a:lnTo>
                  <a:lnTo>
                    <a:pt x="725" y="727"/>
                  </a:lnTo>
                  <a:lnTo>
                    <a:pt x="724" y="729"/>
                  </a:lnTo>
                  <a:lnTo>
                    <a:pt x="722" y="734"/>
                  </a:lnTo>
                  <a:lnTo>
                    <a:pt x="724" y="735"/>
                  </a:lnTo>
                  <a:lnTo>
                    <a:pt x="715" y="735"/>
                  </a:lnTo>
                  <a:lnTo>
                    <a:pt x="712" y="739"/>
                  </a:lnTo>
                  <a:lnTo>
                    <a:pt x="712" y="737"/>
                  </a:lnTo>
                  <a:lnTo>
                    <a:pt x="710" y="739"/>
                  </a:lnTo>
                  <a:lnTo>
                    <a:pt x="710" y="740"/>
                  </a:lnTo>
                  <a:lnTo>
                    <a:pt x="710" y="742"/>
                  </a:lnTo>
                  <a:lnTo>
                    <a:pt x="712" y="742"/>
                  </a:lnTo>
                  <a:lnTo>
                    <a:pt x="714" y="742"/>
                  </a:lnTo>
                  <a:lnTo>
                    <a:pt x="714" y="744"/>
                  </a:lnTo>
                  <a:lnTo>
                    <a:pt x="714" y="745"/>
                  </a:lnTo>
                  <a:lnTo>
                    <a:pt x="714" y="747"/>
                  </a:lnTo>
                  <a:lnTo>
                    <a:pt x="715" y="745"/>
                  </a:lnTo>
                  <a:lnTo>
                    <a:pt x="717" y="745"/>
                  </a:lnTo>
                  <a:lnTo>
                    <a:pt x="717" y="744"/>
                  </a:lnTo>
                  <a:lnTo>
                    <a:pt x="724" y="745"/>
                  </a:lnTo>
                  <a:lnTo>
                    <a:pt x="725" y="744"/>
                  </a:lnTo>
                  <a:lnTo>
                    <a:pt x="727" y="744"/>
                  </a:lnTo>
                  <a:lnTo>
                    <a:pt x="729" y="744"/>
                  </a:lnTo>
                  <a:lnTo>
                    <a:pt x="730" y="742"/>
                  </a:lnTo>
                  <a:lnTo>
                    <a:pt x="734" y="744"/>
                  </a:lnTo>
                  <a:lnTo>
                    <a:pt x="734" y="745"/>
                  </a:lnTo>
                  <a:lnTo>
                    <a:pt x="735" y="745"/>
                  </a:lnTo>
                  <a:lnTo>
                    <a:pt x="735" y="747"/>
                  </a:lnTo>
                  <a:lnTo>
                    <a:pt x="737" y="749"/>
                  </a:lnTo>
                  <a:lnTo>
                    <a:pt x="737" y="754"/>
                  </a:lnTo>
                  <a:lnTo>
                    <a:pt x="739" y="757"/>
                  </a:lnTo>
                  <a:lnTo>
                    <a:pt x="740" y="755"/>
                  </a:lnTo>
                  <a:lnTo>
                    <a:pt x="740" y="759"/>
                  </a:lnTo>
                  <a:lnTo>
                    <a:pt x="740" y="762"/>
                  </a:lnTo>
                  <a:lnTo>
                    <a:pt x="739" y="764"/>
                  </a:lnTo>
                  <a:lnTo>
                    <a:pt x="739" y="765"/>
                  </a:lnTo>
                  <a:lnTo>
                    <a:pt x="735" y="767"/>
                  </a:lnTo>
                  <a:lnTo>
                    <a:pt x="734" y="769"/>
                  </a:lnTo>
                  <a:lnTo>
                    <a:pt x="732" y="770"/>
                  </a:lnTo>
                  <a:lnTo>
                    <a:pt x="730" y="769"/>
                  </a:lnTo>
                  <a:lnTo>
                    <a:pt x="725" y="770"/>
                  </a:lnTo>
                  <a:lnTo>
                    <a:pt x="725" y="774"/>
                  </a:lnTo>
                  <a:lnTo>
                    <a:pt x="724" y="774"/>
                  </a:lnTo>
                  <a:lnTo>
                    <a:pt x="720" y="774"/>
                  </a:lnTo>
                  <a:lnTo>
                    <a:pt x="717" y="774"/>
                  </a:lnTo>
                  <a:lnTo>
                    <a:pt x="717" y="775"/>
                  </a:lnTo>
                  <a:lnTo>
                    <a:pt x="715" y="775"/>
                  </a:lnTo>
                  <a:lnTo>
                    <a:pt x="715" y="777"/>
                  </a:lnTo>
                  <a:lnTo>
                    <a:pt x="710" y="779"/>
                  </a:lnTo>
                  <a:lnTo>
                    <a:pt x="710" y="780"/>
                  </a:lnTo>
                  <a:lnTo>
                    <a:pt x="710" y="782"/>
                  </a:lnTo>
                  <a:lnTo>
                    <a:pt x="709" y="782"/>
                  </a:lnTo>
                  <a:lnTo>
                    <a:pt x="709" y="785"/>
                  </a:lnTo>
                  <a:lnTo>
                    <a:pt x="712" y="785"/>
                  </a:lnTo>
                  <a:lnTo>
                    <a:pt x="712" y="787"/>
                  </a:lnTo>
                  <a:lnTo>
                    <a:pt x="717" y="790"/>
                  </a:lnTo>
                  <a:lnTo>
                    <a:pt x="719" y="792"/>
                  </a:lnTo>
                  <a:lnTo>
                    <a:pt x="719" y="794"/>
                  </a:lnTo>
                  <a:lnTo>
                    <a:pt x="717" y="795"/>
                  </a:lnTo>
                  <a:lnTo>
                    <a:pt x="719" y="795"/>
                  </a:lnTo>
                  <a:lnTo>
                    <a:pt x="719" y="799"/>
                  </a:lnTo>
                  <a:lnTo>
                    <a:pt x="722" y="801"/>
                  </a:lnTo>
                  <a:lnTo>
                    <a:pt x="724" y="801"/>
                  </a:lnTo>
                  <a:lnTo>
                    <a:pt x="727" y="802"/>
                  </a:lnTo>
                  <a:lnTo>
                    <a:pt x="725" y="804"/>
                  </a:lnTo>
                  <a:lnTo>
                    <a:pt x="725" y="806"/>
                  </a:lnTo>
                  <a:lnTo>
                    <a:pt x="722" y="807"/>
                  </a:lnTo>
                  <a:lnTo>
                    <a:pt x="719" y="809"/>
                  </a:lnTo>
                  <a:lnTo>
                    <a:pt x="720" y="809"/>
                  </a:lnTo>
                  <a:lnTo>
                    <a:pt x="720" y="814"/>
                  </a:lnTo>
                  <a:lnTo>
                    <a:pt x="715" y="814"/>
                  </a:lnTo>
                  <a:lnTo>
                    <a:pt x="714" y="812"/>
                  </a:lnTo>
                  <a:lnTo>
                    <a:pt x="714" y="817"/>
                  </a:lnTo>
                  <a:lnTo>
                    <a:pt x="714" y="819"/>
                  </a:lnTo>
                  <a:lnTo>
                    <a:pt x="712" y="819"/>
                  </a:lnTo>
                  <a:lnTo>
                    <a:pt x="712" y="817"/>
                  </a:lnTo>
                  <a:lnTo>
                    <a:pt x="712" y="816"/>
                  </a:lnTo>
                  <a:lnTo>
                    <a:pt x="710" y="816"/>
                  </a:lnTo>
                  <a:lnTo>
                    <a:pt x="710" y="819"/>
                  </a:lnTo>
                  <a:lnTo>
                    <a:pt x="709" y="819"/>
                  </a:lnTo>
                  <a:lnTo>
                    <a:pt x="710" y="822"/>
                  </a:lnTo>
                  <a:lnTo>
                    <a:pt x="709" y="822"/>
                  </a:lnTo>
                  <a:lnTo>
                    <a:pt x="709" y="826"/>
                  </a:lnTo>
                  <a:lnTo>
                    <a:pt x="707" y="826"/>
                  </a:lnTo>
                  <a:lnTo>
                    <a:pt x="707" y="827"/>
                  </a:lnTo>
                  <a:lnTo>
                    <a:pt x="699" y="827"/>
                  </a:lnTo>
                  <a:lnTo>
                    <a:pt x="695" y="826"/>
                  </a:lnTo>
                  <a:lnTo>
                    <a:pt x="695" y="827"/>
                  </a:lnTo>
                  <a:lnTo>
                    <a:pt x="694" y="829"/>
                  </a:lnTo>
                  <a:lnTo>
                    <a:pt x="692" y="829"/>
                  </a:lnTo>
                  <a:lnTo>
                    <a:pt x="692" y="827"/>
                  </a:lnTo>
                  <a:lnTo>
                    <a:pt x="690" y="827"/>
                  </a:lnTo>
                  <a:lnTo>
                    <a:pt x="692" y="831"/>
                  </a:lnTo>
                  <a:lnTo>
                    <a:pt x="687" y="831"/>
                  </a:lnTo>
                  <a:lnTo>
                    <a:pt x="687" y="832"/>
                  </a:lnTo>
                  <a:lnTo>
                    <a:pt x="689" y="836"/>
                  </a:lnTo>
                  <a:lnTo>
                    <a:pt x="685" y="837"/>
                  </a:lnTo>
                  <a:lnTo>
                    <a:pt x="685" y="842"/>
                  </a:lnTo>
                  <a:lnTo>
                    <a:pt x="679" y="841"/>
                  </a:lnTo>
                  <a:lnTo>
                    <a:pt x="677" y="832"/>
                  </a:lnTo>
                  <a:lnTo>
                    <a:pt x="675" y="834"/>
                  </a:lnTo>
                  <a:lnTo>
                    <a:pt x="674" y="831"/>
                  </a:lnTo>
                  <a:lnTo>
                    <a:pt x="670" y="829"/>
                  </a:lnTo>
                  <a:lnTo>
                    <a:pt x="664" y="827"/>
                  </a:lnTo>
                  <a:lnTo>
                    <a:pt x="659" y="824"/>
                  </a:lnTo>
                  <a:lnTo>
                    <a:pt x="659" y="822"/>
                  </a:lnTo>
                  <a:lnTo>
                    <a:pt x="657" y="822"/>
                  </a:lnTo>
                  <a:lnTo>
                    <a:pt x="655" y="822"/>
                  </a:lnTo>
                  <a:lnTo>
                    <a:pt x="654" y="824"/>
                  </a:lnTo>
                  <a:lnTo>
                    <a:pt x="654" y="826"/>
                  </a:lnTo>
                  <a:lnTo>
                    <a:pt x="654" y="827"/>
                  </a:lnTo>
                  <a:lnTo>
                    <a:pt x="655" y="829"/>
                  </a:lnTo>
                  <a:lnTo>
                    <a:pt x="654" y="837"/>
                  </a:lnTo>
                  <a:lnTo>
                    <a:pt x="650" y="837"/>
                  </a:lnTo>
                  <a:lnTo>
                    <a:pt x="648" y="841"/>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1" name="Freeform 14">
              <a:extLst>
                <a:ext uri="{FF2B5EF4-FFF2-40B4-BE49-F238E27FC236}">
                  <a16:creationId xmlns:a16="http://schemas.microsoft.com/office/drawing/2014/main" id="{09353A3F-695C-4B86-80BE-57122164E326}"/>
                </a:ext>
              </a:extLst>
            </p:cNvPr>
            <p:cNvSpPr>
              <a:spLocks/>
            </p:cNvSpPr>
            <p:nvPr/>
          </p:nvSpPr>
          <p:spPr bwMode="gray">
            <a:xfrm>
              <a:off x="2211387" y="4848225"/>
              <a:ext cx="1019175" cy="904875"/>
            </a:xfrm>
            <a:custGeom>
              <a:avLst/>
              <a:gdLst/>
              <a:ahLst/>
              <a:cxnLst>
                <a:cxn ang="0">
                  <a:pos x="616" y="339"/>
                </a:cxn>
                <a:cxn ang="0">
                  <a:pos x="627" y="379"/>
                </a:cxn>
                <a:cxn ang="0">
                  <a:pos x="626" y="418"/>
                </a:cxn>
                <a:cxn ang="0">
                  <a:pos x="637" y="453"/>
                </a:cxn>
                <a:cxn ang="0">
                  <a:pos x="599" y="458"/>
                </a:cxn>
                <a:cxn ang="0">
                  <a:pos x="559" y="468"/>
                </a:cxn>
                <a:cxn ang="0">
                  <a:pos x="537" y="495"/>
                </a:cxn>
                <a:cxn ang="0">
                  <a:pos x="507" y="522"/>
                </a:cxn>
                <a:cxn ang="0">
                  <a:pos x="480" y="505"/>
                </a:cxn>
                <a:cxn ang="0">
                  <a:pos x="467" y="488"/>
                </a:cxn>
                <a:cxn ang="0">
                  <a:pos x="443" y="470"/>
                </a:cxn>
                <a:cxn ang="0">
                  <a:pos x="413" y="483"/>
                </a:cxn>
                <a:cxn ang="0">
                  <a:pos x="373" y="471"/>
                </a:cxn>
                <a:cxn ang="0">
                  <a:pos x="353" y="478"/>
                </a:cxn>
                <a:cxn ang="0">
                  <a:pos x="328" y="498"/>
                </a:cxn>
                <a:cxn ang="0">
                  <a:pos x="289" y="520"/>
                </a:cxn>
                <a:cxn ang="0">
                  <a:pos x="263" y="563"/>
                </a:cxn>
                <a:cxn ang="0">
                  <a:pos x="199" y="560"/>
                </a:cxn>
                <a:cxn ang="0">
                  <a:pos x="202" y="527"/>
                </a:cxn>
                <a:cxn ang="0">
                  <a:pos x="182" y="475"/>
                </a:cxn>
                <a:cxn ang="0">
                  <a:pos x="154" y="455"/>
                </a:cxn>
                <a:cxn ang="0">
                  <a:pos x="124" y="420"/>
                </a:cxn>
                <a:cxn ang="0">
                  <a:pos x="109" y="368"/>
                </a:cxn>
                <a:cxn ang="0">
                  <a:pos x="85" y="351"/>
                </a:cxn>
                <a:cxn ang="0">
                  <a:pos x="85" y="323"/>
                </a:cxn>
                <a:cxn ang="0">
                  <a:pos x="59" y="287"/>
                </a:cxn>
                <a:cxn ang="0">
                  <a:pos x="22" y="281"/>
                </a:cxn>
                <a:cxn ang="0">
                  <a:pos x="22" y="247"/>
                </a:cxn>
                <a:cxn ang="0">
                  <a:pos x="12" y="239"/>
                </a:cxn>
                <a:cxn ang="0">
                  <a:pos x="13" y="216"/>
                </a:cxn>
                <a:cxn ang="0">
                  <a:pos x="18" y="202"/>
                </a:cxn>
                <a:cxn ang="0">
                  <a:pos x="40" y="194"/>
                </a:cxn>
                <a:cxn ang="0">
                  <a:pos x="52" y="162"/>
                </a:cxn>
                <a:cxn ang="0">
                  <a:pos x="77" y="147"/>
                </a:cxn>
                <a:cxn ang="0">
                  <a:pos x="92" y="137"/>
                </a:cxn>
                <a:cxn ang="0">
                  <a:pos x="82" y="107"/>
                </a:cxn>
                <a:cxn ang="0">
                  <a:pos x="92" y="82"/>
                </a:cxn>
                <a:cxn ang="0">
                  <a:pos x="112" y="67"/>
                </a:cxn>
                <a:cxn ang="0">
                  <a:pos x="137" y="48"/>
                </a:cxn>
                <a:cxn ang="0">
                  <a:pos x="172" y="35"/>
                </a:cxn>
                <a:cxn ang="0">
                  <a:pos x="209" y="35"/>
                </a:cxn>
                <a:cxn ang="0">
                  <a:pos x="246" y="18"/>
                </a:cxn>
                <a:cxn ang="0">
                  <a:pos x="268" y="5"/>
                </a:cxn>
                <a:cxn ang="0">
                  <a:pos x="306" y="12"/>
                </a:cxn>
                <a:cxn ang="0">
                  <a:pos x="341" y="58"/>
                </a:cxn>
                <a:cxn ang="0">
                  <a:pos x="335" y="82"/>
                </a:cxn>
                <a:cxn ang="0">
                  <a:pos x="348" y="99"/>
                </a:cxn>
                <a:cxn ang="0">
                  <a:pos x="361" y="122"/>
                </a:cxn>
                <a:cxn ang="0">
                  <a:pos x="375" y="140"/>
                </a:cxn>
                <a:cxn ang="0">
                  <a:pos x="413" y="142"/>
                </a:cxn>
                <a:cxn ang="0">
                  <a:pos x="447" y="127"/>
                </a:cxn>
                <a:cxn ang="0">
                  <a:pos x="485" y="105"/>
                </a:cxn>
                <a:cxn ang="0">
                  <a:pos x="532" y="90"/>
                </a:cxn>
                <a:cxn ang="0">
                  <a:pos x="579" y="80"/>
                </a:cxn>
                <a:cxn ang="0">
                  <a:pos x="570" y="109"/>
                </a:cxn>
                <a:cxn ang="0">
                  <a:pos x="574" y="150"/>
                </a:cxn>
                <a:cxn ang="0">
                  <a:pos x="574" y="191"/>
                </a:cxn>
                <a:cxn ang="0">
                  <a:pos x="570" y="222"/>
                </a:cxn>
                <a:cxn ang="0">
                  <a:pos x="605" y="256"/>
                </a:cxn>
                <a:cxn ang="0">
                  <a:pos x="580" y="287"/>
                </a:cxn>
              </a:cxnLst>
              <a:rect l="0" t="0" r="r" b="b"/>
              <a:pathLst>
                <a:path w="642" h="570">
                  <a:moveTo>
                    <a:pt x="570" y="316"/>
                  </a:moveTo>
                  <a:lnTo>
                    <a:pt x="574" y="316"/>
                  </a:lnTo>
                  <a:lnTo>
                    <a:pt x="579" y="318"/>
                  </a:lnTo>
                  <a:lnTo>
                    <a:pt x="584" y="318"/>
                  </a:lnTo>
                  <a:lnTo>
                    <a:pt x="587" y="318"/>
                  </a:lnTo>
                  <a:lnTo>
                    <a:pt x="590" y="318"/>
                  </a:lnTo>
                  <a:lnTo>
                    <a:pt x="592" y="318"/>
                  </a:lnTo>
                  <a:lnTo>
                    <a:pt x="594" y="319"/>
                  </a:lnTo>
                  <a:lnTo>
                    <a:pt x="597" y="324"/>
                  </a:lnTo>
                  <a:lnTo>
                    <a:pt x="597" y="328"/>
                  </a:lnTo>
                  <a:lnTo>
                    <a:pt x="599" y="329"/>
                  </a:lnTo>
                  <a:lnTo>
                    <a:pt x="600" y="329"/>
                  </a:lnTo>
                  <a:lnTo>
                    <a:pt x="602" y="329"/>
                  </a:lnTo>
                  <a:lnTo>
                    <a:pt x="605" y="328"/>
                  </a:lnTo>
                  <a:lnTo>
                    <a:pt x="609" y="331"/>
                  </a:lnTo>
                  <a:lnTo>
                    <a:pt x="611" y="329"/>
                  </a:lnTo>
                  <a:lnTo>
                    <a:pt x="612" y="331"/>
                  </a:lnTo>
                  <a:lnTo>
                    <a:pt x="616" y="334"/>
                  </a:lnTo>
                  <a:lnTo>
                    <a:pt x="614" y="339"/>
                  </a:lnTo>
                  <a:lnTo>
                    <a:pt x="616" y="339"/>
                  </a:lnTo>
                  <a:lnTo>
                    <a:pt x="616" y="341"/>
                  </a:lnTo>
                  <a:lnTo>
                    <a:pt x="617" y="343"/>
                  </a:lnTo>
                  <a:lnTo>
                    <a:pt x="619" y="343"/>
                  </a:lnTo>
                  <a:lnTo>
                    <a:pt x="617" y="346"/>
                  </a:lnTo>
                  <a:lnTo>
                    <a:pt x="616" y="344"/>
                  </a:lnTo>
                  <a:lnTo>
                    <a:pt x="614" y="348"/>
                  </a:lnTo>
                  <a:lnTo>
                    <a:pt x="616" y="349"/>
                  </a:lnTo>
                  <a:lnTo>
                    <a:pt x="614" y="349"/>
                  </a:lnTo>
                  <a:lnTo>
                    <a:pt x="616" y="349"/>
                  </a:lnTo>
                  <a:lnTo>
                    <a:pt x="616" y="351"/>
                  </a:lnTo>
                  <a:lnTo>
                    <a:pt x="619" y="353"/>
                  </a:lnTo>
                  <a:lnTo>
                    <a:pt x="621" y="354"/>
                  </a:lnTo>
                  <a:lnTo>
                    <a:pt x="622" y="354"/>
                  </a:lnTo>
                  <a:lnTo>
                    <a:pt x="624" y="354"/>
                  </a:lnTo>
                  <a:lnTo>
                    <a:pt x="622" y="354"/>
                  </a:lnTo>
                  <a:lnTo>
                    <a:pt x="622" y="366"/>
                  </a:lnTo>
                  <a:lnTo>
                    <a:pt x="621" y="366"/>
                  </a:lnTo>
                  <a:lnTo>
                    <a:pt x="621" y="368"/>
                  </a:lnTo>
                  <a:lnTo>
                    <a:pt x="626" y="373"/>
                  </a:lnTo>
                  <a:lnTo>
                    <a:pt x="627" y="379"/>
                  </a:lnTo>
                  <a:lnTo>
                    <a:pt x="626" y="383"/>
                  </a:lnTo>
                  <a:lnTo>
                    <a:pt x="626" y="384"/>
                  </a:lnTo>
                  <a:lnTo>
                    <a:pt x="624" y="384"/>
                  </a:lnTo>
                  <a:lnTo>
                    <a:pt x="622" y="386"/>
                  </a:lnTo>
                  <a:lnTo>
                    <a:pt x="621" y="386"/>
                  </a:lnTo>
                  <a:lnTo>
                    <a:pt x="622" y="389"/>
                  </a:lnTo>
                  <a:lnTo>
                    <a:pt x="619" y="393"/>
                  </a:lnTo>
                  <a:lnTo>
                    <a:pt x="617" y="396"/>
                  </a:lnTo>
                  <a:lnTo>
                    <a:pt x="617" y="398"/>
                  </a:lnTo>
                  <a:lnTo>
                    <a:pt x="622" y="401"/>
                  </a:lnTo>
                  <a:lnTo>
                    <a:pt x="624" y="403"/>
                  </a:lnTo>
                  <a:lnTo>
                    <a:pt x="626" y="403"/>
                  </a:lnTo>
                  <a:lnTo>
                    <a:pt x="627" y="403"/>
                  </a:lnTo>
                  <a:lnTo>
                    <a:pt x="629" y="405"/>
                  </a:lnTo>
                  <a:lnTo>
                    <a:pt x="631" y="406"/>
                  </a:lnTo>
                  <a:lnTo>
                    <a:pt x="631" y="410"/>
                  </a:lnTo>
                  <a:lnTo>
                    <a:pt x="627" y="413"/>
                  </a:lnTo>
                  <a:lnTo>
                    <a:pt x="627" y="415"/>
                  </a:lnTo>
                  <a:lnTo>
                    <a:pt x="626" y="416"/>
                  </a:lnTo>
                  <a:lnTo>
                    <a:pt x="626" y="418"/>
                  </a:lnTo>
                  <a:lnTo>
                    <a:pt x="627" y="418"/>
                  </a:lnTo>
                  <a:lnTo>
                    <a:pt x="631" y="418"/>
                  </a:lnTo>
                  <a:lnTo>
                    <a:pt x="631" y="420"/>
                  </a:lnTo>
                  <a:lnTo>
                    <a:pt x="631" y="423"/>
                  </a:lnTo>
                  <a:lnTo>
                    <a:pt x="631" y="425"/>
                  </a:lnTo>
                  <a:lnTo>
                    <a:pt x="634" y="428"/>
                  </a:lnTo>
                  <a:lnTo>
                    <a:pt x="636" y="430"/>
                  </a:lnTo>
                  <a:lnTo>
                    <a:pt x="637" y="433"/>
                  </a:lnTo>
                  <a:lnTo>
                    <a:pt x="639" y="435"/>
                  </a:lnTo>
                  <a:lnTo>
                    <a:pt x="641" y="435"/>
                  </a:lnTo>
                  <a:lnTo>
                    <a:pt x="642" y="436"/>
                  </a:lnTo>
                  <a:lnTo>
                    <a:pt x="642" y="438"/>
                  </a:lnTo>
                  <a:lnTo>
                    <a:pt x="636" y="440"/>
                  </a:lnTo>
                  <a:lnTo>
                    <a:pt x="634" y="440"/>
                  </a:lnTo>
                  <a:lnTo>
                    <a:pt x="634" y="441"/>
                  </a:lnTo>
                  <a:lnTo>
                    <a:pt x="636" y="446"/>
                  </a:lnTo>
                  <a:lnTo>
                    <a:pt x="639" y="446"/>
                  </a:lnTo>
                  <a:lnTo>
                    <a:pt x="639" y="448"/>
                  </a:lnTo>
                  <a:lnTo>
                    <a:pt x="641" y="448"/>
                  </a:lnTo>
                  <a:lnTo>
                    <a:pt x="637" y="453"/>
                  </a:lnTo>
                  <a:lnTo>
                    <a:pt x="636" y="455"/>
                  </a:lnTo>
                  <a:lnTo>
                    <a:pt x="636" y="456"/>
                  </a:lnTo>
                  <a:lnTo>
                    <a:pt x="636" y="458"/>
                  </a:lnTo>
                  <a:lnTo>
                    <a:pt x="637" y="463"/>
                  </a:lnTo>
                  <a:lnTo>
                    <a:pt x="632" y="463"/>
                  </a:lnTo>
                  <a:lnTo>
                    <a:pt x="631" y="465"/>
                  </a:lnTo>
                  <a:lnTo>
                    <a:pt x="629" y="465"/>
                  </a:lnTo>
                  <a:lnTo>
                    <a:pt x="629" y="461"/>
                  </a:lnTo>
                  <a:lnTo>
                    <a:pt x="627" y="460"/>
                  </a:lnTo>
                  <a:lnTo>
                    <a:pt x="624" y="460"/>
                  </a:lnTo>
                  <a:lnTo>
                    <a:pt x="622" y="456"/>
                  </a:lnTo>
                  <a:lnTo>
                    <a:pt x="617" y="456"/>
                  </a:lnTo>
                  <a:lnTo>
                    <a:pt x="614" y="458"/>
                  </a:lnTo>
                  <a:lnTo>
                    <a:pt x="614" y="456"/>
                  </a:lnTo>
                  <a:lnTo>
                    <a:pt x="612" y="458"/>
                  </a:lnTo>
                  <a:lnTo>
                    <a:pt x="604" y="451"/>
                  </a:lnTo>
                  <a:lnTo>
                    <a:pt x="602" y="453"/>
                  </a:lnTo>
                  <a:lnTo>
                    <a:pt x="600" y="453"/>
                  </a:lnTo>
                  <a:lnTo>
                    <a:pt x="600" y="458"/>
                  </a:lnTo>
                  <a:lnTo>
                    <a:pt x="599" y="458"/>
                  </a:lnTo>
                  <a:lnTo>
                    <a:pt x="594" y="463"/>
                  </a:lnTo>
                  <a:lnTo>
                    <a:pt x="592" y="461"/>
                  </a:lnTo>
                  <a:lnTo>
                    <a:pt x="590" y="463"/>
                  </a:lnTo>
                  <a:lnTo>
                    <a:pt x="589" y="466"/>
                  </a:lnTo>
                  <a:lnTo>
                    <a:pt x="589" y="470"/>
                  </a:lnTo>
                  <a:lnTo>
                    <a:pt x="590" y="471"/>
                  </a:lnTo>
                  <a:lnTo>
                    <a:pt x="585" y="475"/>
                  </a:lnTo>
                  <a:lnTo>
                    <a:pt x="584" y="476"/>
                  </a:lnTo>
                  <a:lnTo>
                    <a:pt x="582" y="476"/>
                  </a:lnTo>
                  <a:lnTo>
                    <a:pt x="577" y="476"/>
                  </a:lnTo>
                  <a:lnTo>
                    <a:pt x="577" y="475"/>
                  </a:lnTo>
                  <a:lnTo>
                    <a:pt x="577" y="473"/>
                  </a:lnTo>
                  <a:lnTo>
                    <a:pt x="574" y="473"/>
                  </a:lnTo>
                  <a:lnTo>
                    <a:pt x="572" y="470"/>
                  </a:lnTo>
                  <a:lnTo>
                    <a:pt x="570" y="468"/>
                  </a:lnTo>
                  <a:lnTo>
                    <a:pt x="569" y="466"/>
                  </a:lnTo>
                  <a:lnTo>
                    <a:pt x="564" y="463"/>
                  </a:lnTo>
                  <a:lnTo>
                    <a:pt x="562" y="463"/>
                  </a:lnTo>
                  <a:lnTo>
                    <a:pt x="560" y="463"/>
                  </a:lnTo>
                  <a:lnTo>
                    <a:pt x="559" y="468"/>
                  </a:lnTo>
                  <a:lnTo>
                    <a:pt x="555" y="466"/>
                  </a:lnTo>
                  <a:lnTo>
                    <a:pt x="554" y="465"/>
                  </a:lnTo>
                  <a:lnTo>
                    <a:pt x="547" y="466"/>
                  </a:lnTo>
                  <a:lnTo>
                    <a:pt x="542" y="470"/>
                  </a:lnTo>
                  <a:lnTo>
                    <a:pt x="540" y="470"/>
                  </a:lnTo>
                  <a:lnTo>
                    <a:pt x="540" y="471"/>
                  </a:lnTo>
                  <a:lnTo>
                    <a:pt x="542" y="476"/>
                  </a:lnTo>
                  <a:lnTo>
                    <a:pt x="545" y="476"/>
                  </a:lnTo>
                  <a:lnTo>
                    <a:pt x="550" y="483"/>
                  </a:lnTo>
                  <a:lnTo>
                    <a:pt x="555" y="488"/>
                  </a:lnTo>
                  <a:lnTo>
                    <a:pt x="554" y="493"/>
                  </a:lnTo>
                  <a:lnTo>
                    <a:pt x="552" y="493"/>
                  </a:lnTo>
                  <a:lnTo>
                    <a:pt x="550" y="493"/>
                  </a:lnTo>
                  <a:lnTo>
                    <a:pt x="549" y="493"/>
                  </a:lnTo>
                  <a:lnTo>
                    <a:pt x="549" y="495"/>
                  </a:lnTo>
                  <a:lnTo>
                    <a:pt x="545" y="493"/>
                  </a:lnTo>
                  <a:lnTo>
                    <a:pt x="542" y="493"/>
                  </a:lnTo>
                  <a:lnTo>
                    <a:pt x="540" y="491"/>
                  </a:lnTo>
                  <a:lnTo>
                    <a:pt x="539" y="493"/>
                  </a:lnTo>
                  <a:lnTo>
                    <a:pt x="537" y="495"/>
                  </a:lnTo>
                  <a:lnTo>
                    <a:pt x="535" y="497"/>
                  </a:lnTo>
                  <a:lnTo>
                    <a:pt x="534" y="497"/>
                  </a:lnTo>
                  <a:lnTo>
                    <a:pt x="532" y="500"/>
                  </a:lnTo>
                  <a:lnTo>
                    <a:pt x="530" y="500"/>
                  </a:lnTo>
                  <a:lnTo>
                    <a:pt x="530" y="502"/>
                  </a:lnTo>
                  <a:lnTo>
                    <a:pt x="529" y="503"/>
                  </a:lnTo>
                  <a:lnTo>
                    <a:pt x="530" y="503"/>
                  </a:lnTo>
                  <a:lnTo>
                    <a:pt x="530" y="505"/>
                  </a:lnTo>
                  <a:lnTo>
                    <a:pt x="529" y="507"/>
                  </a:lnTo>
                  <a:lnTo>
                    <a:pt x="527" y="507"/>
                  </a:lnTo>
                  <a:lnTo>
                    <a:pt x="524" y="508"/>
                  </a:lnTo>
                  <a:lnTo>
                    <a:pt x="525" y="512"/>
                  </a:lnTo>
                  <a:lnTo>
                    <a:pt x="525" y="513"/>
                  </a:lnTo>
                  <a:lnTo>
                    <a:pt x="525" y="515"/>
                  </a:lnTo>
                  <a:lnTo>
                    <a:pt x="524" y="517"/>
                  </a:lnTo>
                  <a:lnTo>
                    <a:pt x="519" y="515"/>
                  </a:lnTo>
                  <a:lnTo>
                    <a:pt x="517" y="517"/>
                  </a:lnTo>
                  <a:lnTo>
                    <a:pt x="514" y="518"/>
                  </a:lnTo>
                  <a:lnTo>
                    <a:pt x="508" y="522"/>
                  </a:lnTo>
                  <a:lnTo>
                    <a:pt x="507" y="522"/>
                  </a:lnTo>
                  <a:lnTo>
                    <a:pt x="505" y="518"/>
                  </a:lnTo>
                  <a:lnTo>
                    <a:pt x="503" y="517"/>
                  </a:lnTo>
                  <a:lnTo>
                    <a:pt x="502" y="515"/>
                  </a:lnTo>
                  <a:lnTo>
                    <a:pt x="500" y="513"/>
                  </a:lnTo>
                  <a:lnTo>
                    <a:pt x="500" y="512"/>
                  </a:lnTo>
                  <a:lnTo>
                    <a:pt x="502" y="512"/>
                  </a:lnTo>
                  <a:lnTo>
                    <a:pt x="502" y="510"/>
                  </a:lnTo>
                  <a:lnTo>
                    <a:pt x="498" y="510"/>
                  </a:lnTo>
                  <a:lnTo>
                    <a:pt x="497" y="510"/>
                  </a:lnTo>
                  <a:lnTo>
                    <a:pt x="497" y="512"/>
                  </a:lnTo>
                  <a:lnTo>
                    <a:pt x="495" y="512"/>
                  </a:lnTo>
                  <a:lnTo>
                    <a:pt x="493" y="512"/>
                  </a:lnTo>
                  <a:lnTo>
                    <a:pt x="493" y="510"/>
                  </a:lnTo>
                  <a:lnTo>
                    <a:pt x="495" y="507"/>
                  </a:lnTo>
                  <a:lnTo>
                    <a:pt x="493" y="505"/>
                  </a:lnTo>
                  <a:lnTo>
                    <a:pt x="490" y="500"/>
                  </a:lnTo>
                  <a:lnTo>
                    <a:pt x="488" y="500"/>
                  </a:lnTo>
                  <a:lnTo>
                    <a:pt x="487" y="500"/>
                  </a:lnTo>
                  <a:lnTo>
                    <a:pt x="483" y="505"/>
                  </a:lnTo>
                  <a:lnTo>
                    <a:pt x="480" y="505"/>
                  </a:lnTo>
                  <a:lnTo>
                    <a:pt x="477" y="502"/>
                  </a:lnTo>
                  <a:lnTo>
                    <a:pt x="477" y="500"/>
                  </a:lnTo>
                  <a:lnTo>
                    <a:pt x="475" y="500"/>
                  </a:lnTo>
                  <a:lnTo>
                    <a:pt x="472" y="502"/>
                  </a:lnTo>
                  <a:lnTo>
                    <a:pt x="473" y="500"/>
                  </a:lnTo>
                  <a:lnTo>
                    <a:pt x="473" y="497"/>
                  </a:lnTo>
                  <a:lnTo>
                    <a:pt x="472" y="495"/>
                  </a:lnTo>
                  <a:lnTo>
                    <a:pt x="473" y="495"/>
                  </a:lnTo>
                  <a:lnTo>
                    <a:pt x="475" y="498"/>
                  </a:lnTo>
                  <a:lnTo>
                    <a:pt x="475" y="497"/>
                  </a:lnTo>
                  <a:lnTo>
                    <a:pt x="475" y="495"/>
                  </a:lnTo>
                  <a:lnTo>
                    <a:pt x="473" y="493"/>
                  </a:lnTo>
                  <a:lnTo>
                    <a:pt x="472" y="493"/>
                  </a:lnTo>
                  <a:lnTo>
                    <a:pt x="470" y="495"/>
                  </a:lnTo>
                  <a:lnTo>
                    <a:pt x="468" y="495"/>
                  </a:lnTo>
                  <a:lnTo>
                    <a:pt x="467" y="493"/>
                  </a:lnTo>
                  <a:lnTo>
                    <a:pt x="467" y="491"/>
                  </a:lnTo>
                  <a:lnTo>
                    <a:pt x="468" y="490"/>
                  </a:lnTo>
                  <a:lnTo>
                    <a:pt x="468" y="488"/>
                  </a:lnTo>
                  <a:lnTo>
                    <a:pt x="467" y="488"/>
                  </a:lnTo>
                  <a:lnTo>
                    <a:pt x="462" y="490"/>
                  </a:lnTo>
                  <a:lnTo>
                    <a:pt x="460" y="488"/>
                  </a:lnTo>
                  <a:lnTo>
                    <a:pt x="462" y="485"/>
                  </a:lnTo>
                  <a:lnTo>
                    <a:pt x="460" y="483"/>
                  </a:lnTo>
                  <a:lnTo>
                    <a:pt x="458" y="481"/>
                  </a:lnTo>
                  <a:lnTo>
                    <a:pt x="458" y="480"/>
                  </a:lnTo>
                  <a:lnTo>
                    <a:pt x="460" y="480"/>
                  </a:lnTo>
                  <a:lnTo>
                    <a:pt x="460" y="478"/>
                  </a:lnTo>
                  <a:lnTo>
                    <a:pt x="460" y="476"/>
                  </a:lnTo>
                  <a:lnTo>
                    <a:pt x="458" y="476"/>
                  </a:lnTo>
                  <a:lnTo>
                    <a:pt x="457" y="476"/>
                  </a:lnTo>
                  <a:lnTo>
                    <a:pt x="457" y="475"/>
                  </a:lnTo>
                  <a:lnTo>
                    <a:pt x="457" y="473"/>
                  </a:lnTo>
                  <a:lnTo>
                    <a:pt x="457" y="471"/>
                  </a:lnTo>
                  <a:lnTo>
                    <a:pt x="455" y="471"/>
                  </a:lnTo>
                  <a:lnTo>
                    <a:pt x="453" y="471"/>
                  </a:lnTo>
                  <a:lnTo>
                    <a:pt x="452" y="470"/>
                  </a:lnTo>
                  <a:lnTo>
                    <a:pt x="450" y="470"/>
                  </a:lnTo>
                  <a:lnTo>
                    <a:pt x="445" y="470"/>
                  </a:lnTo>
                  <a:lnTo>
                    <a:pt x="443" y="470"/>
                  </a:lnTo>
                  <a:lnTo>
                    <a:pt x="442" y="471"/>
                  </a:lnTo>
                  <a:lnTo>
                    <a:pt x="438" y="473"/>
                  </a:lnTo>
                  <a:lnTo>
                    <a:pt x="435" y="475"/>
                  </a:lnTo>
                  <a:lnTo>
                    <a:pt x="435" y="476"/>
                  </a:lnTo>
                  <a:lnTo>
                    <a:pt x="433" y="476"/>
                  </a:lnTo>
                  <a:lnTo>
                    <a:pt x="432" y="478"/>
                  </a:lnTo>
                  <a:lnTo>
                    <a:pt x="430" y="478"/>
                  </a:lnTo>
                  <a:lnTo>
                    <a:pt x="428" y="475"/>
                  </a:lnTo>
                  <a:lnTo>
                    <a:pt x="425" y="473"/>
                  </a:lnTo>
                  <a:lnTo>
                    <a:pt x="423" y="471"/>
                  </a:lnTo>
                  <a:lnTo>
                    <a:pt x="423" y="470"/>
                  </a:lnTo>
                  <a:lnTo>
                    <a:pt x="422" y="470"/>
                  </a:lnTo>
                  <a:lnTo>
                    <a:pt x="420" y="473"/>
                  </a:lnTo>
                  <a:lnTo>
                    <a:pt x="422" y="476"/>
                  </a:lnTo>
                  <a:lnTo>
                    <a:pt x="420" y="476"/>
                  </a:lnTo>
                  <a:lnTo>
                    <a:pt x="418" y="476"/>
                  </a:lnTo>
                  <a:lnTo>
                    <a:pt x="418" y="480"/>
                  </a:lnTo>
                  <a:lnTo>
                    <a:pt x="418" y="483"/>
                  </a:lnTo>
                  <a:lnTo>
                    <a:pt x="415" y="485"/>
                  </a:lnTo>
                  <a:lnTo>
                    <a:pt x="413" y="483"/>
                  </a:lnTo>
                  <a:lnTo>
                    <a:pt x="411" y="485"/>
                  </a:lnTo>
                  <a:lnTo>
                    <a:pt x="411" y="486"/>
                  </a:lnTo>
                  <a:lnTo>
                    <a:pt x="406" y="486"/>
                  </a:lnTo>
                  <a:lnTo>
                    <a:pt x="403" y="483"/>
                  </a:lnTo>
                  <a:lnTo>
                    <a:pt x="400" y="483"/>
                  </a:lnTo>
                  <a:lnTo>
                    <a:pt x="398" y="483"/>
                  </a:lnTo>
                  <a:lnTo>
                    <a:pt x="395" y="481"/>
                  </a:lnTo>
                  <a:lnTo>
                    <a:pt x="393" y="480"/>
                  </a:lnTo>
                  <a:lnTo>
                    <a:pt x="391" y="480"/>
                  </a:lnTo>
                  <a:lnTo>
                    <a:pt x="391" y="478"/>
                  </a:lnTo>
                  <a:lnTo>
                    <a:pt x="391" y="476"/>
                  </a:lnTo>
                  <a:lnTo>
                    <a:pt x="386" y="475"/>
                  </a:lnTo>
                  <a:lnTo>
                    <a:pt x="385" y="473"/>
                  </a:lnTo>
                  <a:lnTo>
                    <a:pt x="383" y="471"/>
                  </a:lnTo>
                  <a:lnTo>
                    <a:pt x="380" y="471"/>
                  </a:lnTo>
                  <a:lnTo>
                    <a:pt x="378" y="471"/>
                  </a:lnTo>
                  <a:lnTo>
                    <a:pt x="376" y="471"/>
                  </a:lnTo>
                  <a:lnTo>
                    <a:pt x="376" y="473"/>
                  </a:lnTo>
                  <a:lnTo>
                    <a:pt x="375" y="473"/>
                  </a:lnTo>
                  <a:lnTo>
                    <a:pt x="373" y="471"/>
                  </a:lnTo>
                  <a:lnTo>
                    <a:pt x="373" y="470"/>
                  </a:lnTo>
                  <a:lnTo>
                    <a:pt x="371" y="470"/>
                  </a:lnTo>
                  <a:lnTo>
                    <a:pt x="371" y="471"/>
                  </a:lnTo>
                  <a:lnTo>
                    <a:pt x="370" y="471"/>
                  </a:lnTo>
                  <a:lnTo>
                    <a:pt x="370" y="475"/>
                  </a:lnTo>
                  <a:lnTo>
                    <a:pt x="373" y="475"/>
                  </a:lnTo>
                  <a:lnTo>
                    <a:pt x="371" y="478"/>
                  </a:lnTo>
                  <a:lnTo>
                    <a:pt x="371" y="480"/>
                  </a:lnTo>
                  <a:lnTo>
                    <a:pt x="370" y="476"/>
                  </a:lnTo>
                  <a:lnTo>
                    <a:pt x="366" y="475"/>
                  </a:lnTo>
                  <a:lnTo>
                    <a:pt x="366" y="476"/>
                  </a:lnTo>
                  <a:lnTo>
                    <a:pt x="366" y="480"/>
                  </a:lnTo>
                  <a:lnTo>
                    <a:pt x="365" y="480"/>
                  </a:lnTo>
                  <a:lnTo>
                    <a:pt x="363" y="481"/>
                  </a:lnTo>
                  <a:lnTo>
                    <a:pt x="358" y="481"/>
                  </a:lnTo>
                  <a:lnTo>
                    <a:pt x="358" y="478"/>
                  </a:lnTo>
                  <a:lnTo>
                    <a:pt x="356" y="475"/>
                  </a:lnTo>
                  <a:lnTo>
                    <a:pt x="355" y="475"/>
                  </a:lnTo>
                  <a:lnTo>
                    <a:pt x="355" y="476"/>
                  </a:lnTo>
                  <a:lnTo>
                    <a:pt x="353" y="478"/>
                  </a:lnTo>
                  <a:lnTo>
                    <a:pt x="351" y="478"/>
                  </a:lnTo>
                  <a:lnTo>
                    <a:pt x="350" y="478"/>
                  </a:lnTo>
                  <a:lnTo>
                    <a:pt x="350" y="476"/>
                  </a:lnTo>
                  <a:lnTo>
                    <a:pt x="348" y="478"/>
                  </a:lnTo>
                  <a:lnTo>
                    <a:pt x="345" y="476"/>
                  </a:lnTo>
                  <a:lnTo>
                    <a:pt x="341" y="476"/>
                  </a:lnTo>
                  <a:lnTo>
                    <a:pt x="340" y="481"/>
                  </a:lnTo>
                  <a:lnTo>
                    <a:pt x="340" y="483"/>
                  </a:lnTo>
                  <a:lnTo>
                    <a:pt x="341" y="481"/>
                  </a:lnTo>
                  <a:lnTo>
                    <a:pt x="343" y="481"/>
                  </a:lnTo>
                  <a:lnTo>
                    <a:pt x="341" y="486"/>
                  </a:lnTo>
                  <a:lnTo>
                    <a:pt x="341" y="490"/>
                  </a:lnTo>
                  <a:lnTo>
                    <a:pt x="341" y="493"/>
                  </a:lnTo>
                  <a:lnTo>
                    <a:pt x="341" y="498"/>
                  </a:lnTo>
                  <a:lnTo>
                    <a:pt x="340" y="500"/>
                  </a:lnTo>
                  <a:lnTo>
                    <a:pt x="340" y="502"/>
                  </a:lnTo>
                  <a:lnTo>
                    <a:pt x="338" y="502"/>
                  </a:lnTo>
                  <a:lnTo>
                    <a:pt x="333" y="498"/>
                  </a:lnTo>
                  <a:lnTo>
                    <a:pt x="330" y="498"/>
                  </a:lnTo>
                  <a:lnTo>
                    <a:pt x="328" y="498"/>
                  </a:lnTo>
                  <a:lnTo>
                    <a:pt x="326" y="500"/>
                  </a:lnTo>
                  <a:lnTo>
                    <a:pt x="319" y="498"/>
                  </a:lnTo>
                  <a:lnTo>
                    <a:pt x="318" y="500"/>
                  </a:lnTo>
                  <a:lnTo>
                    <a:pt x="316" y="500"/>
                  </a:lnTo>
                  <a:lnTo>
                    <a:pt x="313" y="498"/>
                  </a:lnTo>
                  <a:lnTo>
                    <a:pt x="311" y="500"/>
                  </a:lnTo>
                  <a:lnTo>
                    <a:pt x="311" y="502"/>
                  </a:lnTo>
                  <a:lnTo>
                    <a:pt x="308" y="502"/>
                  </a:lnTo>
                  <a:lnTo>
                    <a:pt x="306" y="502"/>
                  </a:lnTo>
                  <a:lnTo>
                    <a:pt x="304" y="503"/>
                  </a:lnTo>
                  <a:lnTo>
                    <a:pt x="304" y="507"/>
                  </a:lnTo>
                  <a:lnTo>
                    <a:pt x="303" y="508"/>
                  </a:lnTo>
                  <a:lnTo>
                    <a:pt x="299" y="508"/>
                  </a:lnTo>
                  <a:lnTo>
                    <a:pt x="298" y="510"/>
                  </a:lnTo>
                  <a:lnTo>
                    <a:pt x="301" y="513"/>
                  </a:lnTo>
                  <a:lnTo>
                    <a:pt x="296" y="518"/>
                  </a:lnTo>
                  <a:lnTo>
                    <a:pt x="296" y="515"/>
                  </a:lnTo>
                  <a:lnTo>
                    <a:pt x="294" y="512"/>
                  </a:lnTo>
                  <a:lnTo>
                    <a:pt x="293" y="512"/>
                  </a:lnTo>
                  <a:lnTo>
                    <a:pt x="289" y="520"/>
                  </a:lnTo>
                  <a:lnTo>
                    <a:pt x="288" y="527"/>
                  </a:lnTo>
                  <a:lnTo>
                    <a:pt x="288" y="530"/>
                  </a:lnTo>
                  <a:lnTo>
                    <a:pt x="286" y="533"/>
                  </a:lnTo>
                  <a:lnTo>
                    <a:pt x="284" y="533"/>
                  </a:lnTo>
                  <a:lnTo>
                    <a:pt x="281" y="540"/>
                  </a:lnTo>
                  <a:lnTo>
                    <a:pt x="279" y="545"/>
                  </a:lnTo>
                  <a:lnTo>
                    <a:pt x="279" y="547"/>
                  </a:lnTo>
                  <a:lnTo>
                    <a:pt x="279" y="550"/>
                  </a:lnTo>
                  <a:lnTo>
                    <a:pt x="281" y="552"/>
                  </a:lnTo>
                  <a:lnTo>
                    <a:pt x="279" y="553"/>
                  </a:lnTo>
                  <a:lnTo>
                    <a:pt x="276" y="558"/>
                  </a:lnTo>
                  <a:lnTo>
                    <a:pt x="276" y="563"/>
                  </a:lnTo>
                  <a:lnTo>
                    <a:pt x="276" y="567"/>
                  </a:lnTo>
                  <a:lnTo>
                    <a:pt x="276" y="570"/>
                  </a:lnTo>
                  <a:lnTo>
                    <a:pt x="273" y="570"/>
                  </a:lnTo>
                  <a:lnTo>
                    <a:pt x="271" y="570"/>
                  </a:lnTo>
                  <a:lnTo>
                    <a:pt x="269" y="567"/>
                  </a:lnTo>
                  <a:lnTo>
                    <a:pt x="268" y="567"/>
                  </a:lnTo>
                  <a:lnTo>
                    <a:pt x="266" y="565"/>
                  </a:lnTo>
                  <a:lnTo>
                    <a:pt x="263" y="563"/>
                  </a:lnTo>
                  <a:lnTo>
                    <a:pt x="258" y="562"/>
                  </a:lnTo>
                  <a:lnTo>
                    <a:pt x="254" y="557"/>
                  </a:lnTo>
                  <a:lnTo>
                    <a:pt x="254" y="553"/>
                  </a:lnTo>
                  <a:lnTo>
                    <a:pt x="249" y="552"/>
                  </a:lnTo>
                  <a:lnTo>
                    <a:pt x="248" y="548"/>
                  </a:lnTo>
                  <a:lnTo>
                    <a:pt x="244" y="550"/>
                  </a:lnTo>
                  <a:lnTo>
                    <a:pt x="233" y="547"/>
                  </a:lnTo>
                  <a:lnTo>
                    <a:pt x="231" y="547"/>
                  </a:lnTo>
                  <a:lnTo>
                    <a:pt x="226" y="548"/>
                  </a:lnTo>
                  <a:lnTo>
                    <a:pt x="226" y="553"/>
                  </a:lnTo>
                  <a:lnTo>
                    <a:pt x="226" y="557"/>
                  </a:lnTo>
                  <a:lnTo>
                    <a:pt x="221" y="558"/>
                  </a:lnTo>
                  <a:lnTo>
                    <a:pt x="217" y="562"/>
                  </a:lnTo>
                  <a:lnTo>
                    <a:pt x="216" y="563"/>
                  </a:lnTo>
                  <a:lnTo>
                    <a:pt x="214" y="563"/>
                  </a:lnTo>
                  <a:lnTo>
                    <a:pt x="209" y="563"/>
                  </a:lnTo>
                  <a:lnTo>
                    <a:pt x="206" y="563"/>
                  </a:lnTo>
                  <a:lnTo>
                    <a:pt x="206" y="562"/>
                  </a:lnTo>
                  <a:lnTo>
                    <a:pt x="202" y="562"/>
                  </a:lnTo>
                  <a:lnTo>
                    <a:pt x="199" y="560"/>
                  </a:lnTo>
                  <a:lnTo>
                    <a:pt x="196" y="562"/>
                  </a:lnTo>
                  <a:lnTo>
                    <a:pt x="192" y="562"/>
                  </a:lnTo>
                  <a:lnTo>
                    <a:pt x="191" y="560"/>
                  </a:lnTo>
                  <a:lnTo>
                    <a:pt x="189" y="560"/>
                  </a:lnTo>
                  <a:lnTo>
                    <a:pt x="187" y="558"/>
                  </a:lnTo>
                  <a:lnTo>
                    <a:pt x="186" y="557"/>
                  </a:lnTo>
                  <a:lnTo>
                    <a:pt x="186" y="555"/>
                  </a:lnTo>
                  <a:lnTo>
                    <a:pt x="189" y="552"/>
                  </a:lnTo>
                  <a:lnTo>
                    <a:pt x="189" y="550"/>
                  </a:lnTo>
                  <a:lnTo>
                    <a:pt x="189" y="547"/>
                  </a:lnTo>
                  <a:lnTo>
                    <a:pt x="191" y="545"/>
                  </a:lnTo>
                  <a:lnTo>
                    <a:pt x="191" y="543"/>
                  </a:lnTo>
                  <a:lnTo>
                    <a:pt x="194" y="542"/>
                  </a:lnTo>
                  <a:lnTo>
                    <a:pt x="194" y="538"/>
                  </a:lnTo>
                  <a:lnTo>
                    <a:pt x="194" y="537"/>
                  </a:lnTo>
                  <a:lnTo>
                    <a:pt x="196" y="533"/>
                  </a:lnTo>
                  <a:lnTo>
                    <a:pt x="199" y="530"/>
                  </a:lnTo>
                  <a:lnTo>
                    <a:pt x="201" y="530"/>
                  </a:lnTo>
                  <a:lnTo>
                    <a:pt x="204" y="530"/>
                  </a:lnTo>
                  <a:lnTo>
                    <a:pt x="202" y="527"/>
                  </a:lnTo>
                  <a:lnTo>
                    <a:pt x="201" y="522"/>
                  </a:lnTo>
                  <a:lnTo>
                    <a:pt x="196" y="522"/>
                  </a:lnTo>
                  <a:lnTo>
                    <a:pt x="196" y="520"/>
                  </a:lnTo>
                  <a:lnTo>
                    <a:pt x="196" y="517"/>
                  </a:lnTo>
                  <a:lnTo>
                    <a:pt x="199" y="510"/>
                  </a:lnTo>
                  <a:lnTo>
                    <a:pt x="197" y="507"/>
                  </a:lnTo>
                  <a:lnTo>
                    <a:pt x="197" y="505"/>
                  </a:lnTo>
                  <a:lnTo>
                    <a:pt x="197" y="503"/>
                  </a:lnTo>
                  <a:lnTo>
                    <a:pt x="196" y="502"/>
                  </a:lnTo>
                  <a:lnTo>
                    <a:pt x="196" y="500"/>
                  </a:lnTo>
                  <a:lnTo>
                    <a:pt x="196" y="498"/>
                  </a:lnTo>
                  <a:lnTo>
                    <a:pt x="197" y="498"/>
                  </a:lnTo>
                  <a:lnTo>
                    <a:pt x="197" y="495"/>
                  </a:lnTo>
                  <a:lnTo>
                    <a:pt x="199" y="491"/>
                  </a:lnTo>
                  <a:lnTo>
                    <a:pt x="197" y="490"/>
                  </a:lnTo>
                  <a:lnTo>
                    <a:pt x="196" y="486"/>
                  </a:lnTo>
                  <a:lnTo>
                    <a:pt x="194" y="478"/>
                  </a:lnTo>
                  <a:lnTo>
                    <a:pt x="194" y="473"/>
                  </a:lnTo>
                  <a:lnTo>
                    <a:pt x="189" y="473"/>
                  </a:lnTo>
                  <a:lnTo>
                    <a:pt x="182" y="475"/>
                  </a:lnTo>
                  <a:lnTo>
                    <a:pt x="181" y="476"/>
                  </a:lnTo>
                  <a:lnTo>
                    <a:pt x="181" y="478"/>
                  </a:lnTo>
                  <a:lnTo>
                    <a:pt x="179" y="481"/>
                  </a:lnTo>
                  <a:lnTo>
                    <a:pt x="176" y="483"/>
                  </a:lnTo>
                  <a:lnTo>
                    <a:pt x="174" y="483"/>
                  </a:lnTo>
                  <a:lnTo>
                    <a:pt x="169" y="478"/>
                  </a:lnTo>
                  <a:lnTo>
                    <a:pt x="166" y="476"/>
                  </a:lnTo>
                  <a:lnTo>
                    <a:pt x="164" y="476"/>
                  </a:lnTo>
                  <a:lnTo>
                    <a:pt x="162" y="475"/>
                  </a:lnTo>
                  <a:lnTo>
                    <a:pt x="161" y="475"/>
                  </a:lnTo>
                  <a:lnTo>
                    <a:pt x="159" y="475"/>
                  </a:lnTo>
                  <a:lnTo>
                    <a:pt x="152" y="473"/>
                  </a:lnTo>
                  <a:lnTo>
                    <a:pt x="152" y="471"/>
                  </a:lnTo>
                  <a:lnTo>
                    <a:pt x="152" y="468"/>
                  </a:lnTo>
                  <a:lnTo>
                    <a:pt x="156" y="463"/>
                  </a:lnTo>
                  <a:lnTo>
                    <a:pt x="152" y="461"/>
                  </a:lnTo>
                  <a:lnTo>
                    <a:pt x="152" y="460"/>
                  </a:lnTo>
                  <a:lnTo>
                    <a:pt x="152" y="458"/>
                  </a:lnTo>
                  <a:lnTo>
                    <a:pt x="154" y="456"/>
                  </a:lnTo>
                  <a:lnTo>
                    <a:pt x="154" y="455"/>
                  </a:lnTo>
                  <a:lnTo>
                    <a:pt x="154" y="453"/>
                  </a:lnTo>
                  <a:lnTo>
                    <a:pt x="149" y="456"/>
                  </a:lnTo>
                  <a:lnTo>
                    <a:pt x="146" y="458"/>
                  </a:lnTo>
                  <a:lnTo>
                    <a:pt x="144" y="455"/>
                  </a:lnTo>
                  <a:lnTo>
                    <a:pt x="142" y="453"/>
                  </a:lnTo>
                  <a:lnTo>
                    <a:pt x="139" y="453"/>
                  </a:lnTo>
                  <a:lnTo>
                    <a:pt x="137" y="455"/>
                  </a:lnTo>
                  <a:lnTo>
                    <a:pt x="137" y="451"/>
                  </a:lnTo>
                  <a:lnTo>
                    <a:pt x="136" y="451"/>
                  </a:lnTo>
                  <a:lnTo>
                    <a:pt x="134" y="448"/>
                  </a:lnTo>
                  <a:lnTo>
                    <a:pt x="132" y="443"/>
                  </a:lnTo>
                  <a:lnTo>
                    <a:pt x="131" y="441"/>
                  </a:lnTo>
                  <a:lnTo>
                    <a:pt x="131" y="440"/>
                  </a:lnTo>
                  <a:lnTo>
                    <a:pt x="131" y="436"/>
                  </a:lnTo>
                  <a:lnTo>
                    <a:pt x="129" y="433"/>
                  </a:lnTo>
                  <a:lnTo>
                    <a:pt x="127" y="428"/>
                  </a:lnTo>
                  <a:lnTo>
                    <a:pt x="125" y="426"/>
                  </a:lnTo>
                  <a:lnTo>
                    <a:pt x="124" y="425"/>
                  </a:lnTo>
                  <a:lnTo>
                    <a:pt x="125" y="423"/>
                  </a:lnTo>
                  <a:lnTo>
                    <a:pt x="124" y="420"/>
                  </a:lnTo>
                  <a:lnTo>
                    <a:pt x="122" y="418"/>
                  </a:lnTo>
                  <a:lnTo>
                    <a:pt x="124" y="415"/>
                  </a:lnTo>
                  <a:lnTo>
                    <a:pt x="122" y="410"/>
                  </a:lnTo>
                  <a:lnTo>
                    <a:pt x="122" y="405"/>
                  </a:lnTo>
                  <a:lnTo>
                    <a:pt x="120" y="405"/>
                  </a:lnTo>
                  <a:lnTo>
                    <a:pt x="117" y="401"/>
                  </a:lnTo>
                  <a:lnTo>
                    <a:pt x="114" y="401"/>
                  </a:lnTo>
                  <a:lnTo>
                    <a:pt x="109" y="398"/>
                  </a:lnTo>
                  <a:lnTo>
                    <a:pt x="109" y="396"/>
                  </a:lnTo>
                  <a:lnTo>
                    <a:pt x="107" y="395"/>
                  </a:lnTo>
                  <a:lnTo>
                    <a:pt x="107" y="391"/>
                  </a:lnTo>
                  <a:lnTo>
                    <a:pt x="105" y="388"/>
                  </a:lnTo>
                  <a:lnTo>
                    <a:pt x="109" y="384"/>
                  </a:lnTo>
                  <a:lnTo>
                    <a:pt x="109" y="383"/>
                  </a:lnTo>
                  <a:lnTo>
                    <a:pt x="109" y="379"/>
                  </a:lnTo>
                  <a:lnTo>
                    <a:pt x="109" y="376"/>
                  </a:lnTo>
                  <a:lnTo>
                    <a:pt x="107" y="376"/>
                  </a:lnTo>
                  <a:lnTo>
                    <a:pt x="107" y="373"/>
                  </a:lnTo>
                  <a:lnTo>
                    <a:pt x="109" y="369"/>
                  </a:lnTo>
                  <a:lnTo>
                    <a:pt x="109" y="368"/>
                  </a:lnTo>
                  <a:lnTo>
                    <a:pt x="107" y="366"/>
                  </a:lnTo>
                  <a:lnTo>
                    <a:pt x="105" y="364"/>
                  </a:lnTo>
                  <a:lnTo>
                    <a:pt x="104" y="363"/>
                  </a:lnTo>
                  <a:lnTo>
                    <a:pt x="104" y="361"/>
                  </a:lnTo>
                  <a:lnTo>
                    <a:pt x="100" y="359"/>
                  </a:lnTo>
                  <a:lnTo>
                    <a:pt x="99" y="359"/>
                  </a:lnTo>
                  <a:lnTo>
                    <a:pt x="94" y="363"/>
                  </a:lnTo>
                  <a:lnTo>
                    <a:pt x="92" y="361"/>
                  </a:lnTo>
                  <a:lnTo>
                    <a:pt x="90" y="363"/>
                  </a:lnTo>
                  <a:lnTo>
                    <a:pt x="90" y="361"/>
                  </a:lnTo>
                  <a:lnTo>
                    <a:pt x="89" y="361"/>
                  </a:lnTo>
                  <a:lnTo>
                    <a:pt x="87" y="361"/>
                  </a:lnTo>
                  <a:lnTo>
                    <a:pt x="85" y="361"/>
                  </a:lnTo>
                  <a:lnTo>
                    <a:pt x="85" y="358"/>
                  </a:lnTo>
                  <a:lnTo>
                    <a:pt x="82" y="358"/>
                  </a:lnTo>
                  <a:lnTo>
                    <a:pt x="82" y="354"/>
                  </a:lnTo>
                  <a:lnTo>
                    <a:pt x="79" y="354"/>
                  </a:lnTo>
                  <a:lnTo>
                    <a:pt x="79" y="353"/>
                  </a:lnTo>
                  <a:lnTo>
                    <a:pt x="85" y="353"/>
                  </a:lnTo>
                  <a:lnTo>
                    <a:pt x="85" y="351"/>
                  </a:lnTo>
                  <a:lnTo>
                    <a:pt x="87" y="348"/>
                  </a:lnTo>
                  <a:lnTo>
                    <a:pt x="87" y="346"/>
                  </a:lnTo>
                  <a:lnTo>
                    <a:pt x="92" y="346"/>
                  </a:lnTo>
                  <a:lnTo>
                    <a:pt x="94" y="346"/>
                  </a:lnTo>
                  <a:lnTo>
                    <a:pt x="92" y="344"/>
                  </a:lnTo>
                  <a:lnTo>
                    <a:pt x="95" y="343"/>
                  </a:lnTo>
                  <a:lnTo>
                    <a:pt x="95" y="339"/>
                  </a:lnTo>
                  <a:lnTo>
                    <a:pt x="100" y="338"/>
                  </a:lnTo>
                  <a:lnTo>
                    <a:pt x="100" y="336"/>
                  </a:lnTo>
                  <a:lnTo>
                    <a:pt x="100" y="333"/>
                  </a:lnTo>
                  <a:lnTo>
                    <a:pt x="97" y="326"/>
                  </a:lnTo>
                  <a:lnTo>
                    <a:pt x="94" y="324"/>
                  </a:lnTo>
                  <a:lnTo>
                    <a:pt x="94" y="323"/>
                  </a:lnTo>
                  <a:lnTo>
                    <a:pt x="97" y="321"/>
                  </a:lnTo>
                  <a:lnTo>
                    <a:pt x="94" y="319"/>
                  </a:lnTo>
                  <a:lnTo>
                    <a:pt x="94" y="318"/>
                  </a:lnTo>
                  <a:lnTo>
                    <a:pt x="90" y="319"/>
                  </a:lnTo>
                  <a:lnTo>
                    <a:pt x="90" y="324"/>
                  </a:lnTo>
                  <a:lnTo>
                    <a:pt x="87" y="324"/>
                  </a:lnTo>
                  <a:lnTo>
                    <a:pt x="85" y="323"/>
                  </a:lnTo>
                  <a:lnTo>
                    <a:pt x="84" y="321"/>
                  </a:lnTo>
                  <a:lnTo>
                    <a:pt x="82" y="323"/>
                  </a:lnTo>
                  <a:lnTo>
                    <a:pt x="80" y="321"/>
                  </a:lnTo>
                  <a:lnTo>
                    <a:pt x="79" y="319"/>
                  </a:lnTo>
                  <a:lnTo>
                    <a:pt x="79" y="318"/>
                  </a:lnTo>
                  <a:lnTo>
                    <a:pt x="74" y="321"/>
                  </a:lnTo>
                  <a:lnTo>
                    <a:pt x="72" y="319"/>
                  </a:lnTo>
                  <a:lnTo>
                    <a:pt x="70" y="321"/>
                  </a:lnTo>
                  <a:lnTo>
                    <a:pt x="70" y="319"/>
                  </a:lnTo>
                  <a:lnTo>
                    <a:pt x="65" y="318"/>
                  </a:lnTo>
                  <a:lnTo>
                    <a:pt x="64" y="316"/>
                  </a:lnTo>
                  <a:lnTo>
                    <a:pt x="62" y="313"/>
                  </a:lnTo>
                  <a:lnTo>
                    <a:pt x="59" y="308"/>
                  </a:lnTo>
                  <a:lnTo>
                    <a:pt x="59" y="306"/>
                  </a:lnTo>
                  <a:lnTo>
                    <a:pt x="59" y="304"/>
                  </a:lnTo>
                  <a:lnTo>
                    <a:pt x="57" y="303"/>
                  </a:lnTo>
                  <a:lnTo>
                    <a:pt x="57" y="301"/>
                  </a:lnTo>
                  <a:lnTo>
                    <a:pt x="57" y="298"/>
                  </a:lnTo>
                  <a:lnTo>
                    <a:pt x="57" y="291"/>
                  </a:lnTo>
                  <a:lnTo>
                    <a:pt x="59" y="287"/>
                  </a:lnTo>
                  <a:lnTo>
                    <a:pt x="57" y="287"/>
                  </a:lnTo>
                  <a:lnTo>
                    <a:pt x="52" y="282"/>
                  </a:lnTo>
                  <a:lnTo>
                    <a:pt x="50" y="282"/>
                  </a:lnTo>
                  <a:lnTo>
                    <a:pt x="47" y="282"/>
                  </a:lnTo>
                  <a:lnTo>
                    <a:pt x="44" y="281"/>
                  </a:lnTo>
                  <a:lnTo>
                    <a:pt x="42" y="281"/>
                  </a:lnTo>
                  <a:lnTo>
                    <a:pt x="44" y="282"/>
                  </a:lnTo>
                  <a:lnTo>
                    <a:pt x="39" y="282"/>
                  </a:lnTo>
                  <a:lnTo>
                    <a:pt x="37" y="281"/>
                  </a:lnTo>
                  <a:lnTo>
                    <a:pt x="35" y="281"/>
                  </a:lnTo>
                  <a:lnTo>
                    <a:pt x="35" y="277"/>
                  </a:lnTo>
                  <a:lnTo>
                    <a:pt x="32" y="279"/>
                  </a:lnTo>
                  <a:lnTo>
                    <a:pt x="30" y="279"/>
                  </a:lnTo>
                  <a:lnTo>
                    <a:pt x="30" y="281"/>
                  </a:lnTo>
                  <a:lnTo>
                    <a:pt x="32" y="282"/>
                  </a:lnTo>
                  <a:lnTo>
                    <a:pt x="30" y="284"/>
                  </a:lnTo>
                  <a:lnTo>
                    <a:pt x="28" y="284"/>
                  </a:lnTo>
                  <a:lnTo>
                    <a:pt x="25" y="286"/>
                  </a:lnTo>
                  <a:lnTo>
                    <a:pt x="22" y="284"/>
                  </a:lnTo>
                  <a:lnTo>
                    <a:pt x="22" y="281"/>
                  </a:lnTo>
                  <a:lnTo>
                    <a:pt x="20" y="281"/>
                  </a:lnTo>
                  <a:lnTo>
                    <a:pt x="23" y="277"/>
                  </a:lnTo>
                  <a:lnTo>
                    <a:pt x="25" y="274"/>
                  </a:lnTo>
                  <a:lnTo>
                    <a:pt x="30" y="272"/>
                  </a:lnTo>
                  <a:lnTo>
                    <a:pt x="30" y="271"/>
                  </a:lnTo>
                  <a:lnTo>
                    <a:pt x="32" y="267"/>
                  </a:lnTo>
                  <a:lnTo>
                    <a:pt x="30" y="259"/>
                  </a:lnTo>
                  <a:lnTo>
                    <a:pt x="28" y="259"/>
                  </a:lnTo>
                  <a:lnTo>
                    <a:pt x="28" y="257"/>
                  </a:lnTo>
                  <a:lnTo>
                    <a:pt x="28" y="256"/>
                  </a:lnTo>
                  <a:lnTo>
                    <a:pt x="28" y="252"/>
                  </a:lnTo>
                  <a:lnTo>
                    <a:pt x="27" y="252"/>
                  </a:lnTo>
                  <a:lnTo>
                    <a:pt x="28" y="251"/>
                  </a:lnTo>
                  <a:lnTo>
                    <a:pt x="30" y="247"/>
                  </a:lnTo>
                  <a:lnTo>
                    <a:pt x="30" y="246"/>
                  </a:lnTo>
                  <a:lnTo>
                    <a:pt x="32" y="244"/>
                  </a:lnTo>
                  <a:lnTo>
                    <a:pt x="28" y="244"/>
                  </a:lnTo>
                  <a:lnTo>
                    <a:pt x="28" y="246"/>
                  </a:lnTo>
                  <a:lnTo>
                    <a:pt x="23" y="246"/>
                  </a:lnTo>
                  <a:lnTo>
                    <a:pt x="22" y="247"/>
                  </a:lnTo>
                  <a:lnTo>
                    <a:pt x="22" y="249"/>
                  </a:lnTo>
                  <a:lnTo>
                    <a:pt x="18" y="249"/>
                  </a:lnTo>
                  <a:lnTo>
                    <a:pt x="17" y="251"/>
                  </a:lnTo>
                  <a:lnTo>
                    <a:pt x="17" y="249"/>
                  </a:lnTo>
                  <a:lnTo>
                    <a:pt x="13" y="249"/>
                  </a:lnTo>
                  <a:lnTo>
                    <a:pt x="10" y="249"/>
                  </a:lnTo>
                  <a:lnTo>
                    <a:pt x="8" y="249"/>
                  </a:lnTo>
                  <a:lnTo>
                    <a:pt x="8" y="247"/>
                  </a:lnTo>
                  <a:lnTo>
                    <a:pt x="7" y="247"/>
                  </a:lnTo>
                  <a:lnTo>
                    <a:pt x="5" y="244"/>
                  </a:lnTo>
                  <a:lnTo>
                    <a:pt x="2" y="244"/>
                  </a:lnTo>
                  <a:lnTo>
                    <a:pt x="2" y="246"/>
                  </a:lnTo>
                  <a:lnTo>
                    <a:pt x="0" y="244"/>
                  </a:lnTo>
                  <a:lnTo>
                    <a:pt x="2" y="242"/>
                  </a:lnTo>
                  <a:lnTo>
                    <a:pt x="3" y="242"/>
                  </a:lnTo>
                  <a:lnTo>
                    <a:pt x="5" y="241"/>
                  </a:lnTo>
                  <a:lnTo>
                    <a:pt x="5" y="242"/>
                  </a:lnTo>
                  <a:lnTo>
                    <a:pt x="7" y="241"/>
                  </a:lnTo>
                  <a:lnTo>
                    <a:pt x="8" y="241"/>
                  </a:lnTo>
                  <a:lnTo>
                    <a:pt x="12" y="239"/>
                  </a:lnTo>
                  <a:lnTo>
                    <a:pt x="12" y="237"/>
                  </a:lnTo>
                  <a:lnTo>
                    <a:pt x="10" y="237"/>
                  </a:lnTo>
                  <a:lnTo>
                    <a:pt x="10" y="236"/>
                  </a:lnTo>
                  <a:lnTo>
                    <a:pt x="12" y="236"/>
                  </a:lnTo>
                  <a:lnTo>
                    <a:pt x="8" y="236"/>
                  </a:lnTo>
                  <a:lnTo>
                    <a:pt x="8" y="232"/>
                  </a:lnTo>
                  <a:lnTo>
                    <a:pt x="10" y="232"/>
                  </a:lnTo>
                  <a:lnTo>
                    <a:pt x="10" y="231"/>
                  </a:lnTo>
                  <a:lnTo>
                    <a:pt x="8" y="231"/>
                  </a:lnTo>
                  <a:lnTo>
                    <a:pt x="8" y="229"/>
                  </a:lnTo>
                  <a:lnTo>
                    <a:pt x="10" y="229"/>
                  </a:lnTo>
                  <a:lnTo>
                    <a:pt x="10" y="231"/>
                  </a:lnTo>
                  <a:lnTo>
                    <a:pt x="12" y="229"/>
                  </a:lnTo>
                  <a:lnTo>
                    <a:pt x="10" y="227"/>
                  </a:lnTo>
                  <a:lnTo>
                    <a:pt x="8" y="226"/>
                  </a:lnTo>
                  <a:lnTo>
                    <a:pt x="10" y="224"/>
                  </a:lnTo>
                  <a:lnTo>
                    <a:pt x="10" y="222"/>
                  </a:lnTo>
                  <a:lnTo>
                    <a:pt x="10" y="219"/>
                  </a:lnTo>
                  <a:lnTo>
                    <a:pt x="12" y="219"/>
                  </a:lnTo>
                  <a:lnTo>
                    <a:pt x="13" y="216"/>
                  </a:lnTo>
                  <a:lnTo>
                    <a:pt x="15" y="214"/>
                  </a:lnTo>
                  <a:lnTo>
                    <a:pt x="17" y="212"/>
                  </a:lnTo>
                  <a:lnTo>
                    <a:pt x="15" y="209"/>
                  </a:lnTo>
                  <a:lnTo>
                    <a:pt x="17" y="211"/>
                  </a:lnTo>
                  <a:lnTo>
                    <a:pt x="17" y="209"/>
                  </a:lnTo>
                  <a:lnTo>
                    <a:pt x="17" y="207"/>
                  </a:lnTo>
                  <a:lnTo>
                    <a:pt x="17" y="206"/>
                  </a:lnTo>
                  <a:lnTo>
                    <a:pt x="18" y="207"/>
                  </a:lnTo>
                  <a:lnTo>
                    <a:pt x="18" y="206"/>
                  </a:lnTo>
                  <a:lnTo>
                    <a:pt x="18" y="204"/>
                  </a:lnTo>
                  <a:lnTo>
                    <a:pt x="18" y="206"/>
                  </a:lnTo>
                  <a:lnTo>
                    <a:pt x="20" y="206"/>
                  </a:lnTo>
                  <a:lnTo>
                    <a:pt x="18" y="204"/>
                  </a:lnTo>
                  <a:lnTo>
                    <a:pt x="20" y="204"/>
                  </a:lnTo>
                  <a:lnTo>
                    <a:pt x="20" y="202"/>
                  </a:lnTo>
                  <a:lnTo>
                    <a:pt x="18" y="204"/>
                  </a:lnTo>
                  <a:lnTo>
                    <a:pt x="17" y="204"/>
                  </a:lnTo>
                  <a:lnTo>
                    <a:pt x="18" y="202"/>
                  </a:lnTo>
                  <a:lnTo>
                    <a:pt x="18" y="201"/>
                  </a:lnTo>
                  <a:lnTo>
                    <a:pt x="18" y="202"/>
                  </a:lnTo>
                  <a:lnTo>
                    <a:pt x="20" y="202"/>
                  </a:lnTo>
                  <a:lnTo>
                    <a:pt x="20" y="201"/>
                  </a:lnTo>
                  <a:lnTo>
                    <a:pt x="20" y="202"/>
                  </a:lnTo>
                  <a:lnTo>
                    <a:pt x="22" y="202"/>
                  </a:lnTo>
                  <a:lnTo>
                    <a:pt x="22" y="201"/>
                  </a:lnTo>
                  <a:lnTo>
                    <a:pt x="23" y="201"/>
                  </a:lnTo>
                  <a:lnTo>
                    <a:pt x="22" y="199"/>
                  </a:lnTo>
                  <a:lnTo>
                    <a:pt x="23" y="197"/>
                  </a:lnTo>
                  <a:lnTo>
                    <a:pt x="27" y="199"/>
                  </a:lnTo>
                  <a:lnTo>
                    <a:pt x="27" y="197"/>
                  </a:lnTo>
                  <a:lnTo>
                    <a:pt x="32" y="196"/>
                  </a:lnTo>
                  <a:lnTo>
                    <a:pt x="32" y="197"/>
                  </a:lnTo>
                  <a:lnTo>
                    <a:pt x="33" y="196"/>
                  </a:lnTo>
                  <a:lnTo>
                    <a:pt x="33" y="197"/>
                  </a:lnTo>
                  <a:lnTo>
                    <a:pt x="37" y="196"/>
                  </a:lnTo>
                  <a:lnTo>
                    <a:pt x="37" y="197"/>
                  </a:lnTo>
                  <a:lnTo>
                    <a:pt x="37" y="199"/>
                  </a:lnTo>
                  <a:lnTo>
                    <a:pt x="39" y="197"/>
                  </a:lnTo>
                  <a:lnTo>
                    <a:pt x="39" y="196"/>
                  </a:lnTo>
                  <a:lnTo>
                    <a:pt x="40" y="194"/>
                  </a:lnTo>
                  <a:lnTo>
                    <a:pt x="42" y="196"/>
                  </a:lnTo>
                  <a:lnTo>
                    <a:pt x="40" y="192"/>
                  </a:lnTo>
                  <a:lnTo>
                    <a:pt x="37" y="192"/>
                  </a:lnTo>
                  <a:lnTo>
                    <a:pt x="35" y="191"/>
                  </a:lnTo>
                  <a:lnTo>
                    <a:pt x="37" y="189"/>
                  </a:lnTo>
                  <a:lnTo>
                    <a:pt x="39" y="185"/>
                  </a:lnTo>
                  <a:lnTo>
                    <a:pt x="39" y="182"/>
                  </a:lnTo>
                  <a:lnTo>
                    <a:pt x="40" y="180"/>
                  </a:lnTo>
                  <a:lnTo>
                    <a:pt x="42" y="177"/>
                  </a:lnTo>
                  <a:lnTo>
                    <a:pt x="44" y="175"/>
                  </a:lnTo>
                  <a:lnTo>
                    <a:pt x="44" y="174"/>
                  </a:lnTo>
                  <a:lnTo>
                    <a:pt x="47" y="167"/>
                  </a:lnTo>
                  <a:lnTo>
                    <a:pt x="47" y="165"/>
                  </a:lnTo>
                  <a:lnTo>
                    <a:pt x="49" y="167"/>
                  </a:lnTo>
                  <a:lnTo>
                    <a:pt x="47" y="167"/>
                  </a:lnTo>
                  <a:lnTo>
                    <a:pt x="49" y="174"/>
                  </a:lnTo>
                  <a:lnTo>
                    <a:pt x="54" y="172"/>
                  </a:lnTo>
                  <a:lnTo>
                    <a:pt x="52" y="167"/>
                  </a:lnTo>
                  <a:lnTo>
                    <a:pt x="54" y="167"/>
                  </a:lnTo>
                  <a:lnTo>
                    <a:pt x="52" y="162"/>
                  </a:lnTo>
                  <a:lnTo>
                    <a:pt x="55" y="162"/>
                  </a:lnTo>
                  <a:lnTo>
                    <a:pt x="57" y="164"/>
                  </a:lnTo>
                  <a:lnTo>
                    <a:pt x="59" y="162"/>
                  </a:lnTo>
                  <a:lnTo>
                    <a:pt x="64" y="162"/>
                  </a:lnTo>
                  <a:lnTo>
                    <a:pt x="65" y="162"/>
                  </a:lnTo>
                  <a:lnTo>
                    <a:pt x="69" y="162"/>
                  </a:lnTo>
                  <a:lnTo>
                    <a:pt x="72" y="160"/>
                  </a:lnTo>
                  <a:lnTo>
                    <a:pt x="72" y="157"/>
                  </a:lnTo>
                  <a:lnTo>
                    <a:pt x="74" y="159"/>
                  </a:lnTo>
                  <a:lnTo>
                    <a:pt x="75" y="157"/>
                  </a:lnTo>
                  <a:lnTo>
                    <a:pt x="74" y="157"/>
                  </a:lnTo>
                  <a:lnTo>
                    <a:pt x="74" y="155"/>
                  </a:lnTo>
                  <a:lnTo>
                    <a:pt x="74" y="154"/>
                  </a:lnTo>
                  <a:lnTo>
                    <a:pt x="72" y="154"/>
                  </a:lnTo>
                  <a:lnTo>
                    <a:pt x="74" y="150"/>
                  </a:lnTo>
                  <a:lnTo>
                    <a:pt x="74" y="149"/>
                  </a:lnTo>
                  <a:lnTo>
                    <a:pt x="77" y="150"/>
                  </a:lnTo>
                  <a:lnTo>
                    <a:pt x="79" y="149"/>
                  </a:lnTo>
                  <a:lnTo>
                    <a:pt x="79" y="147"/>
                  </a:lnTo>
                  <a:lnTo>
                    <a:pt x="77" y="147"/>
                  </a:lnTo>
                  <a:lnTo>
                    <a:pt x="74" y="147"/>
                  </a:lnTo>
                  <a:lnTo>
                    <a:pt x="70" y="145"/>
                  </a:lnTo>
                  <a:lnTo>
                    <a:pt x="69" y="144"/>
                  </a:lnTo>
                  <a:lnTo>
                    <a:pt x="70" y="144"/>
                  </a:lnTo>
                  <a:lnTo>
                    <a:pt x="70" y="142"/>
                  </a:lnTo>
                  <a:lnTo>
                    <a:pt x="74" y="142"/>
                  </a:lnTo>
                  <a:lnTo>
                    <a:pt x="77" y="142"/>
                  </a:lnTo>
                  <a:lnTo>
                    <a:pt x="80" y="142"/>
                  </a:lnTo>
                  <a:lnTo>
                    <a:pt x="80" y="140"/>
                  </a:lnTo>
                  <a:lnTo>
                    <a:pt x="82" y="139"/>
                  </a:lnTo>
                  <a:lnTo>
                    <a:pt x="84" y="139"/>
                  </a:lnTo>
                  <a:lnTo>
                    <a:pt x="85" y="137"/>
                  </a:lnTo>
                  <a:lnTo>
                    <a:pt x="87" y="139"/>
                  </a:lnTo>
                  <a:lnTo>
                    <a:pt x="89" y="137"/>
                  </a:lnTo>
                  <a:lnTo>
                    <a:pt x="87" y="137"/>
                  </a:lnTo>
                  <a:lnTo>
                    <a:pt x="87" y="135"/>
                  </a:lnTo>
                  <a:lnTo>
                    <a:pt x="89" y="137"/>
                  </a:lnTo>
                  <a:lnTo>
                    <a:pt x="89" y="135"/>
                  </a:lnTo>
                  <a:lnTo>
                    <a:pt x="90" y="135"/>
                  </a:lnTo>
                  <a:lnTo>
                    <a:pt x="92" y="137"/>
                  </a:lnTo>
                  <a:lnTo>
                    <a:pt x="92" y="134"/>
                  </a:lnTo>
                  <a:lnTo>
                    <a:pt x="99" y="127"/>
                  </a:lnTo>
                  <a:lnTo>
                    <a:pt x="95" y="127"/>
                  </a:lnTo>
                  <a:lnTo>
                    <a:pt x="90" y="124"/>
                  </a:lnTo>
                  <a:lnTo>
                    <a:pt x="87" y="125"/>
                  </a:lnTo>
                  <a:lnTo>
                    <a:pt x="70" y="117"/>
                  </a:lnTo>
                  <a:lnTo>
                    <a:pt x="67" y="112"/>
                  </a:lnTo>
                  <a:lnTo>
                    <a:pt x="69" y="112"/>
                  </a:lnTo>
                  <a:lnTo>
                    <a:pt x="70" y="112"/>
                  </a:lnTo>
                  <a:lnTo>
                    <a:pt x="72" y="110"/>
                  </a:lnTo>
                  <a:lnTo>
                    <a:pt x="74" y="110"/>
                  </a:lnTo>
                  <a:lnTo>
                    <a:pt x="75" y="112"/>
                  </a:lnTo>
                  <a:lnTo>
                    <a:pt x="77" y="112"/>
                  </a:lnTo>
                  <a:lnTo>
                    <a:pt x="77" y="110"/>
                  </a:lnTo>
                  <a:lnTo>
                    <a:pt x="80" y="109"/>
                  </a:lnTo>
                  <a:lnTo>
                    <a:pt x="79" y="109"/>
                  </a:lnTo>
                  <a:lnTo>
                    <a:pt x="77" y="109"/>
                  </a:lnTo>
                  <a:lnTo>
                    <a:pt x="77" y="107"/>
                  </a:lnTo>
                  <a:lnTo>
                    <a:pt x="80" y="107"/>
                  </a:lnTo>
                  <a:lnTo>
                    <a:pt x="82" y="107"/>
                  </a:lnTo>
                  <a:lnTo>
                    <a:pt x="84" y="105"/>
                  </a:lnTo>
                  <a:lnTo>
                    <a:pt x="84" y="104"/>
                  </a:lnTo>
                  <a:lnTo>
                    <a:pt x="84" y="102"/>
                  </a:lnTo>
                  <a:lnTo>
                    <a:pt x="84" y="100"/>
                  </a:lnTo>
                  <a:lnTo>
                    <a:pt x="87" y="99"/>
                  </a:lnTo>
                  <a:lnTo>
                    <a:pt x="87" y="97"/>
                  </a:lnTo>
                  <a:lnTo>
                    <a:pt x="89" y="97"/>
                  </a:lnTo>
                  <a:lnTo>
                    <a:pt x="89" y="95"/>
                  </a:lnTo>
                  <a:lnTo>
                    <a:pt x="92" y="95"/>
                  </a:lnTo>
                  <a:lnTo>
                    <a:pt x="90" y="95"/>
                  </a:lnTo>
                  <a:lnTo>
                    <a:pt x="90" y="94"/>
                  </a:lnTo>
                  <a:lnTo>
                    <a:pt x="89" y="94"/>
                  </a:lnTo>
                  <a:lnTo>
                    <a:pt x="87" y="94"/>
                  </a:lnTo>
                  <a:lnTo>
                    <a:pt x="89" y="92"/>
                  </a:lnTo>
                  <a:lnTo>
                    <a:pt x="87" y="92"/>
                  </a:lnTo>
                  <a:lnTo>
                    <a:pt x="87" y="90"/>
                  </a:lnTo>
                  <a:lnTo>
                    <a:pt x="89" y="89"/>
                  </a:lnTo>
                  <a:lnTo>
                    <a:pt x="92" y="85"/>
                  </a:lnTo>
                  <a:lnTo>
                    <a:pt x="90" y="83"/>
                  </a:lnTo>
                  <a:lnTo>
                    <a:pt x="92" y="82"/>
                  </a:lnTo>
                  <a:lnTo>
                    <a:pt x="94" y="82"/>
                  </a:lnTo>
                  <a:lnTo>
                    <a:pt x="94" y="83"/>
                  </a:lnTo>
                  <a:lnTo>
                    <a:pt x="95" y="83"/>
                  </a:lnTo>
                  <a:lnTo>
                    <a:pt x="97" y="85"/>
                  </a:lnTo>
                  <a:lnTo>
                    <a:pt x="102" y="87"/>
                  </a:lnTo>
                  <a:lnTo>
                    <a:pt x="102" y="85"/>
                  </a:lnTo>
                  <a:lnTo>
                    <a:pt x="105" y="85"/>
                  </a:lnTo>
                  <a:lnTo>
                    <a:pt x="109" y="85"/>
                  </a:lnTo>
                  <a:lnTo>
                    <a:pt x="110" y="85"/>
                  </a:lnTo>
                  <a:lnTo>
                    <a:pt x="109" y="80"/>
                  </a:lnTo>
                  <a:lnTo>
                    <a:pt x="112" y="75"/>
                  </a:lnTo>
                  <a:lnTo>
                    <a:pt x="110" y="72"/>
                  </a:lnTo>
                  <a:lnTo>
                    <a:pt x="110" y="70"/>
                  </a:lnTo>
                  <a:lnTo>
                    <a:pt x="109" y="70"/>
                  </a:lnTo>
                  <a:lnTo>
                    <a:pt x="104" y="68"/>
                  </a:lnTo>
                  <a:lnTo>
                    <a:pt x="105" y="68"/>
                  </a:lnTo>
                  <a:lnTo>
                    <a:pt x="105" y="67"/>
                  </a:lnTo>
                  <a:lnTo>
                    <a:pt x="102" y="67"/>
                  </a:lnTo>
                  <a:lnTo>
                    <a:pt x="104" y="63"/>
                  </a:lnTo>
                  <a:lnTo>
                    <a:pt x="112" y="67"/>
                  </a:lnTo>
                  <a:lnTo>
                    <a:pt x="112" y="60"/>
                  </a:lnTo>
                  <a:lnTo>
                    <a:pt x="112" y="55"/>
                  </a:lnTo>
                  <a:lnTo>
                    <a:pt x="110" y="55"/>
                  </a:lnTo>
                  <a:lnTo>
                    <a:pt x="112" y="53"/>
                  </a:lnTo>
                  <a:lnTo>
                    <a:pt x="114" y="52"/>
                  </a:lnTo>
                  <a:lnTo>
                    <a:pt x="115" y="52"/>
                  </a:lnTo>
                  <a:lnTo>
                    <a:pt x="119" y="48"/>
                  </a:lnTo>
                  <a:lnTo>
                    <a:pt x="120" y="45"/>
                  </a:lnTo>
                  <a:lnTo>
                    <a:pt x="125" y="43"/>
                  </a:lnTo>
                  <a:lnTo>
                    <a:pt x="127" y="43"/>
                  </a:lnTo>
                  <a:lnTo>
                    <a:pt x="127" y="45"/>
                  </a:lnTo>
                  <a:lnTo>
                    <a:pt x="127" y="47"/>
                  </a:lnTo>
                  <a:lnTo>
                    <a:pt x="129" y="47"/>
                  </a:lnTo>
                  <a:lnTo>
                    <a:pt x="131" y="45"/>
                  </a:lnTo>
                  <a:lnTo>
                    <a:pt x="131" y="47"/>
                  </a:lnTo>
                  <a:lnTo>
                    <a:pt x="131" y="48"/>
                  </a:lnTo>
                  <a:lnTo>
                    <a:pt x="131" y="47"/>
                  </a:lnTo>
                  <a:lnTo>
                    <a:pt x="134" y="47"/>
                  </a:lnTo>
                  <a:lnTo>
                    <a:pt x="134" y="48"/>
                  </a:lnTo>
                  <a:lnTo>
                    <a:pt x="137" y="48"/>
                  </a:lnTo>
                  <a:lnTo>
                    <a:pt x="139" y="48"/>
                  </a:lnTo>
                  <a:lnTo>
                    <a:pt x="141" y="48"/>
                  </a:lnTo>
                  <a:lnTo>
                    <a:pt x="142" y="50"/>
                  </a:lnTo>
                  <a:lnTo>
                    <a:pt x="146" y="50"/>
                  </a:lnTo>
                  <a:lnTo>
                    <a:pt x="147" y="50"/>
                  </a:lnTo>
                  <a:lnTo>
                    <a:pt x="151" y="47"/>
                  </a:lnTo>
                  <a:lnTo>
                    <a:pt x="152" y="48"/>
                  </a:lnTo>
                  <a:lnTo>
                    <a:pt x="157" y="47"/>
                  </a:lnTo>
                  <a:lnTo>
                    <a:pt x="162" y="45"/>
                  </a:lnTo>
                  <a:lnTo>
                    <a:pt x="162" y="43"/>
                  </a:lnTo>
                  <a:lnTo>
                    <a:pt x="161" y="42"/>
                  </a:lnTo>
                  <a:lnTo>
                    <a:pt x="161" y="40"/>
                  </a:lnTo>
                  <a:lnTo>
                    <a:pt x="164" y="37"/>
                  </a:lnTo>
                  <a:lnTo>
                    <a:pt x="166" y="38"/>
                  </a:lnTo>
                  <a:lnTo>
                    <a:pt x="169" y="37"/>
                  </a:lnTo>
                  <a:lnTo>
                    <a:pt x="169" y="35"/>
                  </a:lnTo>
                  <a:lnTo>
                    <a:pt x="171" y="32"/>
                  </a:lnTo>
                  <a:lnTo>
                    <a:pt x="172" y="32"/>
                  </a:lnTo>
                  <a:lnTo>
                    <a:pt x="172" y="33"/>
                  </a:lnTo>
                  <a:lnTo>
                    <a:pt x="172" y="35"/>
                  </a:lnTo>
                  <a:lnTo>
                    <a:pt x="172" y="33"/>
                  </a:lnTo>
                  <a:lnTo>
                    <a:pt x="177" y="35"/>
                  </a:lnTo>
                  <a:lnTo>
                    <a:pt x="177" y="33"/>
                  </a:lnTo>
                  <a:lnTo>
                    <a:pt x="179" y="33"/>
                  </a:lnTo>
                  <a:lnTo>
                    <a:pt x="181" y="33"/>
                  </a:lnTo>
                  <a:lnTo>
                    <a:pt x="184" y="33"/>
                  </a:lnTo>
                  <a:lnTo>
                    <a:pt x="186" y="33"/>
                  </a:lnTo>
                  <a:lnTo>
                    <a:pt x="189" y="33"/>
                  </a:lnTo>
                  <a:lnTo>
                    <a:pt x="192" y="35"/>
                  </a:lnTo>
                  <a:lnTo>
                    <a:pt x="194" y="35"/>
                  </a:lnTo>
                  <a:lnTo>
                    <a:pt x="196" y="33"/>
                  </a:lnTo>
                  <a:lnTo>
                    <a:pt x="197" y="33"/>
                  </a:lnTo>
                  <a:lnTo>
                    <a:pt x="199" y="35"/>
                  </a:lnTo>
                  <a:lnTo>
                    <a:pt x="199" y="37"/>
                  </a:lnTo>
                  <a:lnTo>
                    <a:pt x="201" y="37"/>
                  </a:lnTo>
                  <a:lnTo>
                    <a:pt x="202" y="37"/>
                  </a:lnTo>
                  <a:lnTo>
                    <a:pt x="204" y="37"/>
                  </a:lnTo>
                  <a:lnTo>
                    <a:pt x="206" y="37"/>
                  </a:lnTo>
                  <a:lnTo>
                    <a:pt x="206" y="35"/>
                  </a:lnTo>
                  <a:lnTo>
                    <a:pt x="209" y="35"/>
                  </a:lnTo>
                  <a:lnTo>
                    <a:pt x="209" y="37"/>
                  </a:lnTo>
                  <a:lnTo>
                    <a:pt x="212" y="37"/>
                  </a:lnTo>
                  <a:lnTo>
                    <a:pt x="211" y="33"/>
                  </a:lnTo>
                  <a:lnTo>
                    <a:pt x="212" y="32"/>
                  </a:lnTo>
                  <a:lnTo>
                    <a:pt x="219" y="32"/>
                  </a:lnTo>
                  <a:lnTo>
                    <a:pt x="224" y="30"/>
                  </a:lnTo>
                  <a:lnTo>
                    <a:pt x="224" y="28"/>
                  </a:lnTo>
                  <a:lnTo>
                    <a:pt x="226" y="28"/>
                  </a:lnTo>
                  <a:lnTo>
                    <a:pt x="224" y="27"/>
                  </a:lnTo>
                  <a:lnTo>
                    <a:pt x="222" y="23"/>
                  </a:lnTo>
                  <a:lnTo>
                    <a:pt x="224" y="20"/>
                  </a:lnTo>
                  <a:lnTo>
                    <a:pt x="228" y="22"/>
                  </a:lnTo>
                  <a:lnTo>
                    <a:pt x="228" y="20"/>
                  </a:lnTo>
                  <a:lnTo>
                    <a:pt x="233" y="20"/>
                  </a:lnTo>
                  <a:lnTo>
                    <a:pt x="234" y="18"/>
                  </a:lnTo>
                  <a:lnTo>
                    <a:pt x="236" y="18"/>
                  </a:lnTo>
                  <a:lnTo>
                    <a:pt x="239" y="20"/>
                  </a:lnTo>
                  <a:lnTo>
                    <a:pt x="241" y="20"/>
                  </a:lnTo>
                  <a:lnTo>
                    <a:pt x="244" y="20"/>
                  </a:lnTo>
                  <a:lnTo>
                    <a:pt x="246" y="18"/>
                  </a:lnTo>
                  <a:lnTo>
                    <a:pt x="244" y="18"/>
                  </a:lnTo>
                  <a:lnTo>
                    <a:pt x="244" y="17"/>
                  </a:lnTo>
                  <a:lnTo>
                    <a:pt x="243" y="13"/>
                  </a:lnTo>
                  <a:lnTo>
                    <a:pt x="241" y="13"/>
                  </a:lnTo>
                  <a:lnTo>
                    <a:pt x="239" y="12"/>
                  </a:lnTo>
                  <a:lnTo>
                    <a:pt x="239" y="7"/>
                  </a:lnTo>
                  <a:lnTo>
                    <a:pt x="243" y="3"/>
                  </a:lnTo>
                  <a:lnTo>
                    <a:pt x="244" y="2"/>
                  </a:lnTo>
                  <a:lnTo>
                    <a:pt x="244" y="0"/>
                  </a:lnTo>
                  <a:lnTo>
                    <a:pt x="246" y="0"/>
                  </a:lnTo>
                  <a:lnTo>
                    <a:pt x="246" y="2"/>
                  </a:lnTo>
                  <a:lnTo>
                    <a:pt x="249" y="0"/>
                  </a:lnTo>
                  <a:lnTo>
                    <a:pt x="253" y="2"/>
                  </a:lnTo>
                  <a:lnTo>
                    <a:pt x="259" y="5"/>
                  </a:lnTo>
                  <a:lnTo>
                    <a:pt x="261" y="7"/>
                  </a:lnTo>
                  <a:lnTo>
                    <a:pt x="261" y="8"/>
                  </a:lnTo>
                  <a:lnTo>
                    <a:pt x="263" y="10"/>
                  </a:lnTo>
                  <a:lnTo>
                    <a:pt x="264" y="7"/>
                  </a:lnTo>
                  <a:lnTo>
                    <a:pt x="266" y="7"/>
                  </a:lnTo>
                  <a:lnTo>
                    <a:pt x="268" y="5"/>
                  </a:lnTo>
                  <a:lnTo>
                    <a:pt x="268" y="7"/>
                  </a:lnTo>
                  <a:lnTo>
                    <a:pt x="271" y="7"/>
                  </a:lnTo>
                  <a:lnTo>
                    <a:pt x="273" y="7"/>
                  </a:lnTo>
                  <a:lnTo>
                    <a:pt x="273" y="8"/>
                  </a:lnTo>
                  <a:lnTo>
                    <a:pt x="274" y="7"/>
                  </a:lnTo>
                  <a:lnTo>
                    <a:pt x="276" y="7"/>
                  </a:lnTo>
                  <a:lnTo>
                    <a:pt x="276" y="10"/>
                  </a:lnTo>
                  <a:lnTo>
                    <a:pt x="278" y="10"/>
                  </a:lnTo>
                  <a:lnTo>
                    <a:pt x="279" y="12"/>
                  </a:lnTo>
                  <a:lnTo>
                    <a:pt x="276" y="13"/>
                  </a:lnTo>
                  <a:lnTo>
                    <a:pt x="279" y="13"/>
                  </a:lnTo>
                  <a:lnTo>
                    <a:pt x="281" y="15"/>
                  </a:lnTo>
                  <a:lnTo>
                    <a:pt x="284" y="15"/>
                  </a:lnTo>
                  <a:lnTo>
                    <a:pt x="286" y="15"/>
                  </a:lnTo>
                  <a:lnTo>
                    <a:pt x="288" y="13"/>
                  </a:lnTo>
                  <a:lnTo>
                    <a:pt x="293" y="15"/>
                  </a:lnTo>
                  <a:lnTo>
                    <a:pt x="298" y="17"/>
                  </a:lnTo>
                  <a:lnTo>
                    <a:pt x="299" y="13"/>
                  </a:lnTo>
                  <a:lnTo>
                    <a:pt x="303" y="12"/>
                  </a:lnTo>
                  <a:lnTo>
                    <a:pt x="306" y="12"/>
                  </a:lnTo>
                  <a:lnTo>
                    <a:pt x="308" y="12"/>
                  </a:lnTo>
                  <a:lnTo>
                    <a:pt x="311" y="13"/>
                  </a:lnTo>
                  <a:lnTo>
                    <a:pt x="318" y="18"/>
                  </a:lnTo>
                  <a:lnTo>
                    <a:pt x="319" y="22"/>
                  </a:lnTo>
                  <a:lnTo>
                    <a:pt x="319" y="23"/>
                  </a:lnTo>
                  <a:lnTo>
                    <a:pt x="321" y="22"/>
                  </a:lnTo>
                  <a:lnTo>
                    <a:pt x="323" y="22"/>
                  </a:lnTo>
                  <a:lnTo>
                    <a:pt x="325" y="23"/>
                  </a:lnTo>
                  <a:lnTo>
                    <a:pt x="328" y="22"/>
                  </a:lnTo>
                  <a:lnTo>
                    <a:pt x="328" y="25"/>
                  </a:lnTo>
                  <a:lnTo>
                    <a:pt x="325" y="35"/>
                  </a:lnTo>
                  <a:lnTo>
                    <a:pt x="325" y="38"/>
                  </a:lnTo>
                  <a:lnTo>
                    <a:pt x="326" y="40"/>
                  </a:lnTo>
                  <a:lnTo>
                    <a:pt x="328" y="43"/>
                  </a:lnTo>
                  <a:lnTo>
                    <a:pt x="333" y="43"/>
                  </a:lnTo>
                  <a:lnTo>
                    <a:pt x="331" y="47"/>
                  </a:lnTo>
                  <a:lnTo>
                    <a:pt x="333" y="50"/>
                  </a:lnTo>
                  <a:lnTo>
                    <a:pt x="336" y="53"/>
                  </a:lnTo>
                  <a:lnTo>
                    <a:pt x="336" y="57"/>
                  </a:lnTo>
                  <a:lnTo>
                    <a:pt x="341" y="58"/>
                  </a:lnTo>
                  <a:lnTo>
                    <a:pt x="341" y="65"/>
                  </a:lnTo>
                  <a:lnTo>
                    <a:pt x="341" y="67"/>
                  </a:lnTo>
                  <a:lnTo>
                    <a:pt x="343" y="67"/>
                  </a:lnTo>
                  <a:lnTo>
                    <a:pt x="343" y="68"/>
                  </a:lnTo>
                  <a:lnTo>
                    <a:pt x="346" y="68"/>
                  </a:lnTo>
                  <a:lnTo>
                    <a:pt x="348" y="70"/>
                  </a:lnTo>
                  <a:lnTo>
                    <a:pt x="346" y="72"/>
                  </a:lnTo>
                  <a:lnTo>
                    <a:pt x="343" y="70"/>
                  </a:lnTo>
                  <a:lnTo>
                    <a:pt x="345" y="72"/>
                  </a:lnTo>
                  <a:lnTo>
                    <a:pt x="343" y="73"/>
                  </a:lnTo>
                  <a:lnTo>
                    <a:pt x="340" y="73"/>
                  </a:lnTo>
                  <a:lnTo>
                    <a:pt x="338" y="73"/>
                  </a:lnTo>
                  <a:lnTo>
                    <a:pt x="336" y="73"/>
                  </a:lnTo>
                  <a:lnTo>
                    <a:pt x="335" y="73"/>
                  </a:lnTo>
                  <a:lnTo>
                    <a:pt x="333" y="73"/>
                  </a:lnTo>
                  <a:lnTo>
                    <a:pt x="333" y="75"/>
                  </a:lnTo>
                  <a:lnTo>
                    <a:pt x="335" y="77"/>
                  </a:lnTo>
                  <a:lnTo>
                    <a:pt x="336" y="80"/>
                  </a:lnTo>
                  <a:lnTo>
                    <a:pt x="335" y="80"/>
                  </a:lnTo>
                  <a:lnTo>
                    <a:pt x="335" y="82"/>
                  </a:lnTo>
                  <a:lnTo>
                    <a:pt x="333" y="82"/>
                  </a:lnTo>
                  <a:lnTo>
                    <a:pt x="333" y="83"/>
                  </a:lnTo>
                  <a:lnTo>
                    <a:pt x="331" y="83"/>
                  </a:lnTo>
                  <a:lnTo>
                    <a:pt x="330" y="83"/>
                  </a:lnTo>
                  <a:lnTo>
                    <a:pt x="331" y="83"/>
                  </a:lnTo>
                  <a:lnTo>
                    <a:pt x="333" y="85"/>
                  </a:lnTo>
                  <a:lnTo>
                    <a:pt x="335" y="87"/>
                  </a:lnTo>
                  <a:lnTo>
                    <a:pt x="335" y="85"/>
                  </a:lnTo>
                  <a:lnTo>
                    <a:pt x="336" y="85"/>
                  </a:lnTo>
                  <a:lnTo>
                    <a:pt x="338" y="85"/>
                  </a:lnTo>
                  <a:lnTo>
                    <a:pt x="338" y="87"/>
                  </a:lnTo>
                  <a:lnTo>
                    <a:pt x="343" y="87"/>
                  </a:lnTo>
                  <a:lnTo>
                    <a:pt x="345" y="94"/>
                  </a:lnTo>
                  <a:lnTo>
                    <a:pt x="346" y="92"/>
                  </a:lnTo>
                  <a:lnTo>
                    <a:pt x="346" y="94"/>
                  </a:lnTo>
                  <a:lnTo>
                    <a:pt x="348" y="95"/>
                  </a:lnTo>
                  <a:lnTo>
                    <a:pt x="346" y="95"/>
                  </a:lnTo>
                  <a:lnTo>
                    <a:pt x="345" y="99"/>
                  </a:lnTo>
                  <a:lnTo>
                    <a:pt x="346" y="100"/>
                  </a:lnTo>
                  <a:lnTo>
                    <a:pt x="348" y="99"/>
                  </a:lnTo>
                  <a:lnTo>
                    <a:pt x="350" y="100"/>
                  </a:lnTo>
                  <a:lnTo>
                    <a:pt x="351" y="100"/>
                  </a:lnTo>
                  <a:lnTo>
                    <a:pt x="351" y="102"/>
                  </a:lnTo>
                  <a:lnTo>
                    <a:pt x="351" y="104"/>
                  </a:lnTo>
                  <a:lnTo>
                    <a:pt x="348" y="105"/>
                  </a:lnTo>
                  <a:lnTo>
                    <a:pt x="346" y="105"/>
                  </a:lnTo>
                  <a:lnTo>
                    <a:pt x="348" y="107"/>
                  </a:lnTo>
                  <a:lnTo>
                    <a:pt x="343" y="107"/>
                  </a:lnTo>
                  <a:lnTo>
                    <a:pt x="343" y="109"/>
                  </a:lnTo>
                  <a:lnTo>
                    <a:pt x="346" y="110"/>
                  </a:lnTo>
                  <a:lnTo>
                    <a:pt x="350" y="110"/>
                  </a:lnTo>
                  <a:lnTo>
                    <a:pt x="351" y="114"/>
                  </a:lnTo>
                  <a:lnTo>
                    <a:pt x="351" y="115"/>
                  </a:lnTo>
                  <a:lnTo>
                    <a:pt x="353" y="117"/>
                  </a:lnTo>
                  <a:lnTo>
                    <a:pt x="355" y="119"/>
                  </a:lnTo>
                  <a:lnTo>
                    <a:pt x="355" y="117"/>
                  </a:lnTo>
                  <a:lnTo>
                    <a:pt x="356" y="120"/>
                  </a:lnTo>
                  <a:lnTo>
                    <a:pt x="358" y="119"/>
                  </a:lnTo>
                  <a:lnTo>
                    <a:pt x="361" y="120"/>
                  </a:lnTo>
                  <a:lnTo>
                    <a:pt x="361" y="122"/>
                  </a:lnTo>
                  <a:lnTo>
                    <a:pt x="360" y="122"/>
                  </a:lnTo>
                  <a:lnTo>
                    <a:pt x="358" y="124"/>
                  </a:lnTo>
                  <a:lnTo>
                    <a:pt x="356" y="125"/>
                  </a:lnTo>
                  <a:lnTo>
                    <a:pt x="355" y="127"/>
                  </a:lnTo>
                  <a:lnTo>
                    <a:pt x="355" y="129"/>
                  </a:lnTo>
                  <a:lnTo>
                    <a:pt x="356" y="130"/>
                  </a:lnTo>
                  <a:lnTo>
                    <a:pt x="355" y="132"/>
                  </a:lnTo>
                  <a:lnTo>
                    <a:pt x="358" y="135"/>
                  </a:lnTo>
                  <a:lnTo>
                    <a:pt x="361" y="134"/>
                  </a:lnTo>
                  <a:lnTo>
                    <a:pt x="363" y="134"/>
                  </a:lnTo>
                  <a:lnTo>
                    <a:pt x="365" y="134"/>
                  </a:lnTo>
                  <a:lnTo>
                    <a:pt x="366" y="139"/>
                  </a:lnTo>
                  <a:lnTo>
                    <a:pt x="365" y="139"/>
                  </a:lnTo>
                  <a:lnTo>
                    <a:pt x="366" y="142"/>
                  </a:lnTo>
                  <a:lnTo>
                    <a:pt x="370" y="140"/>
                  </a:lnTo>
                  <a:lnTo>
                    <a:pt x="371" y="140"/>
                  </a:lnTo>
                  <a:lnTo>
                    <a:pt x="371" y="139"/>
                  </a:lnTo>
                  <a:lnTo>
                    <a:pt x="373" y="139"/>
                  </a:lnTo>
                  <a:lnTo>
                    <a:pt x="373" y="140"/>
                  </a:lnTo>
                  <a:lnTo>
                    <a:pt x="375" y="140"/>
                  </a:lnTo>
                  <a:lnTo>
                    <a:pt x="376" y="140"/>
                  </a:lnTo>
                  <a:lnTo>
                    <a:pt x="376" y="139"/>
                  </a:lnTo>
                  <a:lnTo>
                    <a:pt x="381" y="140"/>
                  </a:lnTo>
                  <a:lnTo>
                    <a:pt x="380" y="142"/>
                  </a:lnTo>
                  <a:lnTo>
                    <a:pt x="383" y="142"/>
                  </a:lnTo>
                  <a:lnTo>
                    <a:pt x="381" y="137"/>
                  </a:lnTo>
                  <a:lnTo>
                    <a:pt x="383" y="139"/>
                  </a:lnTo>
                  <a:lnTo>
                    <a:pt x="386" y="140"/>
                  </a:lnTo>
                  <a:lnTo>
                    <a:pt x="390" y="142"/>
                  </a:lnTo>
                  <a:lnTo>
                    <a:pt x="393" y="142"/>
                  </a:lnTo>
                  <a:lnTo>
                    <a:pt x="393" y="144"/>
                  </a:lnTo>
                  <a:lnTo>
                    <a:pt x="398" y="142"/>
                  </a:lnTo>
                  <a:lnTo>
                    <a:pt x="400" y="142"/>
                  </a:lnTo>
                  <a:lnTo>
                    <a:pt x="401" y="142"/>
                  </a:lnTo>
                  <a:lnTo>
                    <a:pt x="403" y="142"/>
                  </a:lnTo>
                  <a:lnTo>
                    <a:pt x="405" y="142"/>
                  </a:lnTo>
                  <a:lnTo>
                    <a:pt x="408" y="142"/>
                  </a:lnTo>
                  <a:lnTo>
                    <a:pt x="410" y="144"/>
                  </a:lnTo>
                  <a:lnTo>
                    <a:pt x="411" y="144"/>
                  </a:lnTo>
                  <a:lnTo>
                    <a:pt x="413" y="142"/>
                  </a:lnTo>
                  <a:lnTo>
                    <a:pt x="411" y="142"/>
                  </a:lnTo>
                  <a:lnTo>
                    <a:pt x="413" y="142"/>
                  </a:lnTo>
                  <a:lnTo>
                    <a:pt x="413" y="140"/>
                  </a:lnTo>
                  <a:lnTo>
                    <a:pt x="415" y="140"/>
                  </a:lnTo>
                  <a:lnTo>
                    <a:pt x="415" y="137"/>
                  </a:lnTo>
                  <a:lnTo>
                    <a:pt x="418" y="139"/>
                  </a:lnTo>
                  <a:lnTo>
                    <a:pt x="420" y="135"/>
                  </a:lnTo>
                  <a:lnTo>
                    <a:pt x="425" y="137"/>
                  </a:lnTo>
                  <a:lnTo>
                    <a:pt x="425" y="135"/>
                  </a:lnTo>
                  <a:lnTo>
                    <a:pt x="427" y="134"/>
                  </a:lnTo>
                  <a:lnTo>
                    <a:pt x="428" y="134"/>
                  </a:lnTo>
                  <a:lnTo>
                    <a:pt x="432" y="137"/>
                  </a:lnTo>
                  <a:lnTo>
                    <a:pt x="435" y="137"/>
                  </a:lnTo>
                  <a:lnTo>
                    <a:pt x="437" y="135"/>
                  </a:lnTo>
                  <a:lnTo>
                    <a:pt x="438" y="137"/>
                  </a:lnTo>
                  <a:lnTo>
                    <a:pt x="440" y="135"/>
                  </a:lnTo>
                  <a:lnTo>
                    <a:pt x="440" y="132"/>
                  </a:lnTo>
                  <a:lnTo>
                    <a:pt x="442" y="130"/>
                  </a:lnTo>
                  <a:lnTo>
                    <a:pt x="445" y="130"/>
                  </a:lnTo>
                  <a:lnTo>
                    <a:pt x="447" y="127"/>
                  </a:lnTo>
                  <a:lnTo>
                    <a:pt x="450" y="125"/>
                  </a:lnTo>
                  <a:lnTo>
                    <a:pt x="452" y="125"/>
                  </a:lnTo>
                  <a:lnTo>
                    <a:pt x="453" y="125"/>
                  </a:lnTo>
                  <a:lnTo>
                    <a:pt x="453" y="124"/>
                  </a:lnTo>
                  <a:lnTo>
                    <a:pt x="452" y="120"/>
                  </a:lnTo>
                  <a:lnTo>
                    <a:pt x="453" y="117"/>
                  </a:lnTo>
                  <a:lnTo>
                    <a:pt x="453" y="115"/>
                  </a:lnTo>
                  <a:lnTo>
                    <a:pt x="457" y="114"/>
                  </a:lnTo>
                  <a:lnTo>
                    <a:pt x="460" y="110"/>
                  </a:lnTo>
                  <a:lnTo>
                    <a:pt x="463" y="109"/>
                  </a:lnTo>
                  <a:lnTo>
                    <a:pt x="465" y="107"/>
                  </a:lnTo>
                  <a:lnTo>
                    <a:pt x="465" y="105"/>
                  </a:lnTo>
                  <a:lnTo>
                    <a:pt x="467" y="102"/>
                  </a:lnTo>
                  <a:lnTo>
                    <a:pt x="470" y="100"/>
                  </a:lnTo>
                  <a:lnTo>
                    <a:pt x="472" y="99"/>
                  </a:lnTo>
                  <a:lnTo>
                    <a:pt x="477" y="100"/>
                  </a:lnTo>
                  <a:lnTo>
                    <a:pt x="480" y="105"/>
                  </a:lnTo>
                  <a:lnTo>
                    <a:pt x="482" y="107"/>
                  </a:lnTo>
                  <a:lnTo>
                    <a:pt x="483" y="107"/>
                  </a:lnTo>
                  <a:lnTo>
                    <a:pt x="485" y="105"/>
                  </a:lnTo>
                  <a:lnTo>
                    <a:pt x="487" y="102"/>
                  </a:lnTo>
                  <a:lnTo>
                    <a:pt x="487" y="99"/>
                  </a:lnTo>
                  <a:lnTo>
                    <a:pt x="487" y="97"/>
                  </a:lnTo>
                  <a:lnTo>
                    <a:pt x="488" y="97"/>
                  </a:lnTo>
                  <a:lnTo>
                    <a:pt x="492" y="97"/>
                  </a:lnTo>
                  <a:lnTo>
                    <a:pt x="493" y="97"/>
                  </a:lnTo>
                  <a:lnTo>
                    <a:pt x="497" y="94"/>
                  </a:lnTo>
                  <a:lnTo>
                    <a:pt x="498" y="92"/>
                  </a:lnTo>
                  <a:lnTo>
                    <a:pt x="500" y="94"/>
                  </a:lnTo>
                  <a:lnTo>
                    <a:pt x="507" y="95"/>
                  </a:lnTo>
                  <a:lnTo>
                    <a:pt x="508" y="97"/>
                  </a:lnTo>
                  <a:lnTo>
                    <a:pt x="510" y="95"/>
                  </a:lnTo>
                  <a:lnTo>
                    <a:pt x="510" y="94"/>
                  </a:lnTo>
                  <a:lnTo>
                    <a:pt x="512" y="90"/>
                  </a:lnTo>
                  <a:lnTo>
                    <a:pt x="514" y="89"/>
                  </a:lnTo>
                  <a:lnTo>
                    <a:pt x="515" y="89"/>
                  </a:lnTo>
                  <a:lnTo>
                    <a:pt x="520" y="89"/>
                  </a:lnTo>
                  <a:lnTo>
                    <a:pt x="525" y="89"/>
                  </a:lnTo>
                  <a:lnTo>
                    <a:pt x="530" y="90"/>
                  </a:lnTo>
                  <a:lnTo>
                    <a:pt x="532" y="90"/>
                  </a:lnTo>
                  <a:lnTo>
                    <a:pt x="535" y="87"/>
                  </a:lnTo>
                  <a:lnTo>
                    <a:pt x="537" y="87"/>
                  </a:lnTo>
                  <a:lnTo>
                    <a:pt x="540" y="89"/>
                  </a:lnTo>
                  <a:lnTo>
                    <a:pt x="544" y="89"/>
                  </a:lnTo>
                  <a:lnTo>
                    <a:pt x="547" y="85"/>
                  </a:lnTo>
                  <a:lnTo>
                    <a:pt x="549" y="80"/>
                  </a:lnTo>
                  <a:lnTo>
                    <a:pt x="550" y="78"/>
                  </a:lnTo>
                  <a:lnTo>
                    <a:pt x="552" y="78"/>
                  </a:lnTo>
                  <a:lnTo>
                    <a:pt x="557" y="78"/>
                  </a:lnTo>
                  <a:lnTo>
                    <a:pt x="559" y="78"/>
                  </a:lnTo>
                  <a:lnTo>
                    <a:pt x="560" y="73"/>
                  </a:lnTo>
                  <a:lnTo>
                    <a:pt x="564" y="72"/>
                  </a:lnTo>
                  <a:lnTo>
                    <a:pt x="565" y="72"/>
                  </a:lnTo>
                  <a:lnTo>
                    <a:pt x="569" y="72"/>
                  </a:lnTo>
                  <a:lnTo>
                    <a:pt x="570" y="73"/>
                  </a:lnTo>
                  <a:lnTo>
                    <a:pt x="574" y="77"/>
                  </a:lnTo>
                  <a:lnTo>
                    <a:pt x="574" y="82"/>
                  </a:lnTo>
                  <a:lnTo>
                    <a:pt x="575" y="82"/>
                  </a:lnTo>
                  <a:lnTo>
                    <a:pt x="577" y="82"/>
                  </a:lnTo>
                  <a:lnTo>
                    <a:pt x="579" y="80"/>
                  </a:lnTo>
                  <a:lnTo>
                    <a:pt x="579" y="73"/>
                  </a:lnTo>
                  <a:lnTo>
                    <a:pt x="580" y="72"/>
                  </a:lnTo>
                  <a:lnTo>
                    <a:pt x="585" y="72"/>
                  </a:lnTo>
                  <a:lnTo>
                    <a:pt x="585" y="77"/>
                  </a:lnTo>
                  <a:lnTo>
                    <a:pt x="587" y="78"/>
                  </a:lnTo>
                  <a:lnTo>
                    <a:pt x="587" y="80"/>
                  </a:lnTo>
                  <a:lnTo>
                    <a:pt x="587" y="82"/>
                  </a:lnTo>
                  <a:lnTo>
                    <a:pt x="587" y="83"/>
                  </a:lnTo>
                  <a:lnTo>
                    <a:pt x="589" y="83"/>
                  </a:lnTo>
                  <a:lnTo>
                    <a:pt x="587" y="85"/>
                  </a:lnTo>
                  <a:lnTo>
                    <a:pt x="587" y="89"/>
                  </a:lnTo>
                  <a:lnTo>
                    <a:pt x="589" y="90"/>
                  </a:lnTo>
                  <a:lnTo>
                    <a:pt x="585" y="92"/>
                  </a:lnTo>
                  <a:lnTo>
                    <a:pt x="584" y="94"/>
                  </a:lnTo>
                  <a:lnTo>
                    <a:pt x="580" y="94"/>
                  </a:lnTo>
                  <a:lnTo>
                    <a:pt x="579" y="95"/>
                  </a:lnTo>
                  <a:lnTo>
                    <a:pt x="577" y="97"/>
                  </a:lnTo>
                  <a:lnTo>
                    <a:pt x="577" y="102"/>
                  </a:lnTo>
                  <a:lnTo>
                    <a:pt x="575" y="104"/>
                  </a:lnTo>
                  <a:lnTo>
                    <a:pt x="570" y="109"/>
                  </a:lnTo>
                  <a:lnTo>
                    <a:pt x="569" y="114"/>
                  </a:lnTo>
                  <a:lnTo>
                    <a:pt x="567" y="114"/>
                  </a:lnTo>
                  <a:lnTo>
                    <a:pt x="570" y="115"/>
                  </a:lnTo>
                  <a:lnTo>
                    <a:pt x="572" y="119"/>
                  </a:lnTo>
                  <a:lnTo>
                    <a:pt x="577" y="120"/>
                  </a:lnTo>
                  <a:lnTo>
                    <a:pt x="577" y="122"/>
                  </a:lnTo>
                  <a:lnTo>
                    <a:pt x="570" y="122"/>
                  </a:lnTo>
                  <a:lnTo>
                    <a:pt x="569" y="122"/>
                  </a:lnTo>
                  <a:lnTo>
                    <a:pt x="567" y="122"/>
                  </a:lnTo>
                  <a:lnTo>
                    <a:pt x="569" y="125"/>
                  </a:lnTo>
                  <a:lnTo>
                    <a:pt x="570" y="127"/>
                  </a:lnTo>
                  <a:lnTo>
                    <a:pt x="572" y="129"/>
                  </a:lnTo>
                  <a:lnTo>
                    <a:pt x="572" y="130"/>
                  </a:lnTo>
                  <a:lnTo>
                    <a:pt x="574" y="134"/>
                  </a:lnTo>
                  <a:lnTo>
                    <a:pt x="574" y="135"/>
                  </a:lnTo>
                  <a:lnTo>
                    <a:pt x="574" y="137"/>
                  </a:lnTo>
                  <a:lnTo>
                    <a:pt x="574" y="144"/>
                  </a:lnTo>
                  <a:lnTo>
                    <a:pt x="572" y="147"/>
                  </a:lnTo>
                  <a:lnTo>
                    <a:pt x="574" y="149"/>
                  </a:lnTo>
                  <a:lnTo>
                    <a:pt x="574" y="150"/>
                  </a:lnTo>
                  <a:lnTo>
                    <a:pt x="569" y="160"/>
                  </a:lnTo>
                  <a:lnTo>
                    <a:pt x="575" y="162"/>
                  </a:lnTo>
                  <a:lnTo>
                    <a:pt x="575" y="164"/>
                  </a:lnTo>
                  <a:lnTo>
                    <a:pt x="572" y="165"/>
                  </a:lnTo>
                  <a:lnTo>
                    <a:pt x="570" y="165"/>
                  </a:lnTo>
                  <a:lnTo>
                    <a:pt x="567" y="165"/>
                  </a:lnTo>
                  <a:lnTo>
                    <a:pt x="567" y="169"/>
                  </a:lnTo>
                  <a:lnTo>
                    <a:pt x="569" y="169"/>
                  </a:lnTo>
                  <a:lnTo>
                    <a:pt x="580" y="172"/>
                  </a:lnTo>
                  <a:lnTo>
                    <a:pt x="580" y="174"/>
                  </a:lnTo>
                  <a:lnTo>
                    <a:pt x="579" y="172"/>
                  </a:lnTo>
                  <a:lnTo>
                    <a:pt x="577" y="174"/>
                  </a:lnTo>
                  <a:lnTo>
                    <a:pt x="575" y="175"/>
                  </a:lnTo>
                  <a:lnTo>
                    <a:pt x="577" y="177"/>
                  </a:lnTo>
                  <a:lnTo>
                    <a:pt x="579" y="179"/>
                  </a:lnTo>
                  <a:lnTo>
                    <a:pt x="580" y="180"/>
                  </a:lnTo>
                  <a:lnTo>
                    <a:pt x="582" y="182"/>
                  </a:lnTo>
                  <a:lnTo>
                    <a:pt x="580" y="182"/>
                  </a:lnTo>
                  <a:lnTo>
                    <a:pt x="572" y="185"/>
                  </a:lnTo>
                  <a:lnTo>
                    <a:pt x="574" y="191"/>
                  </a:lnTo>
                  <a:lnTo>
                    <a:pt x="577" y="189"/>
                  </a:lnTo>
                  <a:lnTo>
                    <a:pt x="577" y="191"/>
                  </a:lnTo>
                  <a:lnTo>
                    <a:pt x="575" y="192"/>
                  </a:lnTo>
                  <a:lnTo>
                    <a:pt x="575" y="194"/>
                  </a:lnTo>
                  <a:lnTo>
                    <a:pt x="574" y="194"/>
                  </a:lnTo>
                  <a:lnTo>
                    <a:pt x="574" y="197"/>
                  </a:lnTo>
                  <a:lnTo>
                    <a:pt x="572" y="199"/>
                  </a:lnTo>
                  <a:lnTo>
                    <a:pt x="572" y="197"/>
                  </a:lnTo>
                  <a:lnTo>
                    <a:pt x="569" y="199"/>
                  </a:lnTo>
                  <a:lnTo>
                    <a:pt x="567" y="201"/>
                  </a:lnTo>
                  <a:lnTo>
                    <a:pt x="567" y="202"/>
                  </a:lnTo>
                  <a:lnTo>
                    <a:pt x="569" y="202"/>
                  </a:lnTo>
                  <a:lnTo>
                    <a:pt x="569" y="204"/>
                  </a:lnTo>
                  <a:lnTo>
                    <a:pt x="575" y="207"/>
                  </a:lnTo>
                  <a:lnTo>
                    <a:pt x="575" y="209"/>
                  </a:lnTo>
                  <a:lnTo>
                    <a:pt x="580" y="211"/>
                  </a:lnTo>
                  <a:lnTo>
                    <a:pt x="577" y="217"/>
                  </a:lnTo>
                  <a:lnTo>
                    <a:pt x="577" y="219"/>
                  </a:lnTo>
                  <a:lnTo>
                    <a:pt x="570" y="221"/>
                  </a:lnTo>
                  <a:lnTo>
                    <a:pt x="570" y="222"/>
                  </a:lnTo>
                  <a:lnTo>
                    <a:pt x="569" y="226"/>
                  </a:lnTo>
                  <a:lnTo>
                    <a:pt x="569" y="234"/>
                  </a:lnTo>
                  <a:lnTo>
                    <a:pt x="572" y="237"/>
                  </a:lnTo>
                  <a:lnTo>
                    <a:pt x="570" y="241"/>
                  </a:lnTo>
                  <a:lnTo>
                    <a:pt x="572" y="242"/>
                  </a:lnTo>
                  <a:lnTo>
                    <a:pt x="572" y="244"/>
                  </a:lnTo>
                  <a:lnTo>
                    <a:pt x="572" y="246"/>
                  </a:lnTo>
                  <a:lnTo>
                    <a:pt x="572" y="247"/>
                  </a:lnTo>
                  <a:lnTo>
                    <a:pt x="574" y="247"/>
                  </a:lnTo>
                  <a:lnTo>
                    <a:pt x="575" y="251"/>
                  </a:lnTo>
                  <a:lnTo>
                    <a:pt x="577" y="254"/>
                  </a:lnTo>
                  <a:lnTo>
                    <a:pt x="579" y="254"/>
                  </a:lnTo>
                  <a:lnTo>
                    <a:pt x="580" y="252"/>
                  </a:lnTo>
                  <a:lnTo>
                    <a:pt x="587" y="254"/>
                  </a:lnTo>
                  <a:lnTo>
                    <a:pt x="594" y="254"/>
                  </a:lnTo>
                  <a:lnTo>
                    <a:pt x="595" y="252"/>
                  </a:lnTo>
                  <a:lnTo>
                    <a:pt x="597" y="254"/>
                  </a:lnTo>
                  <a:lnTo>
                    <a:pt x="599" y="254"/>
                  </a:lnTo>
                  <a:lnTo>
                    <a:pt x="604" y="254"/>
                  </a:lnTo>
                  <a:lnTo>
                    <a:pt x="605" y="256"/>
                  </a:lnTo>
                  <a:lnTo>
                    <a:pt x="607" y="262"/>
                  </a:lnTo>
                  <a:lnTo>
                    <a:pt x="604" y="269"/>
                  </a:lnTo>
                  <a:lnTo>
                    <a:pt x="602" y="271"/>
                  </a:lnTo>
                  <a:lnTo>
                    <a:pt x="600" y="271"/>
                  </a:lnTo>
                  <a:lnTo>
                    <a:pt x="602" y="272"/>
                  </a:lnTo>
                  <a:lnTo>
                    <a:pt x="600" y="272"/>
                  </a:lnTo>
                  <a:lnTo>
                    <a:pt x="599" y="274"/>
                  </a:lnTo>
                  <a:lnTo>
                    <a:pt x="595" y="272"/>
                  </a:lnTo>
                  <a:lnTo>
                    <a:pt x="590" y="272"/>
                  </a:lnTo>
                  <a:lnTo>
                    <a:pt x="589" y="272"/>
                  </a:lnTo>
                  <a:lnTo>
                    <a:pt x="590" y="276"/>
                  </a:lnTo>
                  <a:lnTo>
                    <a:pt x="589" y="277"/>
                  </a:lnTo>
                  <a:lnTo>
                    <a:pt x="589" y="282"/>
                  </a:lnTo>
                  <a:lnTo>
                    <a:pt x="589" y="284"/>
                  </a:lnTo>
                  <a:lnTo>
                    <a:pt x="589" y="286"/>
                  </a:lnTo>
                  <a:lnTo>
                    <a:pt x="587" y="286"/>
                  </a:lnTo>
                  <a:lnTo>
                    <a:pt x="585" y="286"/>
                  </a:lnTo>
                  <a:lnTo>
                    <a:pt x="584" y="286"/>
                  </a:lnTo>
                  <a:lnTo>
                    <a:pt x="582" y="286"/>
                  </a:lnTo>
                  <a:lnTo>
                    <a:pt x="580" y="287"/>
                  </a:lnTo>
                  <a:lnTo>
                    <a:pt x="579" y="287"/>
                  </a:lnTo>
                  <a:lnTo>
                    <a:pt x="577" y="287"/>
                  </a:lnTo>
                  <a:lnTo>
                    <a:pt x="574" y="289"/>
                  </a:lnTo>
                  <a:lnTo>
                    <a:pt x="570" y="287"/>
                  </a:lnTo>
                  <a:lnTo>
                    <a:pt x="565" y="289"/>
                  </a:lnTo>
                  <a:lnTo>
                    <a:pt x="562" y="289"/>
                  </a:lnTo>
                  <a:lnTo>
                    <a:pt x="564" y="291"/>
                  </a:lnTo>
                  <a:lnTo>
                    <a:pt x="567" y="296"/>
                  </a:lnTo>
                  <a:lnTo>
                    <a:pt x="569" y="298"/>
                  </a:lnTo>
                  <a:lnTo>
                    <a:pt x="570" y="299"/>
                  </a:lnTo>
                  <a:lnTo>
                    <a:pt x="572" y="301"/>
                  </a:lnTo>
                  <a:lnTo>
                    <a:pt x="572" y="304"/>
                  </a:lnTo>
                  <a:lnTo>
                    <a:pt x="574" y="308"/>
                  </a:lnTo>
                  <a:lnTo>
                    <a:pt x="572" y="308"/>
                  </a:lnTo>
                  <a:lnTo>
                    <a:pt x="572" y="309"/>
                  </a:lnTo>
                  <a:lnTo>
                    <a:pt x="572" y="311"/>
                  </a:lnTo>
                  <a:lnTo>
                    <a:pt x="570" y="314"/>
                  </a:lnTo>
                  <a:lnTo>
                    <a:pt x="570" y="316"/>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2" name="Freeform 14">
              <a:extLst>
                <a:ext uri="{FF2B5EF4-FFF2-40B4-BE49-F238E27FC236}">
                  <a16:creationId xmlns:a16="http://schemas.microsoft.com/office/drawing/2014/main" id="{CB54C40C-DCDD-4256-AF34-4F0296328077}"/>
                </a:ext>
              </a:extLst>
            </p:cNvPr>
            <p:cNvSpPr>
              <a:spLocks/>
            </p:cNvSpPr>
            <p:nvPr/>
          </p:nvSpPr>
          <p:spPr bwMode="gray">
            <a:xfrm>
              <a:off x="1754187" y="4449763"/>
              <a:ext cx="847725" cy="1160462"/>
            </a:xfrm>
            <a:custGeom>
              <a:avLst/>
              <a:gdLst/>
              <a:ahLst/>
              <a:cxnLst>
                <a:cxn ang="0">
                  <a:pos x="321" y="447"/>
                </a:cxn>
                <a:cxn ang="0">
                  <a:pos x="308" y="457"/>
                </a:cxn>
                <a:cxn ang="0">
                  <a:pos x="298" y="480"/>
                </a:cxn>
                <a:cxn ang="0">
                  <a:pos x="293" y="495"/>
                </a:cxn>
                <a:cxn ang="0">
                  <a:pos x="316" y="508"/>
                </a:cxn>
                <a:cxn ang="0">
                  <a:pos x="327" y="533"/>
                </a:cxn>
                <a:cxn ang="0">
                  <a:pos x="360" y="570"/>
                </a:cxn>
                <a:cxn ang="0">
                  <a:pos x="383" y="594"/>
                </a:cxn>
                <a:cxn ang="0">
                  <a:pos x="388" y="610"/>
                </a:cxn>
                <a:cxn ang="0">
                  <a:pos x="383" y="646"/>
                </a:cxn>
                <a:cxn ang="0">
                  <a:pos x="350" y="671"/>
                </a:cxn>
                <a:cxn ang="0">
                  <a:pos x="323" y="707"/>
                </a:cxn>
                <a:cxn ang="0">
                  <a:pos x="278" y="727"/>
                </a:cxn>
                <a:cxn ang="0">
                  <a:pos x="256" y="701"/>
                </a:cxn>
                <a:cxn ang="0">
                  <a:pos x="221" y="677"/>
                </a:cxn>
                <a:cxn ang="0">
                  <a:pos x="218" y="639"/>
                </a:cxn>
                <a:cxn ang="0">
                  <a:pos x="188" y="609"/>
                </a:cxn>
                <a:cxn ang="0">
                  <a:pos x="163" y="580"/>
                </a:cxn>
                <a:cxn ang="0">
                  <a:pos x="151" y="537"/>
                </a:cxn>
                <a:cxn ang="0">
                  <a:pos x="149" y="512"/>
                </a:cxn>
                <a:cxn ang="0">
                  <a:pos x="111" y="505"/>
                </a:cxn>
                <a:cxn ang="0">
                  <a:pos x="81" y="503"/>
                </a:cxn>
                <a:cxn ang="0">
                  <a:pos x="51" y="485"/>
                </a:cxn>
                <a:cxn ang="0">
                  <a:pos x="17" y="463"/>
                </a:cxn>
                <a:cxn ang="0">
                  <a:pos x="7" y="425"/>
                </a:cxn>
                <a:cxn ang="0">
                  <a:pos x="20" y="403"/>
                </a:cxn>
                <a:cxn ang="0">
                  <a:pos x="64" y="380"/>
                </a:cxn>
                <a:cxn ang="0">
                  <a:pos x="107" y="363"/>
                </a:cxn>
                <a:cxn ang="0">
                  <a:pos x="96" y="326"/>
                </a:cxn>
                <a:cxn ang="0">
                  <a:pos x="91" y="293"/>
                </a:cxn>
                <a:cxn ang="0">
                  <a:pos x="116" y="273"/>
                </a:cxn>
                <a:cxn ang="0">
                  <a:pos x="114" y="239"/>
                </a:cxn>
                <a:cxn ang="0">
                  <a:pos x="153" y="227"/>
                </a:cxn>
                <a:cxn ang="0">
                  <a:pos x="126" y="182"/>
                </a:cxn>
                <a:cxn ang="0">
                  <a:pos x="143" y="152"/>
                </a:cxn>
                <a:cxn ang="0">
                  <a:pos x="129" y="130"/>
                </a:cxn>
                <a:cxn ang="0">
                  <a:pos x="164" y="92"/>
                </a:cxn>
                <a:cxn ang="0">
                  <a:pos x="181" y="37"/>
                </a:cxn>
                <a:cxn ang="0">
                  <a:pos x="233" y="17"/>
                </a:cxn>
                <a:cxn ang="0">
                  <a:pos x="270" y="20"/>
                </a:cxn>
                <a:cxn ang="0">
                  <a:pos x="306" y="39"/>
                </a:cxn>
                <a:cxn ang="0">
                  <a:pos x="333" y="33"/>
                </a:cxn>
                <a:cxn ang="0">
                  <a:pos x="353" y="33"/>
                </a:cxn>
                <a:cxn ang="0">
                  <a:pos x="378" y="55"/>
                </a:cxn>
                <a:cxn ang="0">
                  <a:pos x="405" y="95"/>
                </a:cxn>
                <a:cxn ang="0">
                  <a:pos x="447" y="104"/>
                </a:cxn>
                <a:cxn ang="0">
                  <a:pos x="472" y="102"/>
                </a:cxn>
                <a:cxn ang="0">
                  <a:pos x="482" y="122"/>
                </a:cxn>
                <a:cxn ang="0">
                  <a:pos x="465" y="144"/>
                </a:cxn>
                <a:cxn ang="0">
                  <a:pos x="475" y="167"/>
                </a:cxn>
                <a:cxn ang="0">
                  <a:pos x="505" y="181"/>
                </a:cxn>
                <a:cxn ang="0">
                  <a:pos x="512" y="207"/>
                </a:cxn>
                <a:cxn ang="0">
                  <a:pos x="482" y="236"/>
                </a:cxn>
                <a:cxn ang="0">
                  <a:pos x="527" y="271"/>
                </a:cxn>
                <a:cxn ang="0">
                  <a:pos x="490" y="288"/>
                </a:cxn>
                <a:cxn ang="0">
                  <a:pos x="457" y="288"/>
                </a:cxn>
                <a:cxn ang="0">
                  <a:pos x="419" y="296"/>
                </a:cxn>
                <a:cxn ang="0">
                  <a:pos x="398" y="321"/>
                </a:cxn>
                <a:cxn ang="0">
                  <a:pos x="377" y="345"/>
                </a:cxn>
                <a:cxn ang="0">
                  <a:pos x="362" y="361"/>
                </a:cxn>
                <a:cxn ang="0">
                  <a:pos x="370" y="390"/>
                </a:cxn>
                <a:cxn ang="0">
                  <a:pos x="362" y="410"/>
                </a:cxn>
              </a:cxnLst>
              <a:rect l="0" t="0" r="r" b="b"/>
              <a:pathLst>
                <a:path w="534" h="731">
                  <a:moveTo>
                    <a:pt x="335" y="416"/>
                  </a:moveTo>
                  <a:lnTo>
                    <a:pt x="335" y="418"/>
                  </a:lnTo>
                  <a:lnTo>
                    <a:pt x="332" y="425"/>
                  </a:lnTo>
                  <a:lnTo>
                    <a:pt x="332" y="426"/>
                  </a:lnTo>
                  <a:lnTo>
                    <a:pt x="330" y="428"/>
                  </a:lnTo>
                  <a:lnTo>
                    <a:pt x="328" y="431"/>
                  </a:lnTo>
                  <a:lnTo>
                    <a:pt x="327" y="433"/>
                  </a:lnTo>
                  <a:lnTo>
                    <a:pt x="327" y="436"/>
                  </a:lnTo>
                  <a:lnTo>
                    <a:pt x="325" y="440"/>
                  </a:lnTo>
                  <a:lnTo>
                    <a:pt x="323" y="442"/>
                  </a:lnTo>
                  <a:lnTo>
                    <a:pt x="325" y="443"/>
                  </a:lnTo>
                  <a:lnTo>
                    <a:pt x="328" y="443"/>
                  </a:lnTo>
                  <a:lnTo>
                    <a:pt x="330" y="447"/>
                  </a:lnTo>
                  <a:lnTo>
                    <a:pt x="328" y="445"/>
                  </a:lnTo>
                  <a:lnTo>
                    <a:pt x="327" y="447"/>
                  </a:lnTo>
                  <a:lnTo>
                    <a:pt x="327" y="448"/>
                  </a:lnTo>
                  <a:lnTo>
                    <a:pt x="325" y="450"/>
                  </a:lnTo>
                  <a:lnTo>
                    <a:pt x="325" y="448"/>
                  </a:lnTo>
                  <a:lnTo>
                    <a:pt x="325" y="447"/>
                  </a:lnTo>
                  <a:lnTo>
                    <a:pt x="321" y="448"/>
                  </a:lnTo>
                  <a:lnTo>
                    <a:pt x="321" y="447"/>
                  </a:lnTo>
                  <a:lnTo>
                    <a:pt x="320" y="448"/>
                  </a:lnTo>
                  <a:lnTo>
                    <a:pt x="320" y="447"/>
                  </a:lnTo>
                  <a:lnTo>
                    <a:pt x="315" y="448"/>
                  </a:lnTo>
                  <a:lnTo>
                    <a:pt x="315" y="450"/>
                  </a:lnTo>
                  <a:lnTo>
                    <a:pt x="311" y="448"/>
                  </a:lnTo>
                  <a:lnTo>
                    <a:pt x="310" y="450"/>
                  </a:lnTo>
                  <a:lnTo>
                    <a:pt x="311" y="452"/>
                  </a:lnTo>
                  <a:lnTo>
                    <a:pt x="310" y="452"/>
                  </a:lnTo>
                  <a:lnTo>
                    <a:pt x="310" y="453"/>
                  </a:lnTo>
                  <a:lnTo>
                    <a:pt x="308" y="453"/>
                  </a:lnTo>
                  <a:lnTo>
                    <a:pt x="308" y="452"/>
                  </a:lnTo>
                  <a:lnTo>
                    <a:pt x="308" y="453"/>
                  </a:lnTo>
                  <a:lnTo>
                    <a:pt x="306" y="453"/>
                  </a:lnTo>
                  <a:lnTo>
                    <a:pt x="306" y="452"/>
                  </a:lnTo>
                  <a:lnTo>
                    <a:pt x="306" y="453"/>
                  </a:lnTo>
                  <a:lnTo>
                    <a:pt x="305" y="455"/>
                  </a:lnTo>
                  <a:lnTo>
                    <a:pt x="306" y="455"/>
                  </a:lnTo>
                  <a:lnTo>
                    <a:pt x="308" y="453"/>
                  </a:lnTo>
                  <a:lnTo>
                    <a:pt x="308" y="455"/>
                  </a:lnTo>
                  <a:lnTo>
                    <a:pt x="306" y="455"/>
                  </a:lnTo>
                  <a:lnTo>
                    <a:pt x="308" y="457"/>
                  </a:lnTo>
                  <a:lnTo>
                    <a:pt x="306" y="457"/>
                  </a:lnTo>
                  <a:lnTo>
                    <a:pt x="306" y="455"/>
                  </a:lnTo>
                  <a:lnTo>
                    <a:pt x="306" y="457"/>
                  </a:lnTo>
                  <a:lnTo>
                    <a:pt x="306" y="458"/>
                  </a:lnTo>
                  <a:lnTo>
                    <a:pt x="305" y="457"/>
                  </a:lnTo>
                  <a:lnTo>
                    <a:pt x="305" y="458"/>
                  </a:lnTo>
                  <a:lnTo>
                    <a:pt x="305" y="460"/>
                  </a:lnTo>
                  <a:lnTo>
                    <a:pt x="305" y="462"/>
                  </a:lnTo>
                  <a:lnTo>
                    <a:pt x="303" y="460"/>
                  </a:lnTo>
                  <a:lnTo>
                    <a:pt x="305" y="463"/>
                  </a:lnTo>
                  <a:lnTo>
                    <a:pt x="303" y="465"/>
                  </a:lnTo>
                  <a:lnTo>
                    <a:pt x="301" y="467"/>
                  </a:lnTo>
                  <a:lnTo>
                    <a:pt x="300" y="470"/>
                  </a:lnTo>
                  <a:lnTo>
                    <a:pt x="298" y="470"/>
                  </a:lnTo>
                  <a:lnTo>
                    <a:pt x="298" y="473"/>
                  </a:lnTo>
                  <a:lnTo>
                    <a:pt x="298" y="475"/>
                  </a:lnTo>
                  <a:lnTo>
                    <a:pt x="296" y="477"/>
                  </a:lnTo>
                  <a:lnTo>
                    <a:pt x="298" y="478"/>
                  </a:lnTo>
                  <a:lnTo>
                    <a:pt x="300" y="480"/>
                  </a:lnTo>
                  <a:lnTo>
                    <a:pt x="298" y="482"/>
                  </a:lnTo>
                  <a:lnTo>
                    <a:pt x="298" y="480"/>
                  </a:lnTo>
                  <a:lnTo>
                    <a:pt x="296" y="480"/>
                  </a:lnTo>
                  <a:lnTo>
                    <a:pt x="296" y="482"/>
                  </a:lnTo>
                  <a:lnTo>
                    <a:pt x="298" y="482"/>
                  </a:lnTo>
                  <a:lnTo>
                    <a:pt x="298" y="483"/>
                  </a:lnTo>
                  <a:lnTo>
                    <a:pt x="296" y="483"/>
                  </a:lnTo>
                  <a:lnTo>
                    <a:pt x="296" y="487"/>
                  </a:lnTo>
                  <a:lnTo>
                    <a:pt x="300" y="487"/>
                  </a:lnTo>
                  <a:lnTo>
                    <a:pt x="298" y="487"/>
                  </a:lnTo>
                  <a:lnTo>
                    <a:pt x="298" y="488"/>
                  </a:lnTo>
                  <a:lnTo>
                    <a:pt x="300" y="488"/>
                  </a:lnTo>
                  <a:lnTo>
                    <a:pt x="300" y="490"/>
                  </a:lnTo>
                  <a:lnTo>
                    <a:pt x="296" y="492"/>
                  </a:lnTo>
                  <a:lnTo>
                    <a:pt x="295" y="492"/>
                  </a:lnTo>
                  <a:lnTo>
                    <a:pt x="293" y="493"/>
                  </a:lnTo>
                  <a:lnTo>
                    <a:pt x="293" y="492"/>
                  </a:lnTo>
                  <a:lnTo>
                    <a:pt x="291" y="493"/>
                  </a:lnTo>
                  <a:lnTo>
                    <a:pt x="290" y="493"/>
                  </a:lnTo>
                  <a:lnTo>
                    <a:pt x="288" y="495"/>
                  </a:lnTo>
                  <a:lnTo>
                    <a:pt x="290" y="497"/>
                  </a:lnTo>
                  <a:lnTo>
                    <a:pt x="290" y="495"/>
                  </a:lnTo>
                  <a:lnTo>
                    <a:pt x="293" y="495"/>
                  </a:lnTo>
                  <a:lnTo>
                    <a:pt x="295" y="498"/>
                  </a:lnTo>
                  <a:lnTo>
                    <a:pt x="296" y="498"/>
                  </a:lnTo>
                  <a:lnTo>
                    <a:pt x="296" y="500"/>
                  </a:lnTo>
                  <a:lnTo>
                    <a:pt x="298" y="500"/>
                  </a:lnTo>
                  <a:lnTo>
                    <a:pt x="301" y="500"/>
                  </a:lnTo>
                  <a:lnTo>
                    <a:pt x="305" y="500"/>
                  </a:lnTo>
                  <a:lnTo>
                    <a:pt x="305" y="502"/>
                  </a:lnTo>
                  <a:lnTo>
                    <a:pt x="306" y="500"/>
                  </a:lnTo>
                  <a:lnTo>
                    <a:pt x="310" y="500"/>
                  </a:lnTo>
                  <a:lnTo>
                    <a:pt x="310" y="498"/>
                  </a:lnTo>
                  <a:lnTo>
                    <a:pt x="311" y="497"/>
                  </a:lnTo>
                  <a:lnTo>
                    <a:pt x="316" y="497"/>
                  </a:lnTo>
                  <a:lnTo>
                    <a:pt x="316" y="495"/>
                  </a:lnTo>
                  <a:lnTo>
                    <a:pt x="320" y="495"/>
                  </a:lnTo>
                  <a:lnTo>
                    <a:pt x="318" y="497"/>
                  </a:lnTo>
                  <a:lnTo>
                    <a:pt x="318" y="498"/>
                  </a:lnTo>
                  <a:lnTo>
                    <a:pt x="316" y="502"/>
                  </a:lnTo>
                  <a:lnTo>
                    <a:pt x="315" y="503"/>
                  </a:lnTo>
                  <a:lnTo>
                    <a:pt x="316" y="503"/>
                  </a:lnTo>
                  <a:lnTo>
                    <a:pt x="316" y="507"/>
                  </a:lnTo>
                  <a:lnTo>
                    <a:pt x="316" y="508"/>
                  </a:lnTo>
                  <a:lnTo>
                    <a:pt x="316" y="510"/>
                  </a:lnTo>
                  <a:lnTo>
                    <a:pt x="318" y="510"/>
                  </a:lnTo>
                  <a:lnTo>
                    <a:pt x="320" y="518"/>
                  </a:lnTo>
                  <a:lnTo>
                    <a:pt x="318" y="522"/>
                  </a:lnTo>
                  <a:lnTo>
                    <a:pt x="318" y="523"/>
                  </a:lnTo>
                  <a:lnTo>
                    <a:pt x="313" y="525"/>
                  </a:lnTo>
                  <a:lnTo>
                    <a:pt x="311" y="528"/>
                  </a:lnTo>
                  <a:lnTo>
                    <a:pt x="308" y="532"/>
                  </a:lnTo>
                  <a:lnTo>
                    <a:pt x="310" y="532"/>
                  </a:lnTo>
                  <a:lnTo>
                    <a:pt x="310" y="535"/>
                  </a:lnTo>
                  <a:lnTo>
                    <a:pt x="313" y="537"/>
                  </a:lnTo>
                  <a:lnTo>
                    <a:pt x="316" y="535"/>
                  </a:lnTo>
                  <a:lnTo>
                    <a:pt x="318" y="535"/>
                  </a:lnTo>
                  <a:lnTo>
                    <a:pt x="320" y="533"/>
                  </a:lnTo>
                  <a:lnTo>
                    <a:pt x="318" y="532"/>
                  </a:lnTo>
                  <a:lnTo>
                    <a:pt x="318" y="530"/>
                  </a:lnTo>
                  <a:lnTo>
                    <a:pt x="320" y="530"/>
                  </a:lnTo>
                  <a:lnTo>
                    <a:pt x="323" y="528"/>
                  </a:lnTo>
                  <a:lnTo>
                    <a:pt x="323" y="532"/>
                  </a:lnTo>
                  <a:lnTo>
                    <a:pt x="325" y="532"/>
                  </a:lnTo>
                  <a:lnTo>
                    <a:pt x="327" y="533"/>
                  </a:lnTo>
                  <a:lnTo>
                    <a:pt x="332" y="533"/>
                  </a:lnTo>
                  <a:lnTo>
                    <a:pt x="330" y="532"/>
                  </a:lnTo>
                  <a:lnTo>
                    <a:pt x="332" y="532"/>
                  </a:lnTo>
                  <a:lnTo>
                    <a:pt x="335" y="533"/>
                  </a:lnTo>
                  <a:lnTo>
                    <a:pt x="338" y="533"/>
                  </a:lnTo>
                  <a:lnTo>
                    <a:pt x="340" y="533"/>
                  </a:lnTo>
                  <a:lnTo>
                    <a:pt x="345" y="538"/>
                  </a:lnTo>
                  <a:lnTo>
                    <a:pt x="347" y="538"/>
                  </a:lnTo>
                  <a:lnTo>
                    <a:pt x="345" y="542"/>
                  </a:lnTo>
                  <a:lnTo>
                    <a:pt x="345" y="549"/>
                  </a:lnTo>
                  <a:lnTo>
                    <a:pt x="345" y="552"/>
                  </a:lnTo>
                  <a:lnTo>
                    <a:pt x="345" y="554"/>
                  </a:lnTo>
                  <a:lnTo>
                    <a:pt x="347" y="555"/>
                  </a:lnTo>
                  <a:lnTo>
                    <a:pt x="347" y="557"/>
                  </a:lnTo>
                  <a:lnTo>
                    <a:pt x="347" y="559"/>
                  </a:lnTo>
                  <a:lnTo>
                    <a:pt x="350" y="564"/>
                  </a:lnTo>
                  <a:lnTo>
                    <a:pt x="352" y="567"/>
                  </a:lnTo>
                  <a:lnTo>
                    <a:pt x="353" y="569"/>
                  </a:lnTo>
                  <a:lnTo>
                    <a:pt x="358" y="570"/>
                  </a:lnTo>
                  <a:lnTo>
                    <a:pt x="358" y="572"/>
                  </a:lnTo>
                  <a:lnTo>
                    <a:pt x="360" y="570"/>
                  </a:lnTo>
                  <a:lnTo>
                    <a:pt x="362" y="572"/>
                  </a:lnTo>
                  <a:lnTo>
                    <a:pt x="367" y="569"/>
                  </a:lnTo>
                  <a:lnTo>
                    <a:pt x="367" y="570"/>
                  </a:lnTo>
                  <a:lnTo>
                    <a:pt x="368" y="572"/>
                  </a:lnTo>
                  <a:lnTo>
                    <a:pt x="370" y="574"/>
                  </a:lnTo>
                  <a:lnTo>
                    <a:pt x="372" y="572"/>
                  </a:lnTo>
                  <a:lnTo>
                    <a:pt x="373" y="574"/>
                  </a:lnTo>
                  <a:lnTo>
                    <a:pt x="375" y="575"/>
                  </a:lnTo>
                  <a:lnTo>
                    <a:pt x="378" y="575"/>
                  </a:lnTo>
                  <a:lnTo>
                    <a:pt x="378" y="570"/>
                  </a:lnTo>
                  <a:lnTo>
                    <a:pt x="382" y="569"/>
                  </a:lnTo>
                  <a:lnTo>
                    <a:pt x="382" y="570"/>
                  </a:lnTo>
                  <a:lnTo>
                    <a:pt x="385" y="572"/>
                  </a:lnTo>
                  <a:lnTo>
                    <a:pt x="382" y="574"/>
                  </a:lnTo>
                  <a:lnTo>
                    <a:pt x="382" y="575"/>
                  </a:lnTo>
                  <a:lnTo>
                    <a:pt x="385" y="577"/>
                  </a:lnTo>
                  <a:lnTo>
                    <a:pt x="388" y="584"/>
                  </a:lnTo>
                  <a:lnTo>
                    <a:pt x="388" y="587"/>
                  </a:lnTo>
                  <a:lnTo>
                    <a:pt x="388" y="589"/>
                  </a:lnTo>
                  <a:lnTo>
                    <a:pt x="383" y="590"/>
                  </a:lnTo>
                  <a:lnTo>
                    <a:pt x="383" y="594"/>
                  </a:lnTo>
                  <a:lnTo>
                    <a:pt x="380" y="595"/>
                  </a:lnTo>
                  <a:lnTo>
                    <a:pt x="382" y="597"/>
                  </a:lnTo>
                  <a:lnTo>
                    <a:pt x="380" y="597"/>
                  </a:lnTo>
                  <a:lnTo>
                    <a:pt x="375" y="597"/>
                  </a:lnTo>
                  <a:lnTo>
                    <a:pt x="375" y="599"/>
                  </a:lnTo>
                  <a:lnTo>
                    <a:pt x="373" y="602"/>
                  </a:lnTo>
                  <a:lnTo>
                    <a:pt x="373" y="604"/>
                  </a:lnTo>
                  <a:lnTo>
                    <a:pt x="367" y="604"/>
                  </a:lnTo>
                  <a:lnTo>
                    <a:pt x="367" y="605"/>
                  </a:lnTo>
                  <a:lnTo>
                    <a:pt x="370" y="605"/>
                  </a:lnTo>
                  <a:lnTo>
                    <a:pt x="370" y="609"/>
                  </a:lnTo>
                  <a:lnTo>
                    <a:pt x="373" y="609"/>
                  </a:lnTo>
                  <a:lnTo>
                    <a:pt x="373" y="612"/>
                  </a:lnTo>
                  <a:lnTo>
                    <a:pt x="375" y="612"/>
                  </a:lnTo>
                  <a:lnTo>
                    <a:pt x="377" y="612"/>
                  </a:lnTo>
                  <a:lnTo>
                    <a:pt x="378" y="612"/>
                  </a:lnTo>
                  <a:lnTo>
                    <a:pt x="378" y="614"/>
                  </a:lnTo>
                  <a:lnTo>
                    <a:pt x="380" y="612"/>
                  </a:lnTo>
                  <a:lnTo>
                    <a:pt x="382" y="614"/>
                  </a:lnTo>
                  <a:lnTo>
                    <a:pt x="387" y="610"/>
                  </a:lnTo>
                  <a:lnTo>
                    <a:pt x="388" y="610"/>
                  </a:lnTo>
                  <a:lnTo>
                    <a:pt x="392" y="612"/>
                  </a:lnTo>
                  <a:lnTo>
                    <a:pt x="392" y="614"/>
                  </a:lnTo>
                  <a:lnTo>
                    <a:pt x="393" y="615"/>
                  </a:lnTo>
                  <a:lnTo>
                    <a:pt x="395" y="617"/>
                  </a:lnTo>
                  <a:lnTo>
                    <a:pt x="397" y="619"/>
                  </a:lnTo>
                  <a:lnTo>
                    <a:pt x="397" y="620"/>
                  </a:lnTo>
                  <a:lnTo>
                    <a:pt x="395" y="624"/>
                  </a:lnTo>
                  <a:lnTo>
                    <a:pt x="395" y="627"/>
                  </a:lnTo>
                  <a:lnTo>
                    <a:pt x="397" y="627"/>
                  </a:lnTo>
                  <a:lnTo>
                    <a:pt x="397" y="630"/>
                  </a:lnTo>
                  <a:lnTo>
                    <a:pt x="397" y="634"/>
                  </a:lnTo>
                  <a:lnTo>
                    <a:pt x="397" y="635"/>
                  </a:lnTo>
                  <a:lnTo>
                    <a:pt x="393" y="639"/>
                  </a:lnTo>
                  <a:lnTo>
                    <a:pt x="392" y="639"/>
                  </a:lnTo>
                  <a:lnTo>
                    <a:pt x="390" y="640"/>
                  </a:lnTo>
                  <a:lnTo>
                    <a:pt x="388" y="639"/>
                  </a:lnTo>
                  <a:lnTo>
                    <a:pt x="387" y="640"/>
                  </a:lnTo>
                  <a:lnTo>
                    <a:pt x="387" y="642"/>
                  </a:lnTo>
                  <a:lnTo>
                    <a:pt x="388" y="644"/>
                  </a:lnTo>
                  <a:lnTo>
                    <a:pt x="387" y="646"/>
                  </a:lnTo>
                  <a:lnTo>
                    <a:pt x="383" y="646"/>
                  </a:lnTo>
                  <a:lnTo>
                    <a:pt x="382" y="646"/>
                  </a:lnTo>
                  <a:lnTo>
                    <a:pt x="378" y="647"/>
                  </a:lnTo>
                  <a:lnTo>
                    <a:pt x="377" y="651"/>
                  </a:lnTo>
                  <a:lnTo>
                    <a:pt x="377" y="652"/>
                  </a:lnTo>
                  <a:lnTo>
                    <a:pt x="375" y="656"/>
                  </a:lnTo>
                  <a:lnTo>
                    <a:pt x="373" y="656"/>
                  </a:lnTo>
                  <a:lnTo>
                    <a:pt x="372" y="656"/>
                  </a:lnTo>
                  <a:lnTo>
                    <a:pt x="370" y="657"/>
                  </a:lnTo>
                  <a:lnTo>
                    <a:pt x="368" y="659"/>
                  </a:lnTo>
                  <a:lnTo>
                    <a:pt x="368" y="662"/>
                  </a:lnTo>
                  <a:lnTo>
                    <a:pt x="367" y="664"/>
                  </a:lnTo>
                  <a:lnTo>
                    <a:pt x="367" y="667"/>
                  </a:lnTo>
                  <a:lnTo>
                    <a:pt x="367" y="671"/>
                  </a:lnTo>
                  <a:lnTo>
                    <a:pt x="365" y="672"/>
                  </a:lnTo>
                  <a:lnTo>
                    <a:pt x="360" y="672"/>
                  </a:lnTo>
                  <a:lnTo>
                    <a:pt x="357" y="672"/>
                  </a:lnTo>
                  <a:lnTo>
                    <a:pt x="357" y="674"/>
                  </a:lnTo>
                  <a:lnTo>
                    <a:pt x="353" y="674"/>
                  </a:lnTo>
                  <a:lnTo>
                    <a:pt x="353" y="672"/>
                  </a:lnTo>
                  <a:lnTo>
                    <a:pt x="352" y="671"/>
                  </a:lnTo>
                  <a:lnTo>
                    <a:pt x="350" y="671"/>
                  </a:lnTo>
                  <a:lnTo>
                    <a:pt x="348" y="672"/>
                  </a:lnTo>
                  <a:lnTo>
                    <a:pt x="347" y="672"/>
                  </a:lnTo>
                  <a:lnTo>
                    <a:pt x="343" y="672"/>
                  </a:lnTo>
                  <a:lnTo>
                    <a:pt x="342" y="674"/>
                  </a:lnTo>
                  <a:lnTo>
                    <a:pt x="338" y="672"/>
                  </a:lnTo>
                  <a:lnTo>
                    <a:pt x="337" y="674"/>
                  </a:lnTo>
                  <a:lnTo>
                    <a:pt x="335" y="677"/>
                  </a:lnTo>
                  <a:lnTo>
                    <a:pt x="333" y="679"/>
                  </a:lnTo>
                  <a:lnTo>
                    <a:pt x="330" y="682"/>
                  </a:lnTo>
                  <a:lnTo>
                    <a:pt x="330" y="686"/>
                  </a:lnTo>
                  <a:lnTo>
                    <a:pt x="330" y="689"/>
                  </a:lnTo>
                  <a:lnTo>
                    <a:pt x="328" y="691"/>
                  </a:lnTo>
                  <a:lnTo>
                    <a:pt x="330" y="692"/>
                  </a:lnTo>
                  <a:lnTo>
                    <a:pt x="328" y="694"/>
                  </a:lnTo>
                  <a:lnTo>
                    <a:pt x="327" y="697"/>
                  </a:lnTo>
                  <a:lnTo>
                    <a:pt x="327" y="699"/>
                  </a:lnTo>
                  <a:lnTo>
                    <a:pt x="328" y="701"/>
                  </a:lnTo>
                  <a:lnTo>
                    <a:pt x="328" y="702"/>
                  </a:lnTo>
                  <a:lnTo>
                    <a:pt x="328" y="706"/>
                  </a:lnTo>
                  <a:lnTo>
                    <a:pt x="325" y="709"/>
                  </a:lnTo>
                  <a:lnTo>
                    <a:pt x="323" y="707"/>
                  </a:lnTo>
                  <a:lnTo>
                    <a:pt x="320" y="709"/>
                  </a:lnTo>
                  <a:lnTo>
                    <a:pt x="316" y="714"/>
                  </a:lnTo>
                  <a:lnTo>
                    <a:pt x="318" y="717"/>
                  </a:lnTo>
                  <a:lnTo>
                    <a:pt x="318" y="721"/>
                  </a:lnTo>
                  <a:lnTo>
                    <a:pt x="320" y="722"/>
                  </a:lnTo>
                  <a:lnTo>
                    <a:pt x="316" y="724"/>
                  </a:lnTo>
                  <a:lnTo>
                    <a:pt x="315" y="722"/>
                  </a:lnTo>
                  <a:lnTo>
                    <a:pt x="311" y="724"/>
                  </a:lnTo>
                  <a:lnTo>
                    <a:pt x="308" y="727"/>
                  </a:lnTo>
                  <a:lnTo>
                    <a:pt x="306" y="726"/>
                  </a:lnTo>
                  <a:lnTo>
                    <a:pt x="305" y="726"/>
                  </a:lnTo>
                  <a:lnTo>
                    <a:pt x="303" y="724"/>
                  </a:lnTo>
                  <a:lnTo>
                    <a:pt x="301" y="726"/>
                  </a:lnTo>
                  <a:lnTo>
                    <a:pt x="298" y="727"/>
                  </a:lnTo>
                  <a:lnTo>
                    <a:pt x="295" y="726"/>
                  </a:lnTo>
                  <a:lnTo>
                    <a:pt x="290" y="722"/>
                  </a:lnTo>
                  <a:lnTo>
                    <a:pt x="285" y="721"/>
                  </a:lnTo>
                  <a:lnTo>
                    <a:pt x="285" y="724"/>
                  </a:lnTo>
                  <a:lnTo>
                    <a:pt x="280" y="722"/>
                  </a:lnTo>
                  <a:lnTo>
                    <a:pt x="280" y="724"/>
                  </a:lnTo>
                  <a:lnTo>
                    <a:pt x="278" y="727"/>
                  </a:lnTo>
                  <a:lnTo>
                    <a:pt x="278" y="729"/>
                  </a:lnTo>
                  <a:lnTo>
                    <a:pt x="275" y="731"/>
                  </a:lnTo>
                  <a:lnTo>
                    <a:pt x="273" y="731"/>
                  </a:lnTo>
                  <a:lnTo>
                    <a:pt x="270" y="731"/>
                  </a:lnTo>
                  <a:lnTo>
                    <a:pt x="268" y="731"/>
                  </a:lnTo>
                  <a:lnTo>
                    <a:pt x="266" y="731"/>
                  </a:lnTo>
                  <a:lnTo>
                    <a:pt x="266" y="729"/>
                  </a:lnTo>
                  <a:lnTo>
                    <a:pt x="263" y="729"/>
                  </a:lnTo>
                  <a:lnTo>
                    <a:pt x="260" y="731"/>
                  </a:lnTo>
                  <a:lnTo>
                    <a:pt x="258" y="727"/>
                  </a:lnTo>
                  <a:lnTo>
                    <a:pt x="258" y="726"/>
                  </a:lnTo>
                  <a:lnTo>
                    <a:pt x="256" y="724"/>
                  </a:lnTo>
                  <a:lnTo>
                    <a:pt x="256" y="722"/>
                  </a:lnTo>
                  <a:lnTo>
                    <a:pt x="260" y="721"/>
                  </a:lnTo>
                  <a:lnTo>
                    <a:pt x="261" y="719"/>
                  </a:lnTo>
                  <a:lnTo>
                    <a:pt x="263" y="716"/>
                  </a:lnTo>
                  <a:lnTo>
                    <a:pt x="260" y="712"/>
                  </a:lnTo>
                  <a:lnTo>
                    <a:pt x="260" y="711"/>
                  </a:lnTo>
                  <a:lnTo>
                    <a:pt x="258" y="707"/>
                  </a:lnTo>
                  <a:lnTo>
                    <a:pt x="255" y="706"/>
                  </a:lnTo>
                  <a:lnTo>
                    <a:pt x="256" y="701"/>
                  </a:lnTo>
                  <a:lnTo>
                    <a:pt x="256" y="699"/>
                  </a:lnTo>
                  <a:lnTo>
                    <a:pt x="258" y="696"/>
                  </a:lnTo>
                  <a:lnTo>
                    <a:pt x="255" y="694"/>
                  </a:lnTo>
                  <a:lnTo>
                    <a:pt x="255" y="692"/>
                  </a:lnTo>
                  <a:lnTo>
                    <a:pt x="256" y="689"/>
                  </a:lnTo>
                  <a:lnTo>
                    <a:pt x="258" y="687"/>
                  </a:lnTo>
                  <a:lnTo>
                    <a:pt x="258" y="686"/>
                  </a:lnTo>
                  <a:lnTo>
                    <a:pt x="258" y="684"/>
                  </a:lnTo>
                  <a:lnTo>
                    <a:pt x="255" y="682"/>
                  </a:lnTo>
                  <a:lnTo>
                    <a:pt x="251" y="681"/>
                  </a:lnTo>
                  <a:lnTo>
                    <a:pt x="251" y="679"/>
                  </a:lnTo>
                  <a:lnTo>
                    <a:pt x="250" y="679"/>
                  </a:lnTo>
                  <a:lnTo>
                    <a:pt x="246" y="679"/>
                  </a:lnTo>
                  <a:lnTo>
                    <a:pt x="241" y="679"/>
                  </a:lnTo>
                  <a:lnTo>
                    <a:pt x="238" y="681"/>
                  </a:lnTo>
                  <a:lnTo>
                    <a:pt x="235" y="681"/>
                  </a:lnTo>
                  <a:lnTo>
                    <a:pt x="231" y="681"/>
                  </a:lnTo>
                  <a:lnTo>
                    <a:pt x="230" y="679"/>
                  </a:lnTo>
                  <a:lnTo>
                    <a:pt x="224" y="679"/>
                  </a:lnTo>
                  <a:lnTo>
                    <a:pt x="223" y="679"/>
                  </a:lnTo>
                  <a:lnTo>
                    <a:pt x="221" y="677"/>
                  </a:lnTo>
                  <a:lnTo>
                    <a:pt x="223" y="674"/>
                  </a:lnTo>
                  <a:lnTo>
                    <a:pt x="223" y="672"/>
                  </a:lnTo>
                  <a:lnTo>
                    <a:pt x="224" y="672"/>
                  </a:lnTo>
                  <a:lnTo>
                    <a:pt x="226" y="671"/>
                  </a:lnTo>
                  <a:lnTo>
                    <a:pt x="226" y="666"/>
                  </a:lnTo>
                  <a:lnTo>
                    <a:pt x="224" y="664"/>
                  </a:lnTo>
                  <a:lnTo>
                    <a:pt x="224" y="662"/>
                  </a:lnTo>
                  <a:lnTo>
                    <a:pt x="223" y="661"/>
                  </a:lnTo>
                  <a:lnTo>
                    <a:pt x="221" y="661"/>
                  </a:lnTo>
                  <a:lnTo>
                    <a:pt x="221" y="657"/>
                  </a:lnTo>
                  <a:lnTo>
                    <a:pt x="219" y="656"/>
                  </a:lnTo>
                  <a:lnTo>
                    <a:pt x="219" y="654"/>
                  </a:lnTo>
                  <a:lnTo>
                    <a:pt x="219" y="651"/>
                  </a:lnTo>
                  <a:lnTo>
                    <a:pt x="219" y="649"/>
                  </a:lnTo>
                  <a:lnTo>
                    <a:pt x="221" y="647"/>
                  </a:lnTo>
                  <a:lnTo>
                    <a:pt x="221" y="646"/>
                  </a:lnTo>
                  <a:lnTo>
                    <a:pt x="218" y="647"/>
                  </a:lnTo>
                  <a:lnTo>
                    <a:pt x="218" y="646"/>
                  </a:lnTo>
                  <a:lnTo>
                    <a:pt x="216" y="642"/>
                  </a:lnTo>
                  <a:lnTo>
                    <a:pt x="218" y="640"/>
                  </a:lnTo>
                  <a:lnTo>
                    <a:pt x="218" y="639"/>
                  </a:lnTo>
                  <a:lnTo>
                    <a:pt x="216" y="637"/>
                  </a:lnTo>
                  <a:lnTo>
                    <a:pt x="216" y="634"/>
                  </a:lnTo>
                  <a:lnTo>
                    <a:pt x="214" y="630"/>
                  </a:lnTo>
                  <a:lnTo>
                    <a:pt x="214" y="627"/>
                  </a:lnTo>
                  <a:lnTo>
                    <a:pt x="213" y="624"/>
                  </a:lnTo>
                  <a:lnTo>
                    <a:pt x="213" y="620"/>
                  </a:lnTo>
                  <a:lnTo>
                    <a:pt x="213" y="617"/>
                  </a:lnTo>
                  <a:lnTo>
                    <a:pt x="213" y="614"/>
                  </a:lnTo>
                  <a:lnTo>
                    <a:pt x="213" y="612"/>
                  </a:lnTo>
                  <a:lnTo>
                    <a:pt x="211" y="610"/>
                  </a:lnTo>
                  <a:lnTo>
                    <a:pt x="209" y="610"/>
                  </a:lnTo>
                  <a:lnTo>
                    <a:pt x="204" y="609"/>
                  </a:lnTo>
                  <a:lnTo>
                    <a:pt x="203" y="609"/>
                  </a:lnTo>
                  <a:lnTo>
                    <a:pt x="201" y="609"/>
                  </a:lnTo>
                  <a:lnTo>
                    <a:pt x="196" y="612"/>
                  </a:lnTo>
                  <a:lnTo>
                    <a:pt x="194" y="612"/>
                  </a:lnTo>
                  <a:lnTo>
                    <a:pt x="194" y="610"/>
                  </a:lnTo>
                  <a:lnTo>
                    <a:pt x="193" y="609"/>
                  </a:lnTo>
                  <a:lnTo>
                    <a:pt x="191" y="609"/>
                  </a:lnTo>
                  <a:lnTo>
                    <a:pt x="189" y="609"/>
                  </a:lnTo>
                  <a:lnTo>
                    <a:pt x="188" y="609"/>
                  </a:lnTo>
                  <a:lnTo>
                    <a:pt x="188" y="607"/>
                  </a:lnTo>
                  <a:lnTo>
                    <a:pt x="188" y="605"/>
                  </a:lnTo>
                  <a:lnTo>
                    <a:pt x="188" y="604"/>
                  </a:lnTo>
                  <a:lnTo>
                    <a:pt x="184" y="604"/>
                  </a:lnTo>
                  <a:lnTo>
                    <a:pt x="186" y="602"/>
                  </a:lnTo>
                  <a:lnTo>
                    <a:pt x="186" y="600"/>
                  </a:lnTo>
                  <a:lnTo>
                    <a:pt x="181" y="599"/>
                  </a:lnTo>
                  <a:lnTo>
                    <a:pt x="178" y="600"/>
                  </a:lnTo>
                  <a:lnTo>
                    <a:pt x="176" y="599"/>
                  </a:lnTo>
                  <a:lnTo>
                    <a:pt x="174" y="600"/>
                  </a:lnTo>
                  <a:lnTo>
                    <a:pt x="174" y="597"/>
                  </a:lnTo>
                  <a:lnTo>
                    <a:pt x="173" y="597"/>
                  </a:lnTo>
                  <a:lnTo>
                    <a:pt x="171" y="597"/>
                  </a:lnTo>
                  <a:lnTo>
                    <a:pt x="168" y="597"/>
                  </a:lnTo>
                  <a:lnTo>
                    <a:pt x="164" y="594"/>
                  </a:lnTo>
                  <a:lnTo>
                    <a:pt x="164" y="592"/>
                  </a:lnTo>
                  <a:lnTo>
                    <a:pt x="163" y="592"/>
                  </a:lnTo>
                  <a:lnTo>
                    <a:pt x="164" y="592"/>
                  </a:lnTo>
                  <a:lnTo>
                    <a:pt x="163" y="589"/>
                  </a:lnTo>
                  <a:lnTo>
                    <a:pt x="164" y="582"/>
                  </a:lnTo>
                  <a:lnTo>
                    <a:pt x="163" y="580"/>
                  </a:lnTo>
                  <a:lnTo>
                    <a:pt x="159" y="579"/>
                  </a:lnTo>
                  <a:lnTo>
                    <a:pt x="159" y="577"/>
                  </a:lnTo>
                  <a:lnTo>
                    <a:pt x="159" y="572"/>
                  </a:lnTo>
                  <a:lnTo>
                    <a:pt x="158" y="570"/>
                  </a:lnTo>
                  <a:lnTo>
                    <a:pt x="156" y="567"/>
                  </a:lnTo>
                  <a:lnTo>
                    <a:pt x="156" y="564"/>
                  </a:lnTo>
                  <a:lnTo>
                    <a:pt x="154" y="562"/>
                  </a:lnTo>
                  <a:lnTo>
                    <a:pt x="154" y="560"/>
                  </a:lnTo>
                  <a:lnTo>
                    <a:pt x="154" y="559"/>
                  </a:lnTo>
                  <a:lnTo>
                    <a:pt x="151" y="557"/>
                  </a:lnTo>
                  <a:lnTo>
                    <a:pt x="151" y="554"/>
                  </a:lnTo>
                  <a:lnTo>
                    <a:pt x="151" y="552"/>
                  </a:lnTo>
                  <a:lnTo>
                    <a:pt x="149" y="550"/>
                  </a:lnTo>
                  <a:lnTo>
                    <a:pt x="149" y="549"/>
                  </a:lnTo>
                  <a:lnTo>
                    <a:pt x="148" y="549"/>
                  </a:lnTo>
                  <a:lnTo>
                    <a:pt x="148" y="547"/>
                  </a:lnTo>
                  <a:lnTo>
                    <a:pt x="148" y="545"/>
                  </a:lnTo>
                  <a:lnTo>
                    <a:pt x="151" y="542"/>
                  </a:lnTo>
                  <a:lnTo>
                    <a:pt x="153" y="540"/>
                  </a:lnTo>
                  <a:lnTo>
                    <a:pt x="153" y="538"/>
                  </a:lnTo>
                  <a:lnTo>
                    <a:pt x="151" y="537"/>
                  </a:lnTo>
                  <a:lnTo>
                    <a:pt x="153" y="537"/>
                  </a:lnTo>
                  <a:lnTo>
                    <a:pt x="154" y="535"/>
                  </a:lnTo>
                  <a:lnTo>
                    <a:pt x="158" y="535"/>
                  </a:lnTo>
                  <a:lnTo>
                    <a:pt x="158" y="533"/>
                  </a:lnTo>
                  <a:lnTo>
                    <a:pt x="156" y="532"/>
                  </a:lnTo>
                  <a:lnTo>
                    <a:pt x="154" y="532"/>
                  </a:lnTo>
                  <a:lnTo>
                    <a:pt x="153" y="530"/>
                  </a:lnTo>
                  <a:lnTo>
                    <a:pt x="151" y="532"/>
                  </a:lnTo>
                  <a:lnTo>
                    <a:pt x="151" y="530"/>
                  </a:lnTo>
                  <a:lnTo>
                    <a:pt x="149" y="530"/>
                  </a:lnTo>
                  <a:lnTo>
                    <a:pt x="149" y="528"/>
                  </a:lnTo>
                  <a:lnTo>
                    <a:pt x="148" y="528"/>
                  </a:lnTo>
                  <a:lnTo>
                    <a:pt x="148" y="527"/>
                  </a:lnTo>
                  <a:lnTo>
                    <a:pt x="146" y="525"/>
                  </a:lnTo>
                  <a:lnTo>
                    <a:pt x="148" y="523"/>
                  </a:lnTo>
                  <a:lnTo>
                    <a:pt x="148" y="522"/>
                  </a:lnTo>
                  <a:lnTo>
                    <a:pt x="148" y="520"/>
                  </a:lnTo>
                  <a:lnTo>
                    <a:pt x="149" y="517"/>
                  </a:lnTo>
                  <a:lnTo>
                    <a:pt x="151" y="515"/>
                  </a:lnTo>
                  <a:lnTo>
                    <a:pt x="149" y="513"/>
                  </a:lnTo>
                  <a:lnTo>
                    <a:pt x="149" y="512"/>
                  </a:lnTo>
                  <a:lnTo>
                    <a:pt x="149" y="510"/>
                  </a:lnTo>
                  <a:lnTo>
                    <a:pt x="149" y="508"/>
                  </a:lnTo>
                  <a:lnTo>
                    <a:pt x="148" y="508"/>
                  </a:lnTo>
                  <a:lnTo>
                    <a:pt x="144" y="508"/>
                  </a:lnTo>
                  <a:lnTo>
                    <a:pt x="141" y="505"/>
                  </a:lnTo>
                  <a:lnTo>
                    <a:pt x="139" y="507"/>
                  </a:lnTo>
                  <a:lnTo>
                    <a:pt x="139" y="510"/>
                  </a:lnTo>
                  <a:lnTo>
                    <a:pt x="139" y="512"/>
                  </a:lnTo>
                  <a:lnTo>
                    <a:pt x="141" y="513"/>
                  </a:lnTo>
                  <a:lnTo>
                    <a:pt x="139" y="515"/>
                  </a:lnTo>
                  <a:lnTo>
                    <a:pt x="136" y="517"/>
                  </a:lnTo>
                  <a:lnTo>
                    <a:pt x="133" y="517"/>
                  </a:lnTo>
                  <a:lnTo>
                    <a:pt x="127" y="515"/>
                  </a:lnTo>
                  <a:lnTo>
                    <a:pt x="126" y="515"/>
                  </a:lnTo>
                  <a:lnTo>
                    <a:pt x="124" y="515"/>
                  </a:lnTo>
                  <a:lnTo>
                    <a:pt x="124" y="512"/>
                  </a:lnTo>
                  <a:lnTo>
                    <a:pt x="122" y="512"/>
                  </a:lnTo>
                  <a:lnTo>
                    <a:pt x="119" y="510"/>
                  </a:lnTo>
                  <a:lnTo>
                    <a:pt x="117" y="507"/>
                  </a:lnTo>
                  <a:lnTo>
                    <a:pt x="114" y="507"/>
                  </a:lnTo>
                  <a:lnTo>
                    <a:pt x="111" y="505"/>
                  </a:lnTo>
                  <a:lnTo>
                    <a:pt x="109" y="505"/>
                  </a:lnTo>
                  <a:lnTo>
                    <a:pt x="109" y="502"/>
                  </a:lnTo>
                  <a:lnTo>
                    <a:pt x="106" y="502"/>
                  </a:lnTo>
                  <a:lnTo>
                    <a:pt x="101" y="502"/>
                  </a:lnTo>
                  <a:lnTo>
                    <a:pt x="97" y="502"/>
                  </a:lnTo>
                  <a:lnTo>
                    <a:pt x="96" y="502"/>
                  </a:lnTo>
                  <a:lnTo>
                    <a:pt x="94" y="502"/>
                  </a:lnTo>
                  <a:lnTo>
                    <a:pt x="92" y="502"/>
                  </a:lnTo>
                  <a:lnTo>
                    <a:pt x="91" y="500"/>
                  </a:lnTo>
                  <a:lnTo>
                    <a:pt x="82" y="497"/>
                  </a:lnTo>
                  <a:lnTo>
                    <a:pt x="82" y="500"/>
                  </a:lnTo>
                  <a:lnTo>
                    <a:pt x="84" y="500"/>
                  </a:lnTo>
                  <a:lnTo>
                    <a:pt x="86" y="500"/>
                  </a:lnTo>
                  <a:lnTo>
                    <a:pt x="87" y="502"/>
                  </a:lnTo>
                  <a:lnTo>
                    <a:pt x="86" y="502"/>
                  </a:lnTo>
                  <a:lnTo>
                    <a:pt x="84" y="502"/>
                  </a:lnTo>
                  <a:lnTo>
                    <a:pt x="86" y="505"/>
                  </a:lnTo>
                  <a:lnTo>
                    <a:pt x="84" y="507"/>
                  </a:lnTo>
                  <a:lnTo>
                    <a:pt x="82" y="505"/>
                  </a:lnTo>
                  <a:lnTo>
                    <a:pt x="82" y="503"/>
                  </a:lnTo>
                  <a:lnTo>
                    <a:pt x="81" y="503"/>
                  </a:lnTo>
                  <a:lnTo>
                    <a:pt x="81" y="505"/>
                  </a:lnTo>
                  <a:lnTo>
                    <a:pt x="81" y="507"/>
                  </a:lnTo>
                  <a:lnTo>
                    <a:pt x="79" y="510"/>
                  </a:lnTo>
                  <a:lnTo>
                    <a:pt x="77" y="510"/>
                  </a:lnTo>
                  <a:lnTo>
                    <a:pt x="77" y="508"/>
                  </a:lnTo>
                  <a:lnTo>
                    <a:pt x="74" y="507"/>
                  </a:lnTo>
                  <a:lnTo>
                    <a:pt x="72" y="505"/>
                  </a:lnTo>
                  <a:lnTo>
                    <a:pt x="71" y="505"/>
                  </a:lnTo>
                  <a:lnTo>
                    <a:pt x="69" y="500"/>
                  </a:lnTo>
                  <a:lnTo>
                    <a:pt x="67" y="500"/>
                  </a:lnTo>
                  <a:lnTo>
                    <a:pt x="67" y="495"/>
                  </a:lnTo>
                  <a:lnTo>
                    <a:pt x="67" y="490"/>
                  </a:lnTo>
                  <a:lnTo>
                    <a:pt x="66" y="490"/>
                  </a:lnTo>
                  <a:lnTo>
                    <a:pt x="64" y="488"/>
                  </a:lnTo>
                  <a:lnTo>
                    <a:pt x="62" y="488"/>
                  </a:lnTo>
                  <a:lnTo>
                    <a:pt x="61" y="488"/>
                  </a:lnTo>
                  <a:lnTo>
                    <a:pt x="57" y="488"/>
                  </a:lnTo>
                  <a:lnTo>
                    <a:pt x="56" y="487"/>
                  </a:lnTo>
                  <a:lnTo>
                    <a:pt x="52" y="488"/>
                  </a:lnTo>
                  <a:lnTo>
                    <a:pt x="49" y="487"/>
                  </a:lnTo>
                  <a:lnTo>
                    <a:pt x="51" y="485"/>
                  </a:lnTo>
                  <a:lnTo>
                    <a:pt x="49" y="482"/>
                  </a:lnTo>
                  <a:lnTo>
                    <a:pt x="49" y="478"/>
                  </a:lnTo>
                  <a:lnTo>
                    <a:pt x="47" y="475"/>
                  </a:lnTo>
                  <a:lnTo>
                    <a:pt x="44" y="477"/>
                  </a:lnTo>
                  <a:lnTo>
                    <a:pt x="42" y="475"/>
                  </a:lnTo>
                  <a:lnTo>
                    <a:pt x="41" y="475"/>
                  </a:lnTo>
                  <a:lnTo>
                    <a:pt x="37" y="475"/>
                  </a:lnTo>
                  <a:lnTo>
                    <a:pt x="37" y="477"/>
                  </a:lnTo>
                  <a:lnTo>
                    <a:pt x="37" y="478"/>
                  </a:lnTo>
                  <a:lnTo>
                    <a:pt x="37" y="480"/>
                  </a:lnTo>
                  <a:lnTo>
                    <a:pt x="34" y="482"/>
                  </a:lnTo>
                  <a:lnTo>
                    <a:pt x="32" y="482"/>
                  </a:lnTo>
                  <a:lnTo>
                    <a:pt x="30" y="478"/>
                  </a:lnTo>
                  <a:lnTo>
                    <a:pt x="29" y="477"/>
                  </a:lnTo>
                  <a:lnTo>
                    <a:pt x="27" y="475"/>
                  </a:lnTo>
                  <a:lnTo>
                    <a:pt x="24" y="477"/>
                  </a:lnTo>
                  <a:lnTo>
                    <a:pt x="20" y="475"/>
                  </a:lnTo>
                  <a:lnTo>
                    <a:pt x="17" y="472"/>
                  </a:lnTo>
                  <a:lnTo>
                    <a:pt x="17" y="468"/>
                  </a:lnTo>
                  <a:lnTo>
                    <a:pt x="19" y="465"/>
                  </a:lnTo>
                  <a:lnTo>
                    <a:pt x="17" y="463"/>
                  </a:lnTo>
                  <a:lnTo>
                    <a:pt x="15" y="462"/>
                  </a:lnTo>
                  <a:lnTo>
                    <a:pt x="14" y="462"/>
                  </a:lnTo>
                  <a:lnTo>
                    <a:pt x="15" y="458"/>
                  </a:lnTo>
                  <a:lnTo>
                    <a:pt x="15" y="457"/>
                  </a:lnTo>
                  <a:lnTo>
                    <a:pt x="14" y="455"/>
                  </a:lnTo>
                  <a:lnTo>
                    <a:pt x="12" y="455"/>
                  </a:lnTo>
                  <a:lnTo>
                    <a:pt x="9" y="455"/>
                  </a:lnTo>
                  <a:lnTo>
                    <a:pt x="9" y="452"/>
                  </a:lnTo>
                  <a:lnTo>
                    <a:pt x="7" y="450"/>
                  </a:lnTo>
                  <a:lnTo>
                    <a:pt x="4" y="450"/>
                  </a:lnTo>
                  <a:lnTo>
                    <a:pt x="4" y="448"/>
                  </a:lnTo>
                  <a:lnTo>
                    <a:pt x="2" y="448"/>
                  </a:lnTo>
                  <a:lnTo>
                    <a:pt x="0" y="447"/>
                  </a:lnTo>
                  <a:lnTo>
                    <a:pt x="2" y="445"/>
                  </a:lnTo>
                  <a:lnTo>
                    <a:pt x="2" y="443"/>
                  </a:lnTo>
                  <a:lnTo>
                    <a:pt x="7" y="436"/>
                  </a:lnTo>
                  <a:lnTo>
                    <a:pt x="7" y="431"/>
                  </a:lnTo>
                  <a:lnTo>
                    <a:pt x="9" y="428"/>
                  </a:lnTo>
                  <a:lnTo>
                    <a:pt x="10" y="428"/>
                  </a:lnTo>
                  <a:lnTo>
                    <a:pt x="9" y="426"/>
                  </a:lnTo>
                  <a:lnTo>
                    <a:pt x="7" y="425"/>
                  </a:lnTo>
                  <a:lnTo>
                    <a:pt x="7" y="423"/>
                  </a:lnTo>
                  <a:lnTo>
                    <a:pt x="9" y="421"/>
                  </a:lnTo>
                  <a:lnTo>
                    <a:pt x="9" y="420"/>
                  </a:lnTo>
                  <a:lnTo>
                    <a:pt x="5" y="418"/>
                  </a:lnTo>
                  <a:lnTo>
                    <a:pt x="4" y="415"/>
                  </a:lnTo>
                  <a:lnTo>
                    <a:pt x="5" y="411"/>
                  </a:lnTo>
                  <a:lnTo>
                    <a:pt x="5" y="413"/>
                  </a:lnTo>
                  <a:lnTo>
                    <a:pt x="9" y="408"/>
                  </a:lnTo>
                  <a:lnTo>
                    <a:pt x="5" y="406"/>
                  </a:lnTo>
                  <a:lnTo>
                    <a:pt x="5" y="405"/>
                  </a:lnTo>
                  <a:lnTo>
                    <a:pt x="7" y="403"/>
                  </a:lnTo>
                  <a:lnTo>
                    <a:pt x="7" y="405"/>
                  </a:lnTo>
                  <a:lnTo>
                    <a:pt x="9" y="403"/>
                  </a:lnTo>
                  <a:lnTo>
                    <a:pt x="7" y="403"/>
                  </a:lnTo>
                  <a:lnTo>
                    <a:pt x="7" y="401"/>
                  </a:lnTo>
                  <a:lnTo>
                    <a:pt x="7" y="400"/>
                  </a:lnTo>
                  <a:lnTo>
                    <a:pt x="10" y="401"/>
                  </a:lnTo>
                  <a:lnTo>
                    <a:pt x="14" y="400"/>
                  </a:lnTo>
                  <a:lnTo>
                    <a:pt x="17" y="398"/>
                  </a:lnTo>
                  <a:lnTo>
                    <a:pt x="19" y="403"/>
                  </a:lnTo>
                  <a:lnTo>
                    <a:pt x="20" y="403"/>
                  </a:lnTo>
                  <a:lnTo>
                    <a:pt x="24" y="400"/>
                  </a:lnTo>
                  <a:lnTo>
                    <a:pt x="24" y="398"/>
                  </a:lnTo>
                  <a:lnTo>
                    <a:pt x="27" y="396"/>
                  </a:lnTo>
                  <a:lnTo>
                    <a:pt x="30" y="396"/>
                  </a:lnTo>
                  <a:lnTo>
                    <a:pt x="30" y="398"/>
                  </a:lnTo>
                  <a:lnTo>
                    <a:pt x="35" y="395"/>
                  </a:lnTo>
                  <a:lnTo>
                    <a:pt x="37" y="395"/>
                  </a:lnTo>
                  <a:lnTo>
                    <a:pt x="41" y="396"/>
                  </a:lnTo>
                  <a:lnTo>
                    <a:pt x="42" y="396"/>
                  </a:lnTo>
                  <a:lnTo>
                    <a:pt x="42" y="395"/>
                  </a:lnTo>
                  <a:lnTo>
                    <a:pt x="47" y="393"/>
                  </a:lnTo>
                  <a:lnTo>
                    <a:pt x="59" y="393"/>
                  </a:lnTo>
                  <a:lnTo>
                    <a:pt x="59" y="391"/>
                  </a:lnTo>
                  <a:lnTo>
                    <a:pt x="59" y="390"/>
                  </a:lnTo>
                  <a:lnTo>
                    <a:pt x="57" y="390"/>
                  </a:lnTo>
                  <a:lnTo>
                    <a:pt x="56" y="388"/>
                  </a:lnTo>
                  <a:lnTo>
                    <a:pt x="56" y="386"/>
                  </a:lnTo>
                  <a:lnTo>
                    <a:pt x="56" y="383"/>
                  </a:lnTo>
                  <a:lnTo>
                    <a:pt x="59" y="381"/>
                  </a:lnTo>
                  <a:lnTo>
                    <a:pt x="61" y="380"/>
                  </a:lnTo>
                  <a:lnTo>
                    <a:pt x="64" y="380"/>
                  </a:lnTo>
                  <a:lnTo>
                    <a:pt x="66" y="380"/>
                  </a:lnTo>
                  <a:lnTo>
                    <a:pt x="66" y="378"/>
                  </a:lnTo>
                  <a:lnTo>
                    <a:pt x="72" y="376"/>
                  </a:lnTo>
                  <a:lnTo>
                    <a:pt x="74" y="375"/>
                  </a:lnTo>
                  <a:lnTo>
                    <a:pt x="76" y="376"/>
                  </a:lnTo>
                  <a:lnTo>
                    <a:pt x="77" y="373"/>
                  </a:lnTo>
                  <a:lnTo>
                    <a:pt x="77" y="371"/>
                  </a:lnTo>
                  <a:lnTo>
                    <a:pt x="79" y="371"/>
                  </a:lnTo>
                  <a:lnTo>
                    <a:pt x="82" y="370"/>
                  </a:lnTo>
                  <a:lnTo>
                    <a:pt x="86" y="370"/>
                  </a:lnTo>
                  <a:lnTo>
                    <a:pt x="91" y="370"/>
                  </a:lnTo>
                  <a:lnTo>
                    <a:pt x="87" y="365"/>
                  </a:lnTo>
                  <a:lnTo>
                    <a:pt x="92" y="366"/>
                  </a:lnTo>
                  <a:lnTo>
                    <a:pt x="94" y="366"/>
                  </a:lnTo>
                  <a:lnTo>
                    <a:pt x="96" y="365"/>
                  </a:lnTo>
                  <a:lnTo>
                    <a:pt x="101" y="366"/>
                  </a:lnTo>
                  <a:lnTo>
                    <a:pt x="102" y="366"/>
                  </a:lnTo>
                  <a:lnTo>
                    <a:pt x="106" y="368"/>
                  </a:lnTo>
                  <a:lnTo>
                    <a:pt x="107" y="368"/>
                  </a:lnTo>
                  <a:lnTo>
                    <a:pt x="106" y="363"/>
                  </a:lnTo>
                  <a:lnTo>
                    <a:pt x="107" y="363"/>
                  </a:lnTo>
                  <a:lnTo>
                    <a:pt x="107" y="361"/>
                  </a:lnTo>
                  <a:lnTo>
                    <a:pt x="107" y="360"/>
                  </a:lnTo>
                  <a:lnTo>
                    <a:pt x="106" y="358"/>
                  </a:lnTo>
                  <a:lnTo>
                    <a:pt x="102" y="356"/>
                  </a:lnTo>
                  <a:lnTo>
                    <a:pt x="101" y="356"/>
                  </a:lnTo>
                  <a:lnTo>
                    <a:pt x="99" y="356"/>
                  </a:lnTo>
                  <a:lnTo>
                    <a:pt x="101" y="353"/>
                  </a:lnTo>
                  <a:lnTo>
                    <a:pt x="102" y="351"/>
                  </a:lnTo>
                  <a:lnTo>
                    <a:pt x="102" y="348"/>
                  </a:lnTo>
                  <a:lnTo>
                    <a:pt x="101" y="346"/>
                  </a:lnTo>
                  <a:lnTo>
                    <a:pt x="99" y="345"/>
                  </a:lnTo>
                  <a:lnTo>
                    <a:pt x="99" y="343"/>
                  </a:lnTo>
                  <a:lnTo>
                    <a:pt x="99" y="340"/>
                  </a:lnTo>
                  <a:lnTo>
                    <a:pt x="102" y="338"/>
                  </a:lnTo>
                  <a:lnTo>
                    <a:pt x="102" y="336"/>
                  </a:lnTo>
                  <a:lnTo>
                    <a:pt x="101" y="336"/>
                  </a:lnTo>
                  <a:lnTo>
                    <a:pt x="101" y="334"/>
                  </a:lnTo>
                  <a:lnTo>
                    <a:pt x="101" y="333"/>
                  </a:lnTo>
                  <a:lnTo>
                    <a:pt x="99" y="329"/>
                  </a:lnTo>
                  <a:lnTo>
                    <a:pt x="97" y="329"/>
                  </a:lnTo>
                  <a:lnTo>
                    <a:pt x="96" y="326"/>
                  </a:lnTo>
                  <a:lnTo>
                    <a:pt x="92" y="326"/>
                  </a:lnTo>
                  <a:lnTo>
                    <a:pt x="89" y="321"/>
                  </a:lnTo>
                  <a:lnTo>
                    <a:pt x="91" y="321"/>
                  </a:lnTo>
                  <a:lnTo>
                    <a:pt x="92" y="319"/>
                  </a:lnTo>
                  <a:lnTo>
                    <a:pt x="92" y="316"/>
                  </a:lnTo>
                  <a:lnTo>
                    <a:pt x="97" y="316"/>
                  </a:lnTo>
                  <a:lnTo>
                    <a:pt x="97" y="314"/>
                  </a:lnTo>
                  <a:lnTo>
                    <a:pt x="94" y="313"/>
                  </a:lnTo>
                  <a:lnTo>
                    <a:pt x="94" y="311"/>
                  </a:lnTo>
                  <a:lnTo>
                    <a:pt x="96" y="311"/>
                  </a:lnTo>
                  <a:lnTo>
                    <a:pt x="96" y="309"/>
                  </a:lnTo>
                  <a:lnTo>
                    <a:pt x="97" y="309"/>
                  </a:lnTo>
                  <a:lnTo>
                    <a:pt x="99" y="308"/>
                  </a:lnTo>
                  <a:lnTo>
                    <a:pt x="96" y="303"/>
                  </a:lnTo>
                  <a:lnTo>
                    <a:pt x="97" y="303"/>
                  </a:lnTo>
                  <a:lnTo>
                    <a:pt x="96" y="301"/>
                  </a:lnTo>
                  <a:lnTo>
                    <a:pt x="96" y="298"/>
                  </a:lnTo>
                  <a:lnTo>
                    <a:pt x="94" y="298"/>
                  </a:lnTo>
                  <a:lnTo>
                    <a:pt x="92" y="296"/>
                  </a:lnTo>
                  <a:lnTo>
                    <a:pt x="91" y="294"/>
                  </a:lnTo>
                  <a:lnTo>
                    <a:pt x="91" y="293"/>
                  </a:lnTo>
                  <a:lnTo>
                    <a:pt x="91" y="291"/>
                  </a:lnTo>
                  <a:lnTo>
                    <a:pt x="94" y="293"/>
                  </a:lnTo>
                  <a:lnTo>
                    <a:pt x="97" y="289"/>
                  </a:lnTo>
                  <a:lnTo>
                    <a:pt x="97" y="286"/>
                  </a:lnTo>
                  <a:lnTo>
                    <a:pt x="97" y="284"/>
                  </a:lnTo>
                  <a:lnTo>
                    <a:pt x="96" y="283"/>
                  </a:lnTo>
                  <a:lnTo>
                    <a:pt x="96" y="281"/>
                  </a:lnTo>
                  <a:lnTo>
                    <a:pt x="97" y="281"/>
                  </a:lnTo>
                  <a:lnTo>
                    <a:pt x="96" y="279"/>
                  </a:lnTo>
                  <a:lnTo>
                    <a:pt x="97" y="278"/>
                  </a:lnTo>
                  <a:lnTo>
                    <a:pt x="96" y="278"/>
                  </a:lnTo>
                  <a:lnTo>
                    <a:pt x="96" y="273"/>
                  </a:lnTo>
                  <a:lnTo>
                    <a:pt x="94" y="268"/>
                  </a:lnTo>
                  <a:lnTo>
                    <a:pt x="96" y="268"/>
                  </a:lnTo>
                  <a:lnTo>
                    <a:pt x="102" y="271"/>
                  </a:lnTo>
                  <a:lnTo>
                    <a:pt x="104" y="271"/>
                  </a:lnTo>
                  <a:lnTo>
                    <a:pt x="109" y="269"/>
                  </a:lnTo>
                  <a:lnTo>
                    <a:pt x="111" y="269"/>
                  </a:lnTo>
                  <a:lnTo>
                    <a:pt x="116" y="269"/>
                  </a:lnTo>
                  <a:lnTo>
                    <a:pt x="114" y="271"/>
                  </a:lnTo>
                  <a:lnTo>
                    <a:pt x="116" y="273"/>
                  </a:lnTo>
                  <a:lnTo>
                    <a:pt x="114" y="276"/>
                  </a:lnTo>
                  <a:lnTo>
                    <a:pt x="119" y="276"/>
                  </a:lnTo>
                  <a:lnTo>
                    <a:pt x="122" y="278"/>
                  </a:lnTo>
                  <a:lnTo>
                    <a:pt x="124" y="274"/>
                  </a:lnTo>
                  <a:lnTo>
                    <a:pt x="124" y="273"/>
                  </a:lnTo>
                  <a:lnTo>
                    <a:pt x="121" y="271"/>
                  </a:lnTo>
                  <a:lnTo>
                    <a:pt x="121" y="269"/>
                  </a:lnTo>
                  <a:lnTo>
                    <a:pt x="119" y="269"/>
                  </a:lnTo>
                  <a:lnTo>
                    <a:pt x="119" y="266"/>
                  </a:lnTo>
                  <a:lnTo>
                    <a:pt x="119" y="264"/>
                  </a:lnTo>
                  <a:lnTo>
                    <a:pt x="119" y="261"/>
                  </a:lnTo>
                  <a:lnTo>
                    <a:pt x="114" y="261"/>
                  </a:lnTo>
                  <a:lnTo>
                    <a:pt x="112" y="256"/>
                  </a:lnTo>
                  <a:lnTo>
                    <a:pt x="112" y="254"/>
                  </a:lnTo>
                  <a:lnTo>
                    <a:pt x="111" y="249"/>
                  </a:lnTo>
                  <a:lnTo>
                    <a:pt x="109" y="246"/>
                  </a:lnTo>
                  <a:lnTo>
                    <a:pt x="109" y="244"/>
                  </a:lnTo>
                  <a:lnTo>
                    <a:pt x="111" y="243"/>
                  </a:lnTo>
                  <a:lnTo>
                    <a:pt x="111" y="241"/>
                  </a:lnTo>
                  <a:lnTo>
                    <a:pt x="112" y="239"/>
                  </a:lnTo>
                  <a:lnTo>
                    <a:pt x="114" y="239"/>
                  </a:lnTo>
                  <a:lnTo>
                    <a:pt x="117" y="239"/>
                  </a:lnTo>
                  <a:lnTo>
                    <a:pt x="119" y="238"/>
                  </a:lnTo>
                  <a:lnTo>
                    <a:pt x="122" y="238"/>
                  </a:lnTo>
                  <a:lnTo>
                    <a:pt x="129" y="239"/>
                  </a:lnTo>
                  <a:lnTo>
                    <a:pt x="138" y="243"/>
                  </a:lnTo>
                  <a:lnTo>
                    <a:pt x="144" y="243"/>
                  </a:lnTo>
                  <a:lnTo>
                    <a:pt x="148" y="241"/>
                  </a:lnTo>
                  <a:lnTo>
                    <a:pt x="148" y="239"/>
                  </a:lnTo>
                  <a:lnTo>
                    <a:pt x="149" y="241"/>
                  </a:lnTo>
                  <a:lnTo>
                    <a:pt x="151" y="239"/>
                  </a:lnTo>
                  <a:lnTo>
                    <a:pt x="153" y="239"/>
                  </a:lnTo>
                  <a:lnTo>
                    <a:pt x="154" y="238"/>
                  </a:lnTo>
                  <a:lnTo>
                    <a:pt x="156" y="239"/>
                  </a:lnTo>
                  <a:lnTo>
                    <a:pt x="158" y="239"/>
                  </a:lnTo>
                  <a:lnTo>
                    <a:pt x="158" y="238"/>
                  </a:lnTo>
                  <a:lnTo>
                    <a:pt x="159" y="231"/>
                  </a:lnTo>
                  <a:lnTo>
                    <a:pt x="156" y="231"/>
                  </a:lnTo>
                  <a:lnTo>
                    <a:pt x="154" y="231"/>
                  </a:lnTo>
                  <a:lnTo>
                    <a:pt x="156" y="227"/>
                  </a:lnTo>
                  <a:lnTo>
                    <a:pt x="154" y="229"/>
                  </a:lnTo>
                  <a:lnTo>
                    <a:pt x="153" y="227"/>
                  </a:lnTo>
                  <a:lnTo>
                    <a:pt x="156" y="216"/>
                  </a:lnTo>
                  <a:lnTo>
                    <a:pt x="153" y="214"/>
                  </a:lnTo>
                  <a:lnTo>
                    <a:pt x="153" y="211"/>
                  </a:lnTo>
                  <a:lnTo>
                    <a:pt x="133" y="206"/>
                  </a:lnTo>
                  <a:lnTo>
                    <a:pt x="131" y="204"/>
                  </a:lnTo>
                  <a:lnTo>
                    <a:pt x="131" y="201"/>
                  </a:lnTo>
                  <a:lnTo>
                    <a:pt x="133" y="199"/>
                  </a:lnTo>
                  <a:lnTo>
                    <a:pt x="133" y="197"/>
                  </a:lnTo>
                  <a:lnTo>
                    <a:pt x="131" y="196"/>
                  </a:lnTo>
                  <a:lnTo>
                    <a:pt x="131" y="192"/>
                  </a:lnTo>
                  <a:lnTo>
                    <a:pt x="134" y="192"/>
                  </a:lnTo>
                  <a:lnTo>
                    <a:pt x="134" y="191"/>
                  </a:lnTo>
                  <a:lnTo>
                    <a:pt x="126" y="189"/>
                  </a:lnTo>
                  <a:lnTo>
                    <a:pt x="127" y="186"/>
                  </a:lnTo>
                  <a:lnTo>
                    <a:pt x="131" y="186"/>
                  </a:lnTo>
                  <a:lnTo>
                    <a:pt x="129" y="186"/>
                  </a:lnTo>
                  <a:lnTo>
                    <a:pt x="129" y="184"/>
                  </a:lnTo>
                  <a:lnTo>
                    <a:pt x="127" y="184"/>
                  </a:lnTo>
                  <a:lnTo>
                    <a:pt x="127" y="182"/>
                  </a:lnTo>
                  <a:lnTo>
                    <a:pt x="126" y="184"/>
                  </a:lnTo>
                  <a:lnTo>
                    <a:pt x="126" y="182"/>
                  </a:lnTo>
                  <a:lnTo>
                    <a:pt x="124" y="182"/>
                  </a:lnTo>
                  <a:lnTo>
                    <a:pt x="124" y="181"/>
                  </a:lnTo>
                  <a:lnTo>
                    <a:pt x="124" y="179"/>
                  </a:lnTo>
                  <a:lnTo>
                    <a:pt x="126" y="179"/>
                  </a:lnTo>
                  <a:lnTo>
                    <a:pt x="126" y="177"/>
                  </a:lnTo>
                  <a:lnTo>
                    <a:pt x="127" y="179"/>
                  </a:lnTo>
                  <a:lnTo>
                    <a:pt x="129" y="177"/>
                  </a:lnTo>
                  <a:lnTo>
                    <a:pt x="126" y="176"/>
                  </a:lnTo>
                  <a:lnTo>
                    <a:pt x="126" y="172"/>
                  </a:lnTo>
                  <a:lnTo>
                    <a:pt x="124" y="172"/>
                  </a:lnTo>
                  <a:lnTo>
                    <a:pt x="122" y="172"/>
                  </a:lnTo>
                  <a:lnTo>
                    <a:pt x="122" y="171"/>
                  </a:lnTo>
                  <a:lnTo>
                    <a:pt x="124" y="171"/>
                  </a:lnTo>
                  <a:lnTo>
                    <a:pt x="127" y="169"/>
                  </a:lnTo>
                  <a:lnTo>
                    <a:pt x="129" y="167"/>
                  </a:lnTo>
                  <a:lnTo>
                    <a:pt x="129" y="166"/>
                  </a:lnTo>
                  <a:lnTo>
                    <a:pt x="131" y="162"/>
                  </a:lnTo>
                  <a:lnTo>
                    <a:pt x="136" y="162"/>
                  </a:lnTo>
                  <a:lnTo>
                    <a:pt x="141" y="161"/>
                  </a:lnTo>
                  <a:lnTo>
                    <a:pt x="141" y="156"/>
                  </a:lnTo>
                  <a:lnTo>
                    <a:pt x="143" y="152"/>
                  </a:lnTo>
                  <a:lnTo>
                    <a:pt x="143" y="151"/>
                  </a:lnTo>
                  <a:lnTo>
                    <a:pt x="143" y="152"/>
                  </a:lnTo>
                  <a:lnTo>
                    <a:pt x="148" y="154"/>
                  </a:lnTo>
                  <a:lnTo>
                    <a:pt x="151" y="151"/>
                  </a:lnTo>
                  <a:lnTo>
                    <a:pt x="149" y="151"/>
                  </a:lnTo>
                  <a:lnTo>
                    <a:pt x="148" y="149"/>
                  </a:lnTo>
                  <a:lnTo>
                    <a:pt x="144" y="149"/>
                  </a:lnTo>
                  <a:lnTo>
                    <a:pt x="143" y="147"/>
                  </a:lnTo>
                  <a:lnTo>
                    <a:pt x="138" y="142"/>
                  </a:lnTo>
                  <a:lnTo>
                    <a:pt x="139" y="142"/>
                  </a:lnTo>
                  <a:lnTo>
                    <a:pt x="138" y="139"/>
                  </a:lnTo>
                  <a:lnTo>
                    <a:pt x="134" y="141"/>
                  </a:lnTo>
                  <a:lnTo>
                    <a:pt x="136" y="139"/>
                  </a:lnTo>
                  <a:lnTo>
                    <a:pt x="134" y="135"/>
                  </a:lnTo>
                  <a:lnTo>
                    <a:pt x="133" y="135"/>
                  </a:lnTo>
                  <a:lnTo>
                    <a:pt x="133" y="134"/>
                  </a:lnTo>
                  <a:lnTo>
                    <a:pt x="134" y="134"/>
                  </a:lnTo>
                  <a:lnTo>
                    <a:pt x="134" y="132"/>
                  </a:lnTo>
                  <a:lnTo>
                    <a:pt x="131" y="130"/>
                  </a:lnTo>
                  <a:lnTo>
                    <a:pt x="129" y="132"/>
                  </a:lnTo>
                  <a:lnTo>
                    <a:pt x="129" y="130"/>
                  </a:lnTo>
                  <a:lnTo>
                    <a:pt x="133" y="129"/>
                  </a:lnTo>
                  <a:lnTo>
                    <a:pt x="134" y="129"/>
                  </a:lnTo>
                  <a:lnTo>
                    <a:pt x="141" y="127"/>
                  </a:lnTo>
                  <a:lnTo>
                    <a:pt x="144" y="127"/>
                  </a:lnTo>
                  <a:lnTo>
                    <a:pt x="146" y="125"/>
                  </a:lnTo>
                  <a:lnTo>
                    <a:pt x="144" y="124"/>
                  </a:lnTo>
                  <a:lnTo>
                    <a:pt x="146" y="122"/>
                  </a:lnTo>
                  <a:lnTo>
                    <a:pt x="144" y="117"/>
                  </a:lnTo>
                  <a:lnTo>
                    <a:pt x="144" y="115"/>
                  </a:lnTo>
                  <a:lnTo>
                    <a:pt x="149" y="112"/>
                  </a:lnTo>
                  <a:lnTo>
                    <a:pt x="153" y="109"/>
                  </a:lnTo>
                  <a:lnTo>
                    <a:pt x="156" y="107"/>
                  </a:lnTo>
                  <a:lnTo>
                    <a:pt x="159" y="107"/>
                  </a:lnTo>
                  <a:lnTo>
                    <a:pt x="161" y="107"/>
                  </a:lnTo>
                  <a:lnTo>
                    <a:pt x="159" y="107"/>
                  </a:lnTo>
                  <a:lnTo>
                    <a:pt x="161" y="104"/>
                  </a:lnTo>
                  <a:lnTo>
                    <a:pt x="163" y="102"/>
                  </a:lnTo>
                  <a:lnTo>
                    <a:pt x="163" y="100"/>
                  </a:lnTo>
                  <a:lnTo>
                    <a:pt x="163" y="99"/>
                  </a:lnTo>
                  <a:lnTo>
                    <a:pt x="164" y="95"/>
                  </a:lnTo>
                  <a:lnTo>
                    <a:pt x="164" y="92"/>
                  </a:lnTo>
                  <a:lnTo>
                    <a:pt x="169" y="84"/>
                  </a:lnTo>
                  <a:lnTo>
                    <a:pt x="171" y="80"/>
                  </a:lnTo>
                  <a:lnTo>
                    <a:pt x="171" y="79"/>
                  </a:lnTo>
                  <a:lnTo>
                    <a:pt x="169" y="75"/>
                  </a:lnTo>
                  <a:lnTo>
                    <a:pt x="169" y="74"/>
                  </a:lnTo>
                  <a:lnTo>
                    <a:pt x="164" y="74"/>
                  </a:lnTo>
                  <a:lnTo>
                    <a:pt x="159" y="64"/>
                  </a:lnTo>
                  <a:lnTo>
                    <a:pt x="161" y="60"/>
                  </a:lnTo>
                  <a:lnTo>
                    <a:pt x="161" y="59"/>
                  </a:lnTo>
                  <a:lnTo>
                    <a:pt x="163" y="59"/>
                  </a:lnTo>
                  <a:lnTo>
                    <a:pt x="164" y="59"/>
                  </a:lnTo>
                  <a:lnTo>
                    <a:pt x="166" y="59"/>
                  </a:lnTo>
                  <a:lnTo>
                    <a:pt x="168" y="59"/>
                  </a:lnTo>
                  <a:lnTo>
                    <a:pt x="168" y="57"/>
                  </a:lnTo>
                  <a:lnTo>
                    <a:pt x="173" y="57"/>
                  </a:lnTo>
                  <a:lnTo>
                    <a:pt x="173" y="52"/>
                  </a:lnTo>
                  <a:lnTo>
                    <a:pt x="174" y="49"/>
                  </a:lnTo>
                  <a:lnTo>
                    <a:pt x="171" y="42"/>
                  </a:lnTo>
                  <a:lnTo>
                    <a:pt x="174" y="40"/>
                  </a:lnTo>
                  <a:lnTo>
                    <a:pt x="178" y="40"/>
                  </a:lnTo>
                  <a:lnTo>
                    <a:pt x="181" y="37"/>
                  </a:lnTo>
                  <a:lnTo>
                    <a:pt x="176" y="22"/>
                  </a:lnTo>
                  <a:lnTo>
                    <a:pt x="176" y="20"/>
                  </a:lnTo>
                  <a:lnTo>
                    <a:pt x="176" y="18"/>
                  </a:lnTo>
                  <a:lnTo>
                    <a:pt x="179" y="17"/>
                  </a:lnTo>
                  <a:lnTo>
                    <a:pt x="183" y="17"/>
                  </a:lnTo>
                  <a:lnTo>
                    <a:pt x="184" y="15"/>
                  </a:lnTo>
                  <a:lnTo>
                    <a:pt x="186" y="15"/>
                  </a:lnTo>
                  <a:lnTo>
                    <a:pt x="188" y="15"/>
                  </a:lnTo>
                  <a:lnTo>
                    <a:pt x="189" y="15"/>
                  </a:lnTo>
                  <a:lnTo>
                    <a:pt x="193" y="15"/>
                  </a:lnTo>
                  <a:lnTo>
                    <a:pt x="196" y="17"/>
                  </a:lnTo>
                  <a:lnTo>
                    <a:pt x="201" y="15"/>
                  </a:lnTo>
                  <a:lnTo>
                    <a:pt x="204" y="15"/>
                  </a:lnTo>
                  <a:lnTo>
                    <a:pt x="211" y="15"/>
                  </a:lnTo>
                  <a:lnTo>
                    <a:pt x="211" y="12"/>
                  </a:lnTo>
                  <a:lnTo>
                    <a:pt x="214" y="12"/>
                  </a:lnTo>
                  <a:lnTo>
                    <a:pt x="216" y="13"/>
                  </a:lnTo>
                  <a:lnTo>
                    <a:pt x="226" y="12"/>
                  </a:lnTo>
                  <a:lnTo>
                    <a:pt x="226" y="10"/>
                  </a:lnTo>
                  <a:lnTo>
                    <a:pt x="231" y="15"/>
                  </a:lnTo>
                  <a:lnTo>
                    <a:pt x="233" y="17"/>
                  </a:lnTo>
                  <a:lnTo>
                    <a:pt x="233" y="18"/>
                  </a:lnTo>
                  <a:lnTo>
                    <a:pt x="236" y="17"/>
                  </a:lnTo>
                  <a:lnTo>
                    <a:pt x="238" y="17"/>
                  </a:lnTo>
                  <a:lnTo>
                    <a:pt x="236" y="15"/>
                  </a:lnTo>
                  <a:lnTo>
                    <a:pt x="238" y="8"/>
                  </a:lnTo>
                  <a:lnTo>
                    <a:pt x="243" y="0"/>
                  </a:lnTo>
                  <a:lnTo>
                    <a:pt x="245" y="0"/>
                  </a:lnTo>
                  <a:lnTo>
                    <a:pt x="245" y="2"/>
                  </a:lnTo>
                  <a:lnTo>
                    <a:pt x="246" y="3"/>
                  </a:lnTo>
                  <a:lnTo>
                    <a:pt x="250" y="3"/>
                  </a:lnTo>
                  <a:lnTo>
                    <a:pt x="251" y="3"/>
                  </a:lnTo>
                  <a:lnTo>
                    <a:pt x="251" y="5"/>
                  </a:lnTo>
                  <a:lnTo>
                    <a:pt x="255" y="5"/>
                  </a:lnTo>
                  <a:lnTo>
                    <a:pt x="256" y="8"/>
                  </a:lnTo>
                  <a:lnTo>
                    <a:pt x="260" y="8"/>
                  </a:lnTo>
                  <a:lnTo>
                    <a:pt x="261" y="10"/>
                  </a:lnTo>
                  <a:lnTo>
                    <a:pt x="265" y="10"/>
                  </a:lnTo>
                  <a:lnTo>
                    <a:pt x="266" y="13"/>
                  </a:lnTo>
                  <a:lnTo>
                    <a:pt x="266" y="17"/>
                  </a:lnTo>
                  <a:lnTo>
                    <a:pt x="268" y="17"/>
                  </a:lnTo>
                  <a:lnTo>
                    <a:pt x="270" y="20"/>
                  </a:lnTo>
                  <a:lnTo>
                    <a:pt x="273" y="22"/>
                  </a:lnTo>
                  <a:lnTo>
                    <a:pt x="276" y="23"/>
                  </a:lnTo>
                  <a:lnTo>
                    <a:pt x="278" y="23"/>
                  </a:lnTo>
                  <a:lnTo>
                    <a:pt x="280" y="27"/>
                  </a:lnTo>
                  <a:lnTo>
                    <a:pt x="280" y="28"/>
                  </a:lnTo>
                  <a:lnTo>
                    <a:pt x="281" y="28"/>
                  </a:lnTo>
                  <a:lnTo>
                    <a:pt x="280" y="28"/>
                  </a:lnTo>
                  <a:lnTo>
                    <a:pt x="280" y="30"/>
                  </a:lnTo>
                  <a:lnTo>
                    <a:pt x="278" y="32"/>
                  </a:lnTo>
                  <a:lnTo>
                    <a:pt x="281" y="33"/>
                  </a:lnTo>
                  <a:lnTo>
                    <a:pt x="285" y="28"/>
                  </a:lnTo>
                  <a:lnTo>
                    <a:pt x="288" y="28"/>
                  </a:lnTo>
                  <a:lnTo>
                    <a:pt x="290" y="28"/>
                  </a:lnTo>
                  <a:lnTo>
                    <a:pt x="295" y="32"/>
                  </a:lnTo>
                  <a:lnTo>
                    <a:pt x="296" y="39"/>
                  </a:lnTo>
                  <a:lnTo>
                    <a:pt x="300" y="44"/>
                  </a:lnTo>
                  <a:lnTo>
                    <a:pt x="301" y="44"/>
                  </a:lnTo>
                  <a:lnTo>
                    <a:pt x="301" y="42"/>
                  </a:lnTo>
                  <a:lnTo>
                    <a:pt x="300" y="42"/>
                  </a:lnTo>
                  <a:lnTo>
                    <a:pt x="301" y="39"/>
                  </a:lnTo>
                  <a:lnTo>
                    <a:pt x="306" y="39"/>
                  </a:lnTo>
                  <a:lnTo>
                    <a:pt x="305" y="44"/>
                  </a:lnTo>
                  <a:lnTo>
                    <a:pt x="310" y="44"/>
                  </a:lnTo>
                  <a:lnTo>
                    <a:pt x="310" y="42"/>
                  </a:lnTo>
                  <a:lnTo>
                    <a:pt x="311" y="45"/>
                  </a:lnTo>
                  <a:lnTo>
                    <a:pt x="321" y="50"/>
                  </a:lnTo>
                  <a:lnTo>
                    <a:pt x="321" y="54"/>
                  </a:lnTo>
                  <a:lnTo>
                    <a:pt x="323" y="54"/>
                  </a:lnTo>
                  <a:lnTo>
                    <a:pt x="323" y="55"/>
                  </a:lnTo>
                  <a:lnTo>
                    <a:pt x="325" y="55"/>
                  </a:lnTo>
                  <a:lnTo>
                    <a:pt x="325" y="57"/>
                  </a:lnTo>
                  <a:lnTo>
                    <a:pt x="327" y="55"/>
                  </a:lnTo>
                  <a:lnTo>
                    <a:pt x="327" y="54"/>
                  </a:lnTo>
                  <a:lnTo>
                    <a:pt x="327" y="50"/>
                  </a:lnTo>
                  <a:lnTo>
                    <a:pt x="328" y="49"/>
                  </a:lnTo>
                  <a:lnTo>
                    <a:pt x="330" y="47"/>
                  </a:lnTo>
                  <a:lnTo>
                    <a:pt x="332" y="47"/>
                  </a:lnTo>
                  <a:lnTo>
                    <a:pt x="335" y="42"/>
                  </a:lnTo>
                  <a:lnTo>
                    <a:pt x="337" y="42"/>
                  </a:lnTo>
                  <a:lnTo>
                    <a:pt x="335" y="35"/>
                  </a:lnTo>
                  <a:lnTo>
                    <a:pt x="333" y="35"/>
                  </a:lnTo>
                  <a:lnTo>
                    <a:pt x="333" y="33"/>
                  </a:lnTo>
                  <a:lnTo>
                    <a:pt x="333" y="30"/>
                  </a:lnTo>
                  <a:lnTo>
                    <a:pt x="333" y="28"/>
                  </a:lnTo>
                  <a:lnTo>
                    <a:pt x="332" y="27"/>
                  </a:lnTo>
                  <a:lnTo>
                    <a:pt x="333" y="27"/>
                  </a:lnTo>
                  <a:lnTo>
                    <a:pt x="333" y="25"/>
                  </a:lnTo>
                  <a:lnTo>
                    <a:pt x="335" y="27"/>
                  </a:lnTo>
                  <a:lnTo>
                    <a:pt x="337" y="28"/>
                  </a:lnTo>
                  <a:lnTo>
                    <a:pt x="338" y="30"/>
                  </a:lnTo>
                  <a:lnTo>
                    <a:pt x="340" y="27"/>
                  </a:lnTo>
                  <a:lnTo>
                    <a:pt x="342" y="27"/>
                  </a:lnTo>
                  <a:lnTo>
                    <a:pt x="343" y="27"/>
                  </a:lnTo>
                  <a:lnTo>
                    <a:pt x="345" y="23"/>
                  </a:lnTo>
                  <a:lnTo>
                    <a:pt x="348" y="25"/>
                  </a:lnTo>
                  <a:lnTo>
                    <a:pt x="350" y="23"/>
                  </a:lnTo>
                  <a:lnTo>
                    <a:pt x="348" y="23"/>
                  </a:lnTo>
                  <a:lnTo>
                    <a:pt x="352" y="23"/>
                  </a:lnTo>
                  <a:lnTo>
                    <a:pt x="355" y="23"/>
                  </a:lnTo>
                  <a:lnTo>
                    <a:pt x="357" y="27"/>
                  </a:lnTo>
                  <a:lnTo>
                    <a:pt x="357" y="28"/>
                  </a:lnTo>
                  <a:lnTo>
                    <a:pt x="353" y="30"/>
                  </a:lnTo>
                  <a:lnTo>
                    <a:pt x="353" y="33"/>
                  </a:lnTo>
                  <a:lnTo>
                    <a:pt x="353" y="35"/>
                  </a:lnTo>
                  <a:lnTo>
                    <a:pt x="355" y="35"/>
                  </a:lnTo>
                  <a:lnTo>
                    <a:pt x="357" y="39"/>
                  </a:lnTo>
                  <a:lnTo>
                    <a:pt x="362" y="39"/>
                  </a:lnTo>
                  <a:lnTo>
                    <a:pt x="365" y="42"/>
                  </a:lnTo>
                  <a:lnTo>
                    <a:pt x="362" y="45"/>
                  </a:lnTo>
                  <a:lnTo>
                    <a:pt x="363" y="47"/>
                  </a:lnTo>
                  <a:lnTo>
                    <a:pt x="365" y="47"/>
                  </a:lnTo>
                  <a:lnTo>
                    <a:pt x="367" y="45"/>
                  </a:lnTo>
                  <a:lnTo>
                    <a:pt x="370" y="45"/>
                  </a:lnTo>
                  <a:lnTo>
                    <a:pt x="372" y="44"/>
                  </a:lnTo>
                  <a:lnTo>
                    <a:pt x="373" y="44"/>
                  </a:lnTo>
                  <a:lnTo>
                    <a:pt x="377" y="47"/>
                  </a:lnTo>
                  <a:lnTo>
                    <a:pt x="375" y="47"/>
                  </a:lnTo>
                  <a:lnTo>
                    <a:pt x="377" y="49"/>
                  </a:lnTo>
                  <a:lnTo>
                    <a:pt x="378" y="52"/>
                  </a:lnTo>
                  <a:lnTo>
                    <a:pt x="378" y="54"/>
                  </a:lnTo>
                  <a:lnTo>
                    <a:pt x="377" y="54"/>
                  </a:lnTo>
                  <a:lnTo>
                    <a:pt x="377" y="55"/>
                  </a:lnTo>
                  <a:lnTo>
                    <a:pt x="378" y="57"/>
                  </a:lnTo>
                  <a:lnTo>
                    <a:pt x="378" y="55"/>
                  </a:lnTo>
                  <a:lnTo>
                    <a:pt x="378" y="54"/>
                  </a:lnTo>
                  <a:lnTo>
                    <a:pt x="382" y="55"/>
                  </a:lnTo>
                  <a:lnTo>
                    <a:pt x="383" y="59"/>
                  </a:lnTo>
                  <a:lnTo>
                    <a:pt x="385" y="59"/>
                  </a:lnTo>
                  <a:lnTo>
                    <a:pt x="385" y="67"/>
                  </a:lnTo>
                  <a:lnTo>
                    <a:pt x="388" y="70"/>
                  </a:lnTo>
                  <a:lnTo>
                    <a:pt x="388" y="72"/>
                  </a:lnTo>
                  <a:lnTo>
                    <a:pt x="393" y="75"/>
                  </a:lnTo>
                  <a:lnTo>
                    <a:pt x="395" y="80"/>
                  </a:lnTo>
                  <a:lnTo>
                    <a:pt x="393" y="82"/>
                  </a:lnTo>
                  <a:lnTo>
                    <a:pt x="393" y="89"/>
                  </a:lnTo>
                  <a:lnTo>
                    <a:pt x="397" y="90"/>
                  </a:lnTo>
                  <a:lnTo>
                    <a:pt x="393" y="92"/>
                  </a:lnTo>
                  <a:lnTo>
                    <a:pt x="395" y="94"/>
                  </a:lnTo>
                  <a:lnTo>
                    <a:pt x="398" y="94"/>
                  </a:lnTo>
                  <a:lnTo>
                    <a:pt x="400" y="95"/>
                  </a:lnTo>
                  <a:lnTo>
                    <a:pt x="400" y="97"/>
                  </a:lnTo>
                  <a:lnTo>
                    <a:pt x="400" y="95"/>
                  </a:lnTo>
                  <a:lnTo>
                    <a:pt x="402" y="95"/>
                  </a:lnTo>
                  <a:lnTo>
                    <a:pt x="403" y="94"/>
                  </a:lnTo>
                  <a:lnTo>
                    <a:pt x="405" y="95"/>
                  </a:lnTo>
                  <a:lnTo>
                    <a:pt x="408" y="92"/>
                  </a:lnTo>
                  <a:lnTo>
                    <a:pt x="410" y="90"/>
                  </a:lnTo>
                  <a:lnTo>
                    <a:pt x="415" y="87"/>
                  </a:lnTo>
                  <a:lnTo>
                    <a:pt x="419" y="87"/>
                  </a:lnTo>
                  <a:lnTo>
                    <a:pt x="420" y="85"/>
                  </a:lnTo>
                  <a:lnTo>
                    <a:pt x="420" y="84"/>
                  </a:lnTo>
                  <a:lnTo>
                    <a:pt x="422" y="84"/>
                  </a:lnTo>
                  <a:lnTo>
                    <a:pt x="425" y="84"/>
                  </a:lnTo>
                  <a:lnTo>
                    <a:pt x="424" y="85"/>
                  </a:lnTo>
                  <a:lnTo>
                    <a:pt x="427" y="85"/>
                  </a:lnTo>
                  <a:lnTo>
                    <a:pt x="429" y="87"/>
                  </a:lnTo>
                  <a:lnTo>
                    <a:pt x="435" y="97"/>
                  </a:lnTo>
                  <a:lnTo>
                    <a:pt x="435" y="95"/>
                  </a:lnTo>
                  <a:lnTo>
                    <a:pt x="439" y="97"/>
                  </a:lnTo>
                  <a:lnTo>
                    <a:pt x="442" y="95"/>
                  </a:lnTo>
                  <a:lnTo>
                    <a:pt x="447" y="99"/>
                  </a:lnTo>
                  <a:lnTo>
                    <a:pt x="447" y="100"/>
                  </a:lnTo>
                  <a:lnTo>
                    <a:pt x="447" y="102"/>
                  </a:lnTo>
                  <a:lnTo>
                    <a:pt x="449" y="102"/>
                  </a:lnTo>
                  <a:lnTo>
                    <a:pt x="449" y="104"/>
                  </a:lnTo>
                  <a:lnTo>
                    <a:pt x="447" y="104"/>
                  </a:lnTo>
                  <a:lnTo>
                    <a:pt x="447" y="105"/>
                  </a:lnTo>
                  <a:lnTo>
                    <a:pt x="447" y="107"/>
                  </a:lnTo>
                  <a:lnTo>
                    <a:pt x="449" y="107"/>
                  </a:lnTo>
                  <a:lnTo>
                    <a:pt x="450" y="109"/>
                  </a:lnTo>
                  <a:lnTo>
                    <a:pt x="452" y="110"/>
                  </a:lnTo>
                  <a:lnTo>
                    <a:pt x="452" y="109"/>
                  </a:lnTo>
                  <a:lnTo>
                    <a:pt x="452" y="110"/>
                  </a:lnTo>
                  <a:lnTo>
                    <a:pt x="454" y="110"/>
                  </a:lnTo>
                  <a:lnTo>
                    <a:pt x="457" y="112"/>
                  </a:lnTo>
                  <a:lnTo>
                    <a:pt x="457" y="110"/>
                  </a:lnTo>
                  <a:lnTo>
                    <a:pt x="457" y="112"/>
                  </a:lnTo>
                  <a:lnTo>
                    <a:pt x="465" y="112"/>
                  </a:lnTo>
                  <a:lnTo>
                    <a:pt x="465" y="109"/>
                  </a:lnTo>
                  <a:lnTo>
                    <a:pt x="467" y="109"/>
                  </a:lnTo>
                  <a:lnTo>
                    <a:pt x="469" y="109"/>
                  </a:lnTo>
                  <a:lnTo>
                    <a:pt x="467" y="107"/>
                  </a:lnTo>
                  <a:lnTo>
                    <a:pt x="470" y="107"/>
                  </a:lnTo>
                  <a:lnTo>
                    <a:pt x="470" y="105"/>
                  </a:lnTo>
                  <a:lnTo>
                    <a:pt x="470" y="104"/>
                  </a:lnTo>
                  <a:lnTo>
                    <a:pt x="470" y="102"/>
                  </a:lnTo>
                  <a:lnTo>
                    <a:pt x="472" y="102"/>
                  </a:lnTo>
                  <a:lnTo>
                    <a:pt x="475" y="105"/>
                  </a:lnTo>
                  <a:lnTo>
                    <a:pt x="477" y="105"/>
                  </a:lnTo>
                  <a:lnTo>
                    <a:pt x="479" y="107"/>
                  </a:lnTo>
                  <a:lnTo>
                    <a:pt x="484" y="109"/>
                  </a:lnTo>
                  <a:lnTo>
                    <a:pt x="484" y="107"/>
                  </a:lnTo>
                  <a:lnTo>
                    <a:pt x="485" y="110"/>
                  </a:lnTo>
                  <a:lnTo>
                    <a:pt x="487" y="112"/>
                  </a:lnTo>
                  <a:lnTo>
                    <a:pt x="490" y="114"/>
                  </a:lnTo>
                  <a:lnTo>
                    <a:pt x="492" y="117"/>
                  </a:lnTo>
                  <a:lnTo>
                    <a:pt x="492" y="120"/>
                  </a:lnTo>
                  <a:lnTo>
                    <a:pt x="494" y="120"/>
                  </a:lnTo>
                  <a:lnTo>
                    <a:pt x="494" y="122"/>
                  </a:lnTo>
                  <a:lnTo>
                    <a:pt x="490" y="122"/>
                  </a:lnTo>
                  <a:lnTo>
                    <a:pt x="490" y="127"/>
                  </a:lnTo>
                  <a:lnTo>
                    <a:pt x="492" y="127"/>
                  </a:lnTo>
                  <a:lnTo>
                    <a:pt x="490" y="129"/>
                  </a:lnTo>
                  <a:lnTo>
                    <a:pt x="487" y="129"/>
                  </a:lnTo>
                  <a:lnTo>
                    <a:pt x="487" y="127"/>
                  </a:lnTo>
                  <a:lnTo>
                    <a:pt x="485" y="127"/>
                  </a:lnTo>
                  <a:lnTo>
                    <a:pt x="485" y="124"/>
                  </a:lnTo>
                  <a:lnTo>
                    <a:pt x="482" y="122"/>
                  </a:lnTo>
                  <a:lnTo>
                    <a:pt x="480" y="124"/>
                  </a:lnTo>
                  <a:lnTo>
                    <a:pt x="479" y="127"/>
                  </a:lnTo>
                  <a:lnTo>
                    <a:pt x="480" y="127"/>
                  </a:lnTo>
                  <a:lnTo>
                    <a:pt x="480" y="125"/>
                  </a:lnTo>
                  <a:lnTo>
                    <a:pt x="480" y="129"/>
                  </a:lnTo>
                  <a:lnTo>
                    <a:pt x="479" y="130"/>
                  </a:lnTo>
                  <a:lnTo>
                    <a:pt x="479" y="132"/>
                  </a:lnTo>
                  <a:lnTo>
                    <a:pt x="482" y="134"/>
                  </a:lnTo>
                  <a:lnTo>
                    <a:pt x="484" y="137"/>
                  </a:lnTo>
                  <a:lnTo>
                    <a:pt x="485" y="139"/>
                  </a:lnTo>
                  <a:lnTo>
                    <a:pt x="484" y="139"/>
                  </a:lnTo>
                  <a:lnTo>
                    <a:pt x="482" y="139"/>
                  </a:lnTo>
                  <a:lnTo>
                    <a:pt x="477" y="141"/>
                  </a:lnTo>
                  <a:lnTo>
                    <a:pt x="477" y="144"/>
                  </a:lnTo>
                  <a:lnTo>
                    <a:pt x="475" y="142"/>
                  </a:lnTo>
                  <a:lnTo>
                    <a:pt x="469" y="151"/>
                  </a:lnTo>
                  <a:lnTo>
                    <a:pt x="469" y="149"/>
                  </a:lnTo>
                  <a:lnTo>
                    <a:pt x="467" y="147"/>
                  </a:lnTo>
                  <a:lnTo>
                    <a:pt x="469" y="146"/>
                  </a:lnTo>
                  <a:lnTo>
                    <a:pt x="467" y="144"/>
                  </a:lnTo>
                  <a:lnTo>
                    <a:pt x="465" y="144"/>
                  </a:lnTo>
                  <a:lnTo>
                    <a:pt x="464" y="144"/>
                  </a:lnTo>
                  <a:lnTo>
                    <a:pt x="465" y="146"/>
                  </a:lnTo>
                  <a:lnTo>
                    <a:pt x="464" y="147"/>
                  </a:lnTo>
                  <a:lnTo>
                    <a:pt x="465" y="147"/>
                  </a:lnTo>
                  <a:lnTo>
                    <a:pt x="464" y="149"/>
                  </a:lnTo>
                  <a:lnTo>
                    <a:pt x="462" y="147"/>
                  </a:lnTo>
                  <a:lnTo>
                    <a:pt x="460" y="147"/>
                  </a:lnTo>
                  <a:lnTo>
                    <a:pt x="462" y="149"/>
                  </a:lnTo>
                  <a:lnTo>
                    <a:pt x="462" y="151"/>
                  </a:lnTo>
                  <a:lnTo>
                    <a:pt x="460" y="151"/>
                  </a:lnTo>
                  <a:lnTo>
                    <a:pt x="459" y="151"/>
                  </a:lnTo>
                  <a:lnTo>
                    <a:pt x="460" y="156"/>
                  </a:lnTo>
                  <a:lnTo>
                    <a:pt x="462" y="156"/>
                  </a:lnTo>
                  <a:lnTo>
                    <a:pt x="464" y="159"/>
                  </a:lnTo>
                  <a:lnTo>
                    <a:pt x="464" y="161"/>
                  </a:lnTo>
                  <a:lnTo>
                    <a:pt x="460" y="161"/>
                  </a:lnTo>
                  <a:lnTo>
                    <a:pt x="462" y="162"/>
                  </a:lnTo>
                  <a:lnTo>
                    <a:pt x="464" y="167"/>
                  </a:lnTo>
                  <a:lnTo>
                    <a:pt x="472" y="166"/>
                  </a:lnTo>
                  <a:lnTo>
                    <a:pt x="474" y="167"/>
                  </a:lnTo>
                  <a:lnTo>
                    <a:pt x="475" y="167"/>
                  </a:lnTo>
                  <a:lnTo>
                    <a:pt x="475" y="166"/>
                  </a:lnTo>
                  <a:lnTo>
                    <a:pt x="479" y="166"/>
                  </a:lnTo>
                  <a:lnTo>
                    <a:pt x="480" y="164"/>
                  </a:lnTo>
                  <a:lnTo>
                    <a:pt x="482" y="166"/>
                  </a:lnTo>
                  <a:lnTo>
                    <a:pt x="482" y="164"/>
                  </a:lnTo>
                  <a:lnTo>
                    <a:pt x="484" y="166"/>
                  </a:lnTo>
                  <a:lnTo>
                    <a:pt x="485" y="166"/>
                  </a:lnTo>
                  <a:lnTo>
                    <a:pt x="485" y="169"/>
                  </a:lnTo>
                  <a:lnTo>
                    <a:pt x="489" y="169"/>
                  </a:lnTo>
                  <a:lnTo>
                    <a:pt x="490" y="171"/>
                  </a:lnTo>
                  <a:lnTo>
                    <a:pt x="494" y="172"/>
                  </a:lnTo>
                  <a:lnTo>
                    <a:pt x="495" y="172"/>
                  </a:lnTo>
                  <a:lnTo>
                    <a:pt x="497" y="172"/>
                  </a:lnTo>
                  <a:lnTo>
                    <a:pt x="497" y="174"/>
                  </a:lnTo>
                  <a:lnTo>
                    <a:pt x="499" y="172"/>
                  </a:lnTo>
                  <a:lnTo>
                    <a:pt x="499" y="174"/>
                  </a:lnTo>
                  <a:lnTo>
                    <a:pt x="499" y="176"/>
                  </a:lnTo>
                  <a:lnTo>
                    <a:pt x="499" y="177"/>
                  </a:lnTo>
                  <a:lnTo>
                    <a:pt x="500" y="179"/>
                  </a:lnTo>
                  <a:lnTo>
                    <a:pt x="505" y="177"/>
                  </a:lnTo>
                  <a:lnTo>
                    <a:pt x="505" y="181"/>
                  </a:lnTo>
                  <a:lnTo>
                    <a:pt x="502" y="182"/>
                  </a:lnTo>
                  <a:lnTo>
                    <a:pt x="502" y="186"/>
                  </a:lnTo>
                  <a:lnTo>
                    <a:pt x="502" y="187"/>
                  </a:lnTo>
                  <a:lnTo>
                    <a:pt x="504" y="189"/>
                  </a:lnTo>
                  <a:lnTo>
                    <a:pt x="500" y="189"/>
                  </a:lnTo>
                  <a:lnTo>
                    <a:pt x="497" y="187"/>
                  </a:lnTo>
                  <a:lnTo>
                    <a:pt x="497" y="191"/>
                  </a:lnTo>
                  <a:lnTo>
                    <a:pt x="497" y="192"/>
                  </a:lnTo>
                  <a:lnTo>
                    <a:pt x="495" y="194"/>
                  </a:lnTo>
                  <a:lnTo>
                    <a:pt x="495" y="196"/>
                  </a:lnTo>
                  <a:lnTo>
                    <a:pt x="500" y="197"/>
                  </a:lnTo>
                  <a:lnTo>
                    <a:pt x="505" y="197"/>
                  </a:lnTo>
                  <a:lnTo>
                    <a:pt x="507" y="197"/>
                  </a:lnTo>
                  <a:lnTo>
                    <a:pt x="510" y="201"/>
                  </a:lnTo>
                  <a:lnTo>
                    <a:pt x="516" y="199"/>
                  </a:lnTo>
                  <a:lnTo>
                    <a:pt x="519" y="201"/>
                  </a:lnTo>
                  <a:lnTo>
                    <a:pt x="519" y="202"/>
                  </a:lnTo>
                  <a:lnTo>
                    <a:pt x="517" y="202"/>
                  </a:lnTo>
                  <a:lnTo>
                    <a:pt x="516" y="204"/>
                  </a:lnTo>
                  <a:lnTo>
                    <a:pt x="514" y="209"/>
                  </a:lnTo>
                  <a:lnTo>
                    <a:pt x="512" y="207"/>
                  </a:lnTo>
                  <a:lnTo>
                    <a:pt x="512" y="211"/>
                  </a:lnTo>
                  <a:lnTo>
                    <a:pt x="509" y="209"/>
                  </a:lnTo>
                  <a:lnTo>
                    <a:pt x="505" y="207"/>
                  </a:lnTo>
                  <a:lnTo>
                    <a:pt x="504" y="207"/>
                  </a:lnTo>
                  <a:lnTo>
                    <a:pt x="504" y="209"/>
                  </a:lnTo>
                  <a:lnTo>
                    <a:pt x="502" y="207"/>
                  </a:lnTo>
                  <a:lnTo>
                    <a:pt x="500" y="209"/>
                  </a:lnTo>
                  <a:lnTo>
                    <a:pt x="500" y="212"/>
                  </a:lnTo>
                  <a:lnTo>
                    <a:pt x="499" y="212"/>
                  </a:lnTo>
                  <a:lnTo>
                    <a:pt x="497" y="217"/>
                  </a:lnTo>
                  <a:lnTo>
                    <a:pt x="497" y="219"/>
                  </a:lnTo>
                  <a:lnTo>
                    <a:pt x="497" y="221"/>
                  </a:lnTo>
                  <a:lnTo>
                    <a:pt x="495" y="222"/>
                  </a:lnTo>
                  <a:lnTo>
                    <a:pt x="494" y="224"/>
                  </a:lnTo>
                  <a:lnTo>
                    <a:pt x="492" y="224"/>
                  </a:lnTo>
                  <a:lnTo>
                    <a:pt x="490" y="229"/>
                  </a:lnTo>
                  <a:lnTo>
                    <a:pt x="487" y="232"/>
                  </a:lnTo>
                  <a:lnTo>
                    <a:pt x="485" y="232"/>
                  </a:lnTo>
                  <a:lnTo>
                    <a:pt x="482" y="231"/>
                  </a:lnTo>
                  <a:lnTo>
                    <a:pt x="482" y="232"/>
                  </a:lnTo>
                  <a:lnTo>
                    <a:pt x="482" y="236"/>
                  </a:lnTo>
                  <a:lnTo>
                    <a:pt x="484" y="236"/>
                  </a:lnTo>
                  <a:lnTo>
                    <a:pt x="497" y="236"/>
                  </a:lnTo>
                  <a:lnTo>
                    <a:pt x="499" y="239"/>
                  </a:lnTo>
                  <a:lnTo>
                    <a:pt x="500" y="241"/>
                  </a:lnTo>
                  <a:lnTo>
                    <a:pt x="504" y="243"/>
                  </a:lnTo>
                  <a:lnTo>
                    <a:pt x="504" y="241"/>
                  </a:lnTo>
                  <a:lnTo>
                    <a:pt x="507" y="241"/>
                  </a:lnTo>
                  <a:lnTo>
                    <a:pt x="514" y="243"/>
                  </a:lnTo>
                  <a:lnTo>
                    <a:pt x="514" y="249"/>
                  </a:lnTo>
                  <a:lnTo>
                    <a:pt x="516" y="256"/>
                  </a:lnTo>
                  <a:lnTo>
                    <a:pt x="522" y="259"/>
                  </a:lnTo>
                  <a:lnTo>
                    <a:pt x="527" y="258"/>
                  </a:lnTo>
                  <a:lnTo>
                    <a:pt x="527" y="263"/>
                  </a:lnTo>
                  <a:lnTo>
                    <a:pt x="529" y="264"/>
                  </a:lnTo>
                  <a:lnTo>
                    <a:pt x="531" y="264"/>
                  </a:lnTo>
                  <a:lnTo>
                    <a:pt x="532" y="268"/>
                  </a:lnTo>
                  <a:lnTo>
                    <a:pt x="532" y="269"/>
                  </a:lnTo>
                  <a:lnTo>
                    <a:pt x="534" y="269"/>
                  </a:lnTo>
                  <a:lnTo>
                    <a:pt x="532" y="271"/>
                  </a:lnTo>
                  <a:lnTo>
                    <a:pt x="529" y="271"/>
                  </a:lnTo>
                  <a:lnTo>
                    <a:pt x="527" y="271"/>
                  </a:lnTo>
                  <a:lnTo>
                    <a:pt x="524" y="269"/>
                  </a:lnTo>
                  <a:lnTo>
                    <a:pt x="522" y="269"/>
                  </a:lnTo>
                  <a:lnTo>
                    <a:pt x="521" y="271"/>
                  </a:lnTo>
                  <a:lnTo>
                    <a:pt x="516" y="271"/>
                  </a:lnTo>
                  <a:lnTo>
                    <a:pt x="516" y="273"/>
                  </a:lnTo>
                  <a:lnTo>
                    <a:pt x="512" y="271"/>
                  </a:lnTo>
                  <a:lnTo>
                    <a:pt x="510" y="274"/>
                  </a:lnTo>
                  <a:lnTo>
                    <a:pt x="512" y="278"/>
                  </a:lnTo>
                  <a:lnTo>
                    <a:pt x="514" y="279"/>
                  </a:lnTo>
                  <a:lnTo>
                    <a:pt x="512" y="279"/>
                  </a:lnTo>
                  <a:lnTo>
                    <a:pt x="512" y="281"/>
                  </a:lnTo>
                  <a:lnTo>
                    <a:pt x="507" y="283"/>
                  </a:lnTo>
                  <a:lnTo>
                    <a:pt x="500" y="283"/>
                  </a:lnTo>
                  <a:lnTo>
                    <a:pt x="499" y="284"/>
                  </a:lnTo>
                  <a:lnTo>
                    <a:pt x="500" y="288"/>
                  </a:lnTo>
                  <a:lnTo>
                    <a:pt x="497" y="288"/>
                  </a:lnTo>
                  <a:lnTo>
                    <a:pt x="497" y="286"/>
                  </a:lnTo>
                  <a:lnTo>
                    <a:pt x="494" y="286"/>
                  </a:lnTo>
                  <a:lnTo>
                    <a:pt x="494" y="288"/>
                  </a:lnTo>
                  <a:lnTo>
                    <a:pt x="492" y="288"/>
                  </a:lnTo>
                  <a:lnTo>
                    <a:pt x="490" y="288"/>
                  </a:lnTo>
                  <a:lnTo>
                    <a:pt x="489" y="288"/>
                  </a:lnTo>
                  <a:lnTo>
                    <a:pt x="487" y="288"/>
                  </a:lnTo>
                  <a:lnTo>
                    <a:pt x="487" y="286"/>
                  </a:lnTo>
                  <a:lnTo>
                    <a:pt x="485" y="284"/>
                  </a:lnTo>
                  <a:lnTo>
                    <a:pt x="484" y="284"/>
                  </a:lnTo>
                  <a:lnTo>
                    <a:pt x="482" y="286"/>
                  </a:lnTo>
                  <a:lnTo>
                    <a:pt x="480" y="286"/>
                  </a:lnTo>
                  <a:lnTo>
                    <a:pt x="477" y="284"/>
                  </a:lnTo>
                  <a:lnTo>
                    <a:pt x="474" y="284"/>
                  </a:lnTo>
                  <a:lnTo>
                    <a:pt x="472" y="284"/>
                  </a:lnTo>
                  <a:lnTo>
                    <a:pt x="469" y="284"/>
                  </a:lnTo>
                  <a:lnTo>
                    <a:pt x="467" y="284"/>
                  </a:lnTo>
                  <a:lnTo>
                    <a:pt x="465" y="284"/>
                  </a:lnTo>
                  <a:lnTo>
                    <a:pt x="465" y="286"/>
                  </a:lnTo>
                  <a:lnTo>
                    <a:pt x="460" y="284"/>
                  </a:lnTo>
                  <a:lnTo>
                    <a:pt x="460" y="286"/>
                  </a:lnTo>
                  <a:lnTo>
                    <a:pt x="460" y="284"/>
                  </a:lnTo>
                  <a:lnTo>
                    <a:pt x="460" y="283"/>
                  </a:lnTo>
                  <a:lnTo>
                    <a:pt x="459" y="283"/>
                  </a:lnTo>
                  <a:lnTo>
                    <a:pt x="457" y="286"/>
                  </a:lnTo>
                  <a:lnTo>
                    <a:pt x="457" y="288"/>
                  </a:lnTo>
                  <a:lnTo>
                    <a:pt x="454" y="289"/>
                  </a:lnTo>
                  <a:lnTo>
                    <a:pt x="452" y="288"/>
                  </a:lnTo>
                  <a:lnTo>
                    <a:pt x="449" y="291"/>
                  </a:lnTo>
                  <a:lnTo>
                    <a:pt x="449" y="293"/>
                  </a:lnTo>
                  <a:lnTo>
                    <a:pt x="450" y="294"/>
                  </a:lnTo>
                  <a:lnTo>
                    <a:pt x="450" y="296"/>
                  </a:lnTo>
                  <a:lnTo>
                    <a:pt x="445" y="298"/>
                  </a:lnTo>
                  <a:lnTo>
                    <a:pt x="440" y="299"/>
                  </a:lnTo>
                  <a:lnTo>
                    <a:pt x="439" y="298"/>
                  </a:lnTo>
                  <a:lnTo>
                    <a:pt x="435" y="301"/>
                  </a:lnTo>
                  <a:lnTo>
                    <a:pt x="434" y="301"/>
                  </a:lnTo>
                  <a:lnTo>
                    <a:pt x="430" y="301"/>
                  </a:lnTo>
                  <a:lnTo>
                    <a:pt x="429" y="299"/>
                  </a:lnTo>
                  <a:lnTo>
                    <a:pt x="427" y="299"/>
                  </a:lnTo>
                  <a:lnTo>
                    <a:pt x="425" y="299"/>
                  </a:lnTo>
                  <a:lnTo>
                    <a:pt x="422" y="299"/>
                  </a:lnTo>
                  <a:lnTo>
                    <a:pt x="422" y="298"/>
                  </a:lnTo>
                  <a:lnTo>
                    <a:pt x="419" y="298"/>
                  </a:lnTo>
                  <a:lnTo>
                    <a:pt x="419" y="299"/>
                  </a:lnTo>
                  <a:lnTo>
                    <a:pt x="419" y="298"/>
                  </a:lnTo>
                  <a:lnTo>
                    <a:pt x="419" y="296"/>
                  </a:lnTo>
                  <a:lnTo>
                    <a:pt x="417" y="298"/>
                  </a:lnTo>
                  <a:lnTo>
                    <a:pt x="415" y="298"/>
                  </a:lnTo>
                  <a:lnTo>
                    <a:pt x="415" y="296"/>
                  </a:lnTo>
                  <a:lnTo>
                    <a:pt x="415" y="294"/>
                  </a:lnTo>
                  <a:lnTo>
                    <a:pt x="413" y="294"/>
                  </a:lnTo>
                  <a:lnTo>
                    <a:pt x="408" y="296"/>
                  </a:lnTo>
                  <a:lnTo>
                    <a:pt x="407" y="299"/>
                  </a:lnTo>
                  <a:lnTo>
                    <a:pt x="403" y="303"/>
                  </a:lnTo>
                  <a:lnTo>
                    <a:pt x="402" y="303"/>
                  </a:lnTo>
                  <a:lnTo>
                    <a:pt x="400" y="304"/>
                  </a:lnTo>
                  <a:lnTo>
                    <a:pt x="398" y="306"/>
                  </a:lnTo>
                  <a:lnTo>
                    <a:pt x="400" y="306"/>
                  </a:lnTo>
                  <a:lnTo>
                    <a:pt x="400" y="311"/>
                  </a:lnTo>
                  <a:lnTo>
                    <a:pt x="400" y="318"/>
                  </a:lnTo>
                  <a:lnTo>
                    <a:pt x="392" y="314"/>
                  </a:lnTo>
                  <a:lnTo>
                    <a:pt x="390" y="318"/>
                  </a:lnTo>
                  <a:lnTo>
                    <a:pt x="393" y="318"/>
                  </a:lnTo>
                  <a:lnTo>
                    <a:pt x="393" y="319"/>
                  </a:lnTo>
                  <a:lnTo>
                    <a:pt x="392" y="319"/>
                  </a:lnTo>
                  <a:lnTo>
                    <a:pt x="397" y="321"/>
                  </a:lnTo>
                  <a:lnTo>
                    <a:pt x="398" y="321"/>
                  </a:lnTo>
                  <a:lnTo>
                    <a:pt x="398" y="323"/>
                  </a:lnTo>
                  <a:lnTo>
                    <a:pt x="400" y="326"/>
                  </a:lnTo>
                  <a:lnTo>
                    <a:pt x="397" y="331"/>
                  </a:lnTo>
                  <a:lnTo>
                    <a:pt x="398" y="336"/>
                  </a:lnTo>
                  <a:lnTo>
                    <a:pt x="397" y="336"/>
                  </a:lnTo>
                  <a:lnTo>
                    <a:pt x="393" y="336"/>
                  </a:lnTo>
                  <a:lnTo>
                    <a:pt x="390" y="336"/>
                  </a:lnTo>
                  <a:lnTo>
                    <a:pt x="390" y="338"/>
                  </a:lnTo>
                  <a:lnTo>
                    <a:pt x="385" y="336"/>
                  </a:lnTo>
                  <a:lnTo>
                    <a:pt x="383" y="334"/>
                  </a:lnTo>
                  <a:lnTo>
                    <a:pt x="382" y="334"/>
                  </a:lnTo>
                  <a:lnTo>
                    <a:pt x="382" y="333"/>
                  </a:lnTo>
                  <a:lnTo>
                    <a:pt x="380" y="333"/>
                  </a:lnTo>
                  <a:lnTo>
                    <a:pt x="378" y="334"/>
                  </a:lnTo>
                  <a:lnTo>
                    <a:pt x="380" y="336"/>
                  </a:lnTo>
                  <a:lnTo>
                    <a:pt x="377" y="340"/>
                  </a:lnTo>
                  <a:lnTo>
                    <a:pt x="375" y="341"/>
                  </a:lnTo>
                  <a:lnTo>
                    <a:pt x="375" y="343"/>
                  </a:lnTo>
                  <a:lnTo>
                    <a:pt x="377" y="343"/>
                  </a:lnTo>
                  <a:lnTo>
                    <a:pt x="375" y="345"/>
                  </a:lnTo>
                  <a:lnTo>
                    <a:pt x="377" y="345"/>
                  </a:lnTo>
                  <a:lnTo>
                    <a:pt x="378" y="345"/>
                  </a:lnTo>
                  <a:lnTo>
                    <a:pt x="378" y="346"/>
                  </a:lnTo>
                  <a:lnTo>
                    <a:pt x="380" y="346"/>
                  </a:lnTo>
                  <a:lnTo>
                    <a:pt x="377" y="346"/>
                  </a:lnTo>
                  <a:lnTo>
                    <a:pt x="377" y="348"/>
                  </a:lnTo>
                  <a:lnTo>
                    <a:pt x="375" y="348"/>
                  </a:lnTo>
                  <a:lnTo>
                    <a:pt x="375" y="350"/>
                  </a:lnTo>
                  <a:lnTo>
                    <a:pt x="372" y="351"/>
                  </a:lnTo>
                  <a:lnTo>
                    <a:pt x="372" y="353"/>
                  </a:lnTo>
                  <a:lnTo>
                    <a:pt x="372" y="355"/>
                  </a:lnTo>
                  <a:lnTo>
                    <a:pt x="372" y="356"/>
                  </a:lnTo>
                  <a:lnTo>
                    <a:pt x="370" y="358"/>
                  </a:lnTo>
                  <a:lnTo>
                    <a:pt x="368" y="358"/>
                  </a:lnTo>
                  <a:lnTo>
                    <a:pt x="365" y="358"/>
                  </a:lnTo>
                  <a:lnTo>
                    <a:pt x="365" y="360"/>
                  </a:lnTo>
                  <a:lnTo>
                    <a:pt x="367" y="360"/>
                  </a:lnTo>
                  <a:lnTo>
                    <a:pt x="368" y="360"/>
                  </a:lnTo>
                  <a:lnTo>
                    <a:pt x="365" y="361"/>
                  </a:lnTo>
                  <a:lnTo>
                    <a:pt x="365" y="363"/>
                  </a:lnTo>
                  <a:lnTo>
                    <a:pt x="363" y="363"/>
                  </a:lnTo>
                  <a:lnTo>
                    <a:pt x="362" y="361"/>
                  </a:lnTo>
                  <a:lnTo>
                    <a:pt x="360" y="361"/>
                  </a:lnTo>
                  <a:lnTo>
                    <a:pt x="358" y="363"/>
                  </a:lnTo>
                  <a:lnTo>
                    <a:pt x="357" y="363"/>
                  </a:lnTo>
                  <a:lnTo>
                    <a:pt x="355" y="363"/>
                  </a:lnTo>
                  <a:lnTo>
                    <a:pt x="358" y="368"/>
                  </a:lnTo>
                  <a:lnTo>
                    <a:pt x="375" y="376"/>
                  </a:lnTo>
                  <a:lnTo>
                    <a:pt x="378" y="375"/>
                  </a:lnTo>
                  <a:lnTo>
                    <a:pt x="383" y="378"/>
                  </a:lnTo>
                  <a:lnTo>
                    <a:pt x="387" y="378"/>
                  </a:lnTo>
                  <a:lnTo>
                    <a:pt x="380" y="385"/>
                  </a:lnTo>
                  <a:lnTo>
                    <a:pt x="380" y="388"/>
                  </a:lnTo>
                  <a:lnTo>
                    <a:pt x="378" y="386"/>
                  </a:lnTo>
                  <a:lnTo>
                    <a:pt x="377" y="386"/>
                  </a:lnTo>
                  <a:lnTo>
                    <a:pt x="377" y="388"/>
                  </a:lnTo>
                  <a:lnTo>
                    <a:pt x="375" y="386"/>
                  </a:lnTo>
                  <a:lnTo>
                    <a:pt x="375" y="388"/>
                  </a:lnTo>
                  <a:lnTo>
                    <a:pt x="377" y="388"/>
                  </a:lnTo>
                  <a:lnTo>
                    <a:pt x="375" y="390"/>
                  </a:lnTo>
                  <a:lnTo>
                    <a:pt x="373" y="388"/>
                  </a:lnTo>
                  <a:lnTo>
                    <a:pt x="372" y="390"/>
                  </a:lnTo>
                  <a:lnTo>
                    <a:pt x="370" y="390"/>
                  </a:lnTo>
                  <a:lnTo>
                    <a:pt x="368" y="391"/>
                  </a:lnTo>
                  <a:lnTo>
                    <a:pt x="368" y="393"/>
                  </a:lnTo>
                  <a:lnTo>
                    <a:pt x="365" y="393"/>
                  </a:lnTo>
                  <a:lnTo>
                    <a:pt x="362" y="393"/>
                  </a:lnTo>
                  <a:lnTo>
                    <a:pt x="358" y="393"/>
                  </a:lnTo>
                  <a:lnTo>
                    <a:pt x="358" y="395"/>
                  </a:lnTo>
                  <a:lnTo>
                    <a:pt x="357" y="395"/>
                  </a:lnTo>
                  <a:lnTo>
                    <a:pt x="358" y="396"/>
                  </a:lnTo>
                  <a:lnTo>
                    <a:pt x="362" y="398"/>
                  </a:lnTo>
                  <a:lnTo>
                    <a:pt x="365" y="398"/>
                  </a:lnTo>
                  <a:lnTo>
                    <a:pt x="367" y="398"/>
                  </a:lnTo>
                  <a:lnTo>
                    <a:pt x="367" y="400"/>
                  </a:lnTo>
                  <a:lnTo>
                    <a:pt x="365" y="401"/>
                  </a:lnTo>
                  <a:lnTo>
                    <a:pt x="362" y="400"/>
                  </a:lnTo>
                  <a:lnTo>
                    <a:pt x="362" y="401"/>
                  </a:lnTo>
                  <a:lnTo>
                    <a:pt x="360" y="405"/>
                  </a:lnTo>
                  <a:lnTo>
                    <a:pt x="362" y="405"/>
                  </a:lnTo>
                  <a:lnTo>
                    <a:pt x="362" y="406"/>
                  </a:lnTo>
                  <a:lnTo>
                    <a:pt x="362" y="408"/>
                  </a:lnTo>
                  <a:lnTo>
                    <a:pt x="363" y="408"/>
                  </a:lnTo>
                  <a:lnTo>
                    <a:pt x="362" y="410"/>
                  </a:lnTo>
                  <a:lnTo>
                    <a:pt x="360" y="408"/>
                  </a:lnTo>
                  <a:lnTo>
                    <a:pt x="360" y="411"/>
                  </a:lnTo>
                  <a:lnTo>
                    <a:pt x="357" y="413"/>
                  </a:lnTo>
                  <a:lnTo>
                    <a:pt x="353" y="413"/>
                  </a:lnTo>
                  <a:lnTo>
                    <a:pt x="352" y="413"/>
                  </a:lnTo>
                  <a:lnTo>
                    <a:pt x="347" y="413"/>
                  </a:lnTo>
                  <a:lnTo>
                    <a:pt x="345" y="415"/>
                  </a:lnTo>
                  <a:lnTo>
                    <a:pt x="343" y="413"/>
                  </a:lnTo>
                  <a:lnTo>
                    <a:pt x="340" y="413"/>
                  </a:lnTo>
                  <a:lnTo>
                    <a:pt x="342" y="418"/>
                  </a:lnTo>
                  <a:lnTo>
                    <a:pt x="340" y="418"/>
                  </a:lnTo>
                  <a:lnTo>
                    <a:pt x="342" y="423"/>
                  </a:lnTo>
                  <a:lnTo>
                    <a:pt x="337" y="425"/>
                  </a:lnTo>
                  <a:lnTo>
                    <a:pt x="335" y="418"/>
                  </a:lnTo>
                  <a:lnTo>
                    <a:pt x="337" y="418"/>
                  </a:lnTo>
                  <a:lnTo>
                    <a:pt x="335" y="416"/>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3" name="Freeform 16">
              <a:extLst>
                <a:ext uri="{FF2B5EF4-FFF2-40B4-BE49-F238E27FC236}">
                  <a16:creationId xmlns:a16="http://schemas.microsoft.com/office/drawing/2014/main" id="{08A54196-98BC-4D7A-9C22-F4EA94D60BE9}"/>
                </a:ext>
              </a:extLst>
            </p:cNvPr>
            <p:cNvSpPr>
              <a:spLocks/>
            </p:cNvSpPr>
            <p:nvPr/>
          </p:nvSpPr>
          <p:spPr bwMode="gray">
            <a:xfrm>
              <a:off x="3317875" y="3616325"/>
              <a:ext cx="1103313" cy="1414462"/>
            </a:xfrm>
            <a:custGeom>
              <a:avLst/>
              <a:gdLst/>
              <a:ahLst/>
              <a:cxnLst>
                <a:cxn ang="0">
                  <a:pos x="591" y="482"/>
                </a:cxn>
                <a:cxn ang="0">
                  <a:pos x="618" y="502"/>
                </a:cxn>
                <a:cxn ang="0">
                  <a:pos x="621" y="535"/>
                </a:cxn>
                <a:cxn ang="0">
                  <a:pos x="633" y="557"/>
                </a:cxn>
                <a:cxn ang="0">
                  <a:pos x="649" y="592"/>
                </a:cxn>
                <a:cxn ang="0">
                  <a:pos x="690" y="625"/>
                </a:cxn>
                <a:cxn ang="0">
                  <a:pos x="663" y="637"/>
                </a:cxn>
                <a:cxn ang="0">
                  <a:pos x="649" y="667"/>
                </a:cxn>
                <a:cxn ang="0">
                  <a:pos x="669" y="691"/>
                </a:cxn>
                <a:cxn ang="0">
                  <a:pos x="678" y="722"/>
                </a:cxn>
                <a:cxn ang="0">
                  <a:pos x="601" y="826"/>
                </a:cxn>
                <a:cxn ang="0">
                  <a:pos x="521" y="883"/>
                </a:cxn>
                <a:cxn ang="0">
                  <a:pos x="494" y="849"/>
                </a:cxn>
                <a:cxn ang="0">
                  <a:pos x="470" y="831"/>
                </a:cxn>
                <a:cxn ang="0">
                  <a:pos x="395" y="868"/>
                </a:cxn>
                <a:cxn ang="0">
                  <a:pos x="300" y="875"/>
                </a:cxn>
                <a:cxn ang="0">
                  <a:pos x="285" y="848"/>
                </a:cxn>
                <a:cxn ang="0">
                  <a:pos x="230" y="833"/>
                </a:cxn>
                <a:cxn ang="0">
                  <a:pos x="246" y="804"/>
                </a:cxn>
                <a:cxn ang="0">
                  <a:pos x="261" y="781"/>
                </a:cxn>
                <a:cxn ang="0">
                  <a:pos x="246" y="751"/>
                </a:cxn>
                <a:cxn ang="0">
                  <a:pos x="188" y="734"/>
                </a:cxn>
                <a:cxn ang="0">
                  <a:pos x="146" y="709"/>
                </a:cxn>
                <a:cxn ang="0">
                  <a:pos x="133" y="649"/>
                </a:cxn>
                <a:cxn ang="0">
                  <a:pos x="72" y="660"/>
                </a:cxn>
                <a:cxn ang="0">
                  <a:pos x="56" y="577"/>
                </a:cxn>
                <a:cxn ang="0">
                  <a:pos x="52" y="508"/>
                </a:cxn>
                <a:cxn ang="0">
                  <a:pos x="54" y="455"/>
                </a:cxn>
                <a:cxn ang="0">
                  <a:pos x="57" y="420"/>
                </a:cxn>
                <a:cxn ang="0">
                  <a:pos x="47" y="385"/>
                </a:cxn>
                <a:cxn ang="0">
                  <a:pos x="64" y="348"/>
                </a:cxn>
                <a:cxn ang="0">
                  <a:pos x="6" y="283"/>
                </a:cxn>
                <a:cxn ang="0">
                  <a:pos x="47" y="284"/>
                </a:cxn>
                <a:cxn ang="0">
                  <a:pos x="77" y="263"/>
                </a:cxn>
                <a:cxn ang="0">
                  <a:pos x="72" y="231"/>
                </a:cxn>
                <a:cxn ang="0">
                  <a:pos x="79" y="201"/>
                </a:cxn>
                <a:cxn ang="0">
                  <a:pos x="81" y="179"/>
                </a:cxn>
                <a:cxn ang="0">
                  <a:pos x="97" y="134"/>
                </a:cxn>
                <a:cxn ang="0">
                  <a:pos x="174" y="125"/>
                </a:cxn>
                <a:cxn ang="0">
                  <a:pos x="226" y="119"/>
                </a:cxn>
                <a:cxn ang="0">
                  <a:pos x="266" y="112"/>
                </a:cxn>
                <a:cxn ang="0">
                  <a:pos x="293" y="79"/>
                </a:cxn>
                <a:cxn ang="0">
                  <a:pos x="353" y="100"/>
                </a:cxn>
                <a:cxn ang="0">
                  <a:pos x="375" y="55"/>
                </a:cxn>
                <a:cxn ang="0">
                  <a:pos x="410" y="12"/>
                </a:cxn>
                <a:cxn ang="0">
                  <a:pos x="460" y="30"/>
                </a:cxn>
                <a:cxn ang="0">
                  <a:pos x="489" y="45"/>
                </a:cxn>
                <a:cxn ang="0">
                  <a:pos x="519" y="48"/>
                </a:cxn>
                <a:cxn ang="0">
                  <a:pos x="529" y="75"/>
                </a:cxn>
                <a:cxn ang="0">
                  <a:pos x="556" y="92"/>
                </a:cxn>
                <a:cxn ang="0">
                  <a:pos x="567" y="129"/>
                </a:cxn>
                <a:cxn ang="0">
                  <a:pos x="549" y="166"/>
                </a:cxn>
                <a:cxn ang="0">
                  <a:pos x="546" y="202"/>
                </a:cxn>
                <a:cxn ang="0">
                  <a:pos x="549" y="229"/>
                </a:cxn>
                <a:cxn ang="0">
                  <a:pos x="531" y="252"/>
                </a:cxn>
                <a:cxn ang="0">
                  <a:pos x="531" y="288"/>
                </a:cxn>
                <a:cxn ang="0">
                  <a:pos x="537" y="323"/>
                </a:cxn>
                <a:cxn ang="0">
                  <a:pos x="551" y="351"/>
                </a:cxn>
                <a:cxn ang="0">
                  <a:pos x="566" y="375"/>
                </a:cxn>
                <a:cxn ang="0">
                  <a:pos x="569" y="396"/>
                </a:cxn>
                <a:cxn ang="0">
                  <a:pos x="559" y="418"/>
                </a:cxn>
                <a:cxn ang="0">
                  <a:pos x="566" y="441"/>
                </a:cxn>
              </a:cxnLst>
              <a:rect l="0" t="0" r="r" b="b"/>
              <a:pathLst>
                <a:path w="695" h="891">
                  <a:moveTo>
                    <a:pt x="576" y="448"/>
                  </a:moveTo>
                  <a:lnTo>
                    <a:pt x="576" y="450"/>
                  </a:lnTo>
                  <a:lnTo>
                    <a:pt x="576" y="451"/>
                  </a:lnTo>
                  <a:lnTo>
                    <a:pt x="578" y="450"/>
                  </a:lnTo>
                  <a:lnTo>
                    <a:pt x="578" y="451"/>
                  </a:lnTo>
                  <a:lnTo>
                    <a:pt x="578" y="453"/>
                  </a:lnTo>
                  <a:lnTo>
                    <a:pt x="579" y="455"/>
                  </a:lnTo>
                  <a:lnTo>
                    <a:pt x="579" y="460"/>
                  </a:lnTo>
                  <a:lnTo>
                    <a:pt x="581" y="463"/>
                  </a:lnTo>
                  <a:lnTo>
                    <a:pt x="579" y="465"/>
                  </a:lnTo>
                  <a:lnTo>
                    <a:pt x="583" y="467"/>
                  </a:lnTo>
                  <a:lnTo>
                    <a:pt x="584" y="470"/>
                  </a:lnTo>
                  <a:lnTo>
                    <a:pt x="584" y="472"/>
                  </a:lnTo>
                  <a:lnTo>
                    <a:pt x="583" y="472"/>
                  </a:lnTo>
                  <a:lnTo>
                    <a:pt x="583" y="473"/>
                  </a:lnTo>
                  <a:lnTo>
                    <a:pt x="584" y="477"/>
                  </a:lnTo>
                  <a:lnTo>
                    <a:pt x="584" y="475"/>
                  </a:lnTo>
                  <a:lnTo>
                    <a:pt x="586" y="477"/>
                  </a:lnTo>
                  <a:lnTo>
                    <a:pt x="588" y="477"/>
                  </a:lnTo>
                  <a:lnTo>
                    <a:pt x="589" y="478"/>
                  </a:lnTo>
                  <a:lnTo>
                    <a:pt x="591" y="478"/>
                  </a:lnTo>
                  <a:lnTo>
                    <a:pt x="591" y="482"/>
                  </a:lnTo>
                  <a:lnTo>
                    <a:pt x="594" y="482"/>
                  </a:lnTo>
                  <a:lnTo>
                    <a:pt x="596" y="482"/>
                  </a:lnTo>
                  <a:lnTo>
                    <a:pt x="596" y="485"/>
                  </a:lnTo>
                  <a:lnTo>
                    <a:pt x="599" y="487"/>
                  </a:lnTo>
                  <a:lnTo>
                    <a:pt x="601" y="488"/>
                  </a:lnTo>
                  <a:lnTo>
                    <a:pt x="603" y="488"/>
                  </a:lnTo>
                  <a:lnTo>
                    <a:pt x="604" y="490"/>
                  </a:lnTo>
                  <a:lnTo>
                    <a:pt x="604" y="492"/>
                  </a:lnTo>
                  <a:lnTo>
                    <a:pt x="604" y="493"/>
                  </a:lnTo>
                  <a:lnTo>
                    <a:pt x="606" y="495"/>
                  </a:lnTo>
                  <a:lnTo>
                    <a:pt x="608" y="495"/>
                  </a:lnTo>
                  <a:lnTo>
                    <a:pt x="606" y="495"/>
                  </a:lnTo>
                  <a:lnTo>
                    <a:pt x="606" y="498"/>
                  </a:lnTo>
                  <a:lnTo>
                    <a:pt x="609" y="498"/>
                  </a:lnTo>
                  <a:lnTo>
                    <a:pt x="611" y="498"/>
                  </a:lnTo>
                  <a:lnTo>
                    <a:pt x="611" y="497"/>
                  </a:lnTo>
                  <a:lnTo>
                    <a:pt x="613" y="498"/>
                  </a:lnTo>
                  <a:lnTo>
                    <a:pt x="614" y="498"/>
                  </a:lnTo>
                  <a:lnTo>
                    <a:pt x="614" y="500"/>
                  </a:lnTo>
                  <a:lnTo>
                    <a:pt x="616" y="500"/>
                  </a:lnTo>
                  <a:lnTo>
                    <a:pt x="618" y="500"/>
                  </a:lnTo>
                  <a:lnTo>
                    <a:pt x="618" y="502"/>
                  </a:lnTo>
                  <a:lnTo>
                    <a:pt x="619" y="505"/>
                  </a:lnTo>
                  <a:lnTo>
                    <a:pt x="619" y="512"/>
                  </a:lnTo>
                  <a:lnTo>
                    <a:pt x="618" y="513"/>
                  </a:lnTo>
                  <a:lnTo>
                    <a:pt x="616" y="512"/>
                  </a:lnTo>
                  <a:lnTo>
                    <a:pt x="616" y="513"/>
                  </a:lnTo>
                  <a:lnTo>
                    <a:pt x="616" y="512"/>
                  </a:lnTo>
                  <a:lnTo>
                    <a:pt x="614" y="512"/>
                  </a:lnTo>
                  <a:lnTo>
                    <a:pt x="614" y="515"/>
                  </a:lnTo>
                  <a:lnTo>
                    <a:pt x="614" y="517"/>
                  </a:lnTo>
                  <a:lnTo>
                    <a:pt x="616" y="518"/>
                  </a:lnTo>
                  <a:lnTo>
                    <a:pt x="618" y="520"/>
                  </a:lnTo>
                  <a:lnTo>
                    <a:pt x="616" y="520"/>
                  </a:lnTo>
                  <a:lnTo>
                    <a:pt x="616" y="522"/>
                  </a:lnTo>
                  <a:lnTo>
                    <a:pt x="616" y="523"/>
                  </a:lnTo>
                  <a:lnTo>
                    <a:pt x="616" y="525"/>
                  </a:lnTo>
                  <a:lnTo>
                    <a:pt x="618" y="527"/>
                  </a:lnTo>
                  <a:lnTo>
                    <a:pt x="618" y="525"/>
                  </a:lnTo>
                  <a:lnTo>
                    <a:pt x="619" y="525"/>
                  </a:lnTo>
                  <a:lnTo>
                    <a:pt x="619" y="528"/>
                  </a:lnTo>
                  <a:lnTo>
                    <a:pt x="619" y="527"/>
                  </a:lnTo>
                  <a:lnTo>
                    <a:pt x="619" y="530"/>
                  </a:lnTo>
                  <a:lnTo>
                    <a:pt x="621" y="535"/>
                  </a:lnTo>
                  <a:lnTo>
                    <a:pt x="623" y="535"/>
                  </a:lnTo>
                  <a:lnTo>
                    <a:pt x="623" y="533"/>
                  </a:lnTo>
                  <a:lnTo>
                    <a:pt x="624" y="533"/>
                  </a:lnTo>
                  <a:lnTo>
                    <a:pt x="626" y="537"/>
                  </a:lnTo>
                  <a:lnTo>
                    <a:pt x="626" y="535"/>
                  </a:lnTo>
                  <a:lnTo>
                    <a:pt x="628" y="537"/>
                  </a:lnTo>
                  <a:lnTo>
                    <a:pt x="629" y="535"/>
                  </a:lnTo>
                  <a:lnTo>
                    <a:pt x="631" y="537"/>
                  </a:lnTo>
                  <a:lnTo>
                    <a:pt x="631" y="538"/>
                  </a:lnTo>
                  <a:lnTo>
                    <a:pt x="629" y="538"/>
                  </a:lnTo>
                  <a:lnTo>
                    <a:pt x="629" y="540"/>
                  </a:lnTo>
                  <a:lnTo>
                    <a:pt x="631" y="540"/>
                  </a:lnTo>
                  <a:lnTo>
                    <a:pt x="631" y="545"/>
                  </a:lnTo>
                  <a:lnTo>
                    <a:pt x="631" y="548"/>
                  </a:lnTo>
                  <a:lnTo>
                    <a:pt x="633" y="548"/>
                  </a:lnTo>
                  <a:lnTo>
                    <a:pt x="631" y="550"/>
                  </a:lnTo>
                  <a:lnTo>
                    <a:pt x="633" y="552"/>
                  </a:lnTo>
                  <a:lnTo>
                    <a:pt x="634" y="552"/>
                  </a:lnTo>
                  <a:lnTo>
                    <a:pt x="636" y="552"/>
                  </a:lnTo>
                  <a:lnTo>
                    <a:pt x="634" y="553"/>
                  </a:lnTo>
                  <a:lnTo>
                    <a:pt x="633" y="555"/>
                  </a:lnTo>
                  <a:lnTo>
                    <a:pt x="633" y="557"/>
                  </a:lnTo>
                  <a:lnTo>
                    <a:pt x="634" y="560"/>
                  </a:lnTo>
                  <a:lnTo>
                    <a:pt x="634" y="562"/>
                  </a:lnTo>
                  <a:lnTo>
                    <a:pt x="636" y="560"/>
                  </a:lnTo>
                  <a:lnTo>
                    <a:pt x="638" y="562"/>
                  </a:lnTo>
                  <a:lnTo>
                    <a:pt x="638" y="564"/>
                  </a:lnTo>
                  <a:lnTo>
                    <a:pt x="636" y="562"/>
                  </a:lnTo>
                  <a:lnTo>
                    <a:pt x="634" y="564"/>
                  </a:lnTo>
                  <a:lnTo>
                    <a:pt x="633" y="564"/>
                  </a:lnTo>
                  <a:lnTo>
                    <a:pt x="631" y="564"/>
                  </a:lnTo>
                  <a:lnTo>
                    <a:pt x="631" y="565"/>
                  </a:lnTo>
                  <a:lnTo>
                    <a:pt x="634" y="567"/>
                  </a:lnTo>
                  <a:lnTo>
                    <a:pt x="636" y="565"/>
                  </a:lnTo>
                  <a:lnTo>
                    <a:pt x="638" y="567"/>
                  </a:lnTo>
                  <a:lnTo>
                    <a:pt x="641" y="570"/>
                  </a:lnTo>
                  <a:lnTo>
                    <a:pt x="643" y="572"/>
                  </a:lnTo>
                  <a:lnTo>
                    <a:pt x="646" y="577"/>
                  </a:lnTo>
                  <a:lnTo>
                    <a:pt x="646" y="584"/>
                  </a:lnTo>
                  <a:lnTo>
                    <a:pt x="648" y="587"/>
                  </a:lnTo>
                  <a:lnTo>
                    <a:pt x="646" y="587"/>
                  </a:lnTo>
                  <a:lnTo>
                    <a:pt x="648" y="590"/>
                  </a:lnTo>
                  <a:lnTo>
                    <a:pt x="648" y="592"/>
                  </a:lnTo>
                  <a:lnTo>
                    <a:pt x="649" y="592"/>
                  </a:lnTo>
                  <a:lnTo>
                    <a:pt x="653" y="594"/>
                  </a:lnTo>
                  <a:lnTo>
                    <a:pt x="654" y="600"/>
                  </a:lnTo>
                  <a:lnTo>
                    <a:pt x="656" y="600"/>
                  </a:lnTo>
                  <a:lnTo>
                    <a:pt x="658" y="604"/>
                  </a:lnTo>
                  <a:lnTo>
                    <a:pt x="661" y="605"/>
                  </a:lnTo>
                  <a:lnTo>
                    <a:pt x="666" y="610"/>
                  </a:lnTo>
                  <a:lnTo>
                    <a:pt x="668" y="612"/>
                  </a:lnTo>
                  <a:lnTo>
                    <a:pt x="669" y="614"/>
                  </a:lnTo>
                  <a:lnTo>
                    <a:pt x="669" y="615"/>
                  </a:lnTo>
                  <a:lnTo>
                    <a:pt x="671" y="615"/>
                  </a:lnTo>
                  <a:lnTo>
                    <a:pt x="676" y="615"/>
                  </a:lnTo>
                  <a:lnTo>
                    <a:pt x="678" y="617"/>
                  </a:lnTo>
                  <a:lnTo>
                    <a:pt x="680" y="617"/>
                  </a:lnTo>
                  <a:lnTo>
                    <a:pt x="680" y="619"/>
                  </a:lnTo>
                  <a:lnTo>
                    <a:pt x="681" y="620"/>
                  </a:lnTo>
                  <a:lnTo>
                    <a:pt x="683" y="622"/>
                  </a:lnTo>
                  <a:lnTo>
                    <a:pt x="686" y="622"/>
                  </a:lnTo>
                  <a:lnTo>
                    <a:pt x="686" y="624"/>
                  </a:lnTo>
                  <a:lnTo>
                    <a:pt x="686" y="625"/>
                  </a:lnTo>
                  <a:lnTo>
                    <a:pt x="688" y="625"/>
                  </a:lnTo>
                  <a:lnTo>
                    <a:pt x="688" y="624"/>
                  </a:lnTo>
                  <a:lnTo>
                    <a:pt x="690" y="625"/>
                  </a:lnTo>
                  <a:lnTo>
                    <a:pt x="693" y="627"/>
                  </a:lnTo>
                  <a:lnTo>
                    <a:pt x="693" y="625"/>
                  </a:lnTo>
                  <a:lnTo>
                    <a:pt x="695" y="625"/>
                  </a:lnTo>
                  <a:lnTo>
                    <a:pt x="695" y="630"/>
                  </a:lnTo>
                  <a:lnTo>
                    <a:pt x="691" y="632"/>
                  </a:lnTo>
                  <a:lnTo>
                    <a:pt x="691" y="634"/>
                  </a:lnTo>
                  <a:lnTo>
                    <a:pt x="690" y="635"/>
                  </a:lnTo>
                  <a:lnTo>
                    <a:pt x="688" y="635"/>
                  </a:lnTo>
                  <a:lnTo>
                    <a:pt x="686" y="637"/>
                  </a:lnTo>
                  <a:lnTo>
                    <a:pt x="681" y="640"/>
                  </a:lnTo>
                  <a:lnTo>
                    <a:pt x="675" y="640"/>
                  </a:lnTo>
                  <a:lnTo>
                    <a:pt x="673" y="640"/>
                  </a:lnTo>
                  <a:lnTo>
                    <a:pt x="671" y="640"/>
                  </a:lnTo>
                  <a:lnTo>
                    <a:pt x="669" y="640"/>
                  </a:lnTo>
                  <a:lnTo>
                    <a:pt x="668" y="640"/>
                  </a:lnTo>
                  <a:lnTo>
                    <a:pt x="666" y="640"/>
                  </a:lnTo>
                  <a:lnTo>
                    <a:pt x="666" y="639"/>
                  </a:lnTo>
                  <a:lnTo>
                    <a:pt x="668" y="639"/>
                  </a:lnTo>
                  <a:lnTo>
                    <a:pt x="666" y="639"/>
                  </a:lnTo>
                  <a:lnTo>
                    <a:pt x="664" y="639"/>
                  </a:lnTo>
                  <a:lnTo>
                    <a:pt x="664" y="640"/>
                  </a:lnTo>
                  <a:lnTo>
                    <a:pt x="663" y="637"/>
                  </a:lnTo>
                  <a:lnTo>
                    <a:pt x="661" y="637"/>
                  </a:lnTo>
                  <a:lnTo>
                    <a:pt x="659" y="639"/>
                  </a:lnTo>
                  <a:lnTo>
                    <a:pt x="658" y="639"/>
                  </a:lnTo>
                  <a:lnTo>
                    <a:pt x="658" y="637"/>
                  </a:lnTo>
                  <a:lnTo>
                    <a:pt x="654" y="639"/>
                  </a:lnTo>
                  <a:lnTo>
                    <a:pt x="653" y="639"/>
                  </a:lnTo>
                  <a:lnTo>
                    <a:pt x="649" y="642"/>
                  </a:lnTo>
                  <a:lnTo>
                    <a:pt x="649" y="645"/>
                  </a:lnTo>
                  <a:lnTo>
                    <a:pt x="649" y="644"/>
                  </a:lnTo>
                  <a:lnTo>
                    <a:pt x="648" y="644"/>
                  </a:lnTo>
                  <a:lnTo>
                    <a:pt x="648" y="647"/>
                  </a:lnTo>
                  <a:lnTo>
                    <a:pt x="646" y="647"/>
                  </a:lnTo>
                  <a:lnTo>
                    <a:pt x="646" y="650"/>
                  </a:lnTo>
                  <a:lnTo>
                    <a:pt x="646" y="655"/>
                  </a:lnTo>
                  <a:lnTo>
                    <a:pt x="644" y="657"/>
                  </a:lnTo>
                  <a:lnTo>
                    <a:pt x="643" y="657"/>
                  </a:lnTo>
                  <a:lnTo>
                    <a:pt x="644" y="659"/>
                  </a:lnTo>
                  <a:lnTo>
                    <a:pt x="646" y="660"/>
                  </a:lnTo>
                  <a:lnTo>
                    <a:pt x="646" y="662"/>
                  </a:lnTo>
                  <a:lnTo>
                    <a:pt x="644" y="664"/>
                  </a:lnTo>
                  <a:lnTo>
                    <a:pt x="646" y="666"/>
                  </a:lnTo>
                  <a:lnTo>
                    <a:pt x="649" y="667"/>
                  </a:lnTo>
                  <a:lnTo>
                    <a:pt x="649" y="669"/>
                  </a:lnTo>
                  <a:lnTo>
                    <a:pt x="654" y="669"/>
                  </a:lnTo>
                  <a:lnTo>
                    <a:pt x="658" y="667"/>
                  </a:lnTo>
                  <a:lnTo>
                    <a:pt x="661" y="671"/>
                  </a:lnTo>
                  <a:lnTo>
                    <a:pt x="663" y="672"/>
                  </a:lnTo>
                  <a:lnTo>
                    <a:pt x="661" y="674"/>
                  </a:lnTo>
                  <a:lnTo>
                    <a:pt x="661" y="672"/>
                  </a:lnTo>
                  <a:lnTo>
                    <a:pt x="659" y="672"/>
                  </a:lnTo>
                  <a:lnTo>
                    <a:pt x="658" y="676"/>
                  </a:lnTo>
                  <a:lnTo>
                    <a:pt x="661" y="677"/>
                  </a:lnTo>
                  <a:lnTo>
                    <a:pt x="659" y="677"/>
                  </a:lnTo>
                  <a:lnTo>
                    <a:pt x="659" y="679"/>
                  </a:lnTo>
                  <a:lnTo>
                    <a:pt x="661" y="679"/>
                  </a:lnTo>
                  <a:lnTo>
                    <a:pt x="659" y="682"/>
                  </a:lnTo>
                  <a:lnTo>
                    <a:pt x="661" y="682"/>
                  </a:lnTo>
                  <a:lnTo>
                    <a:pt x="659" y="687"/>
                  </a:lnTo>
                  <a:lnTo>
                    <a:pt x="659" y="689"/>
                  </a:lnTo>
                  <a:lnTo>
                    <a:pt x="661" y="689"/>
                  </a:lnTo>
                  <a:lnTo>
                    <a:pt x="661" y="687"/>
                  </a:lnTo>
                  <a:lnTo>
                    <a:pt x="663" y="689"/>
                  </a:lnTo>
                  <a:lnTo>
                    <a:pt x="668" y="692"/>
                  </a:lnTo>
                  <a:lnTo>
                    <a:pt x="669" y="691"/>
                  </a:lnTo>
                  <a:lnTo>
                    <a:pt x="671" y="691"/>
                  </a:lnTo>
                  <a:lnTo>
                    <a:pt x="675" y="691"/>
                  </a:lnTo>
                  <a:lnTo>
                    <a:pt x="675" y="692"/>
                  </a:lnTo>
                  <a:lnTo>
                    <a:pt x="676" y="692"/>
                  </a:lnTo>
                  <a:lnTo>
                    <a:pt x="676" y="694"/>
                  </a:lnTo>
                  <a:lnTo>
                    <a:pt x="675" y="696"/>
                  </a:lnTo>
                  <a:lnTo>
                    <a:pt x="675" y="699"/>
                  </a:lnTo>
                  <a:lnTo>
                    <a:pt x="673" y="704"/>
                  </a:lnTo>
                  <a:lnTo>
                    <a:pt x="675" y="706"/>
                  </a:lnTo>
                  <a:lnTo>
                    <a:pt x="673" y="706"/>
                  </a:lnTo>
                  <a:lnTo>
                    <a:pt x="673" y="709"/>
                  </a:lnTo>
                  <a:lnTo>
                    <a:pt x="675" y="709"/>
                  </a:lnTo>
                  <a:lnTo>
                    <a:pt x="675" y="707"/>
                  </a:lnTo>
                  <a:lnTo>
                    <a:pt x="675" y="711"/>
                  </a:lnTo>
                  <a:lnTo>
                    <a:pt x="678" y="711"/>
                  </a:lnTo>
                  <a:lnTo>
                    <a:pt x="680" y="712"/>
                  </a:lnTo>
                  <a:lnTo>
                    <a:pt x="678" y="716"/>
                  </a:lnTo>
                  <a:lnTo>
                    <a:pt x="680" y="714"/>
                  </a:lnTo>
                  <a:lnTo>
                    <a:pt x="680" y="717"/>
                  </a:lnTo>
                  <a:lnTo>
                    <a:pt x="680" y="719"/>
                  </a:lnTo>
                  <a:lnTo>
                    <a:pt x="678" y="721"/>
                  </a:lnTo>
                  <a:lnTo>
                    <a:pt x="678" y="722"/>
                  </a:lnTo>
                  <a:lnTo>
                    <a:pt x="680" y="722"/>
                  </a:lnTo>
                  <a:lnTo>
                    <a:pt x="678" y="724"/>
                  </a:lnTo>
                  <a:lnTo>
                    <a:pt x="680" y="724"/>
                  </a:lnTo>
                  <a:lnTo>
                    <a:pt x="680" y="726"/>
                  </a:lnTo>
                  <a:lnTo>
                    <a:pt x="681" y="727"/>
                  </a:lnTo>
                  <a:lnTo>
                    <a:pt x="683" y="726"/>
                  </a:lnTo>
                  <a:lnTo>
                    <a:pt x="680" y="734"/>
                  </a:lnTo>
                  <a:lnTo>
                    <a:pt x="681" y="737"/>
                  </a:lnTo>
                  <a:lnTo>
                    <a:pt x="683" y="742"/>
                  </a:lnTo>
                  <a:lnTo>
                    <a:pt x="680" y="751"/>
                  </a:lnTo>
                  <a:lnTo>
                    <a:pt x="680" y="759"/>
                  </a:lnTo>
                  <a:lnTo>
                    <a:pt x="676" y="776"/>
                  </a:lnTo>
                  <a:lnTo>
                    <a:pt x="675" y="784"/>
                  </a:lnTo>
                  <a:lnTo>
                    <a:pt x="666" y="804"/>
                  </a:lnTo>
                  <a:lnTo>
                    <a:pt x="664" y="809"/>
                  </a:lnTo>
                  <a:lnTo>
                    <a:pt x="656" y="813"/>
                  </a:lnTo>
                  <a:lnTo>
                    <a:pt x="654" y="823"/>
                  </a:lnTo>
                  <a:lnTo>
                    <a:pt x="651" y="823"/>
                  </a:lnTo>
                  <a:lnTo>
                    <a:pt x="639" y="823"/>
                  </a:lnTo>
                  <a:lnTo>
                    <a:pt x="623" y="824"/>
                  </a:lnTo>
                  <a:lnTo>
                    <a:pt x="613" y="826"/>
                  </a:lnTo>
                  <a:lnTo>
                    <a:pt x="601" y="826"/>
                  </a:lnTo>
                  <a:lnTo>
                    <a:pt x="594" y="828"/>
                  </a:lnTo>
                  <a:lnTo>
                    <a:pt x="584" y="833"/>
                  </a:lnTo>
                  <a:lnTo>
                    <a:pt x="581" y="833"/>
                  </a:lnTo>
                  <a:lnTo>
                    <a:pt x="574" y="838"/>
                  </a:lnTo>
                  <a:lnTo>
                    <a:pt x="574" y="839"/>
                  </a:lnTo>
                  <a:lnTo>
                    <a:pt x="572" y="843"/>
                  </a:lnTo>
                  <a:lnTo>
                    <a:pt x="571" y="848"/>
                  </a:lnTo>
                  <a:lnTo>
                    <a:pt x="571" y="851"/>
                  </a:lnTo>
                  <a:lnTo>
                    <a:pt x="569" y="858"/>
                  </a:lnTo>
                  <a:lnTo>
                    <a:pt x="566" y="858"/>
                  </a:lnTo>
                  <a:lnTo>
                    <a:pt x="556" y="863"/>
                  </a:lnTo>
                  <a:lnTo>
                    <a:pt x="554" y="870"/>
                  </a:lnTo>
                  <a:lnTo>
                    <a:pt x="549" y="871"/>
                  </a:lnTo>
                  <a:lnTo>
                    <a:pt x="541" y="886"/>
                  </a:lnTo>
                  <a:lnTo>
                    <a:pt x="531" y="891"/>
                  </a:lnTo>
                  <a:lnTo>
                    <a:pt x="529" y="891"/>
                  </a:lnTo>
                  <a:lnTo>
                    <a:pt x="529" y="890"/>
                  </a:lnTo>
                  <a:lnTo>
                    <a:pt x="526" y="890"/>
                  </a:lnTo>
                  <a:lnTo>
                    <a:pt x="526" y="888"/>
                  </a:lnTo>
                  <a:lnTo>
                    <a:pt x="521" y="888"/>
                  </a:lnTo>
                  <a:lnTo>
                    <a:pt x="522" y="883"/>
                  </a:lnTo>
                  <a:lnTo>
                    <a:pt x="521" y="883"/>
                  </a:lnTo>
                  <a:lnTo>
                    <a:pt x="521" y="880"/>
                  </a:lnTo>
                  <a:lnTo>
                    <a:pt x="519" y="880"/>
                  </a:lnTo>
                  <a:lnTo>
                    <a:pt x="517" y="876"/>
                  </a:lnTo>
                  <a:lnTo>
                    <a:pt x="522" y="876"/>
                  </a:lnTo>
                  <a:lnTo>
                    <a:pt x="522" y="873"/>
                  </a:lnTo>
                  <a:lnTo>
                    <a:pt x="521" y="873"/>
                  </a:lnTo>
                  <a:lnTo>
                    <a:pt x="519" y="873"/>
                  </a:lnTo>
                  <a:lnTo>
                    <a:pt x="519" y="871"/>
                  </a:lnTo>
                  <a:lnTo>
                    <a:pt x="517" y="871"/>
                  </a:lnTo>
                  <a:lnTo>
                    <a:pt x="516" y="871"/>
                  </a:lnTo>
                  <a:lnTo>
                    <a:pt x="509" y="875"/>
                  </a:lnTo>
                  <a:lnTo>
                    <a:pt x="506" y="870"/>
                  </a:lnTo>
                  <a:lnTo>
                    <a:pt x="504" y="870"/>
                  </a:lnTo>
                  <a:lnTo>
                    <a:pt x="499" y="870"/>
                  </a:lnTo>
                  <a:lnTo>
                    <a:pt x="494" y="868"/>
                  </a:lnTo>
                  <a:lnTo>
                    <a:pt x="492" y="870"/>
                  </a:lnTo>
                  <a:lnTo>
                    <a:pt x="492" y="866"/>
                  </a:lnTo>
                  <a:lnTo>
                    <a:pt x="501" y="851"/>
                  </a:lnTo>
                  <a:lnTo>
                    <a:pt x="499" y="851"/>
                  </a:lnTo>
                  <a:lnTo>
                    <a:pt x="497" y="851"/>
                  </a:lnTo>
                  <a:lnTo>
                    <a:pt x="496" y="849"/>
                  </a:lnTo>
                  <a:lnTo>
                    <a:pt x="494" y="849"/>
                  </a:lnTo>
                  <a:lnTo>
                    <a:pt x="494" y="848"/>
                  </a:lnTo>
                  <a:lnTo>
                    <a:pt x="492" y="846"/>
                  </a:lnTo>
                  <a:lnTo>
                    <a:pt x="492" y="844"/>
                  </a:lnTo>
                  <a:lnTo>
                    <a:pt x="486" y="841"/>
                  </a:lnTo>
                  <a:lnTo>
                    <a:pt x="484" y="841"/>
                  </a:lnTo>
                  <a:lnTo>
                    <a:pt x="482" y="838"/>
                  </a:lnTo>
                  <a:lnTo>
                    <a:pt x="486" y="836"/>
                  </a:lnTo>
                  <a:lnTo>
                    <a:pt x="486" y="834"/>
                  </a:lnTo>
                  <a:lnTo>
                    <a:pt x="484" y="836"/>
                  </a:lnTo>
                  <a:lnTo>
                    <a:pt x="482" y="833"/>
                  </a:lnTo>
                  <a:lnTo>
                    <a:pt x="480" y="833"/>
                  </a:lnTo>
                  <a:lnTo>
                    <a:pt x="482" y="829"/>
                  </a:lnTo>
                  <a:lnTo>
                    <a:pt x="482" y="828"/>
                  </a:lnTo>
                  <a:lnTo>
                    <a:pt x="484" y="828"/>
                  </a:lnTo>
                  <a:lnTo>
                    <a:pt x="486" y="829"/>
                  </a:lnTo>
                  <a:lnTo>
                    <a:pt x="487" y="826"/>
                  </a:lnTo>
                  <a:lnTo>
                    <a:pt x="479" y="824"/>
                  </a:lnTo>
                  <a:lnTo>
                    <a:pt x="477" y="828"/>
                  </a:lnTo>
                  <a:lnTo>
                    <a:pt x="477" y="826"/>
                  </a:lnTo>
                  <a:lnTo>
                    <a:pt x="475" y="828"/>
                  </a:lnTo>
                  <a:lnTo>
                    <a:pt x="474" y="828"/>
                  </a:lnTo>
                  <a:lnTo>
                    <a:pt x="470" y="831"/>
                  </a:lnTo>
                  <a:lnTo>
                    <a:pt x="467" y="831"/>
                  </a:lnTo>
                  <a:lnTo>
                    <a:pt x="464" y="836"/>
                  </a:lnTo>
                  <a:lnTo>
                    <a:pt x="460" y="838"/>
                  </a:lnTo>
                  <a:lnTo>
                    <a:pt x="457" y="838"/>
                  </a:lnTo>
                  <a:lnTo>
                    <a:pt x="454" y="841"/>
                  </a:lnTo>
                  <a:lnTo>
                    <a:pt x="449" y="846"/>
                  </a:lnTo>
                  <a:lnTo>
                    <a:pt x="450" y="843"/>
                  </a:lnTo>
                  <a:lnTo>
                    <a:pt x="449" y="843"/>
                  </a:lnTo>
                  <a:lnTo>
                    <a:pt x="444" y="839"/>
                  </a:lnTo>
                  <a:lnTo>
                    <a:pt x="440" y="836"/>
                  </a:lnTo>
                  <a:lnTo>
                    <a:pt x="440" y="833"/>
                  </a:lnTo>
                  <a:lnTo>
                    <a:pt x="434" y="831"/>
                  </a:lnTo>
                  <a:lnTo>
                    <a:pt x="432" y="831"/>
                  </a:lnTo>
                  <a:lnTo>
                    <a:pt x="430" y="829"/>
                  </a:lnTo>
                  <a:lnTo>
                    <a:pt x="419" y="843"/>
                  </a:lnTo>
                  <a:lnTo>
                    <a:pt x="414" y="848"/>
                  </a:lnTo>
                  <a:lnTo>
                    <a:pt x="405" y="858"/>
                  </a:lnTo>
                  <a:lnTo>
                    <a:pt x="400" y="859"/>
                  </a:lnTo>
                  <a:lnTo>
                    <a:pt x="399" y="861"/>
                  </a:lnTo>
                  <a:lnTo>
                    <a:pt x="399" y="863"/>
                  </a:lnTo>
                  <a:lnTo>
                    <a:pt x="397" y="865"/>
                  </a:lnTo>
                  <a:lnTo>
                    <a:pt x="395" y="868"/>
                  </a:lnTo>
                  <a:lnTo>
                    <a:pt x="390" y="873"/>
                  </a:lnTo>
                  <a:lnTo>
                    <a:pt x="389" y="876"/>
                  </a:lnTo>
                  <a:lnTo>
                    <a:pt x="385" y="876"/>
                  </a:lnTo>
                  <a:lnTo>
                    <a:pt x="383" y="876"/>
                  </a:lnTo>
                  <a:lnTo>
                    <a:pt x="382" y="876"/>
                  </a:lnTo>
                  <a:lnTo>
                    <a:pt x="377" y="873"/>
                  </a:lnTo>
                  <a:lnTo>
                    <a:pt x="372" y="873"/>
                  </a:lnTo>
                  <a:lnTo>
                    <a:pt x="363" y="875"/>
                  </a:lnTo>
                  <a:lnTo>
                    <a:pt x="355" y="873"/>
                  </a:lnTo>
                  <a:lnTo>
                    <a:pt x="350" y="871"/>
                  </a:lnTo>
                  <a:lnTo>
                    <a:pt x="347" y="871"/>
                  </a:lnTo>
                  <a:lnTo>
                    <a:pt x="342" y="873"/>
                  </a:lnTo>
                  <a:lnTo>
                    <a:pt x="340" y="873"/>
                  </a:lnTo>
                  <a:lnTo>
                    <a:pt x="337" y="873"/>
                  </a:lnTo>
                  <a:lnTo>
                    <a:pt x="332" y="871"/>
                  </a:lnTo>
                  <a:lnTo>
                    <a:pt x="327" y="870"/>
                  </a:lnTo>
                  <a:lnTo>
                    <a:pt x="318" y="871"/>
                  </a:lnTo>
                  <a:lnTo>
                    <a:pt x="312" y="870"/>
                  </a:lnTo>
                  <a:lnTo>
                    <a:pt x="305" y="871"/>
                  </a:lnTo>
                  <a:lnTo>
                    <a:pt x="305" y="873"/>
                  </a:lnTo>
                  <a:lnTo>
                    <a:pt x="302" y="873"/>
                  </a:lnTo>
                  <a:lnTo>
                    <a:pt x="300" y="875"/>
                  </a:lnTo>
                  <a:lnTo>
                    <a:pt x="297" y="873"/>
                  </a:lnTo>
                  <a:lnTo>
                    <a:pt x="295" y="871"/>
                  </a:lnTo>
                  <a:lnTo>
                    <a:pt x="290" y="871"/>
                  </a:lnTo>
                  <a:lnTo>
                    <a:pt x="286" y="871"/>
                  </a:lnTo>
                  <a:lnTo>
                    <a:pt x="283" y="868"/>
                  </a:lnTo>
                  <a:lnTo>
                    <a:pt x="281" y="870"/>
                  </a:lnTo>
                  <a:lnTo>
                    <a:pt x="280" y="870"/>
                  </a:lnTo>
                  <a:lnTo>
                    <a:pt x="276" y="868"/>
                  </a:lnTo>
                  <a:lnTo>
                    <a:pt x="275" y="868"/>
                  </a:lnTo>
                  <a:lnTo>
                    <a:pt x="271" y="866"/>
                  </a:lnTo>
                  <a:lnTo>
                    <a:pt x="271" y="861"/>
                  </a:lnTo>
                  <a:lnTo>
                    <a:pt x="273" y="859"/>
                  </a:lnTo>
                  <a:lnTo>
                    <a:pt x="275" y="858"/>
                  </a:lnTo>
                  <a:lnTo>
                    <a:pt x="281" y="856"/>
                  </a:lnTo>
                  <a:lnTo>
                    <a:pt x="285" y="856"/>
                  </a:lnTo>
                  <a:lnTo>
                    <a:pt x="290" y="854"/>
                  </a:lnTo>
                  <a:lnTo>
                    <a:pt x="290" y="853"/>
                  </a:lnTo>
                  <a:lnTo>
                    <a:pt x="293" y="851"/>
                  </a:lnTo>
                  <a:lnTo>
                    <a:pt x="295" y="849"/>
                  </a:lnTo>
                  <a:lnTo>
                    <a:pt x="293" y="846"/>
                  </a:lnTo>
                  <a:lnTo>
                    <a:pt x="290" y="848"/>
                  </a:lnTo>
                  <a:lnTo>
                    <a:pt x="285" y="848"/>
                  </a:lnTo>
                  <a:lnTo>
                    <a:pt x="283" y="846"/>
                  </a:lnTo>
                  <a:lnTo>
                    <a:pt x="276" y="846"/>
                  </a:lnTo>
                  <a:lnTo>
                    <a:pt x="275" y="848"/>
                  </a:lnTo>
                  <a:lnTo>
                    <a:pt x="273" y="848"/>
                  </a:lnTo>
                  <a:lnTo>
                    <a:pt x="273" y="849"/>
                  </a:lnTo>
                  <a:lnTo>
                    <a:pt x="271" y="849"/>
                  </a:lnTo>
                  <a:lnTo>
                    <a:pt x="270" y="849"/>
                  </a:lnTo>
                  <a:lnTo>
                    <a:pt x="266" y="848"/>
                  </a:lnTo>
                  <a:lnTo>
                    <a:pt x="263" y="846"/>
                  </a:lnTo>
                  <a:lnTo>
                    <a:pt x="261" y="846"/>
                  </a:lnTo>
                  <a:lnTo>
                    <a:pt x="258" y="848"/>
                  </a:lnTo>
                  <a:lnTo>
                    <a:pt x="256" y="846"/>
                  </a:lnTo>
                  <a:lnTo>
                    <a:pt x="251" y="848"/>
                  </a:lnTo>
                  <a:lnTo>
                    <a:pt x="251" y="849"/>
                  </a:lnTo>
                  <a:lnTo>
                    <a:pt x="248" y="849"/>
                  </a:lnTo>
                  <a:lnTo>
                    <a:pt x="245" y="853"/>
                  </a:lnTo>
                  <a:lnTo>
                    <a:pt x="243" y="851"/>
                  </a:lnTo>
                  <a:lnTo>
                    <a:pt x="243" y="849"/>
                  </a:lnTo>
                  <a:lnTo>
                    <a:pt x="243" y="848"/>
                  </a:lnTo>
                  <a:lnTo>
                    <a:pt x="238" y="848"/>
                  </a:lnTo>
                  <a:lnTo>
                    <a:pt x="230" y="841"/>
                  </a:lnTo>
                  <a:lnTo>
                    <a:pt x="230" y="833"/>
                  </a:lnTo>
                  <a:lnTo>
                    <a:pt x="225" y="831"/>
                  </a:lnTo>
                  <a:lnTo>
                    <a:pt x="225" y="828"/>
                  </a:lnTo>
                  <a:lnTo>
                    <a:pt x="221" y="828"/>
                  </a:lnTo>
                  <a:lnTo>
                    <a:pt x="221" y="829"/>
                  </a:lnTo>
                  <a:lnTo>
                    <a:pt x="218" y="829"/>
                  </a:lnTo>
                  <a:lnTo>
                    <a:pt x="216" y="831"/>
                  </a:lnTo>
                  <a:lnTo>
                    <a:pt x="216" y="829"/>
                  </a:lnTo>
                  <a:lnTo>
                    <a:pt x="218" y="818"/>
                  </a:lnTo>
                  <a:lnTo>
                    <a:pt x="228" y="819"/>
                  </a:lnTo>
                  <a:lnTo>
                    <a:pt x="230" y="814"/>
                  </a:lnTo>
                  <a:lnTo>
                    <a:pt x="231" y="813"/>
                  </a:lnTo>
                  <a:lnTo>
                    <a:pt x="231" y="809"/>
                  </a:lnTo>
                  <a:lnTo>
                    <a:pt x="230" y="808"/>
                  </a:lnTo>
                  <a:lnTo>
                    <a:pt x="230" y="806"/>
                  </a:lnTo>
                  <a:lnTo>
                    <a:pt x="231" y="806"/>
                  </a:lnTo>
                  <a:lnTo>
                    <a:pt x="228" y="804"/>
                  </a:lnTo>
                  <a:lnTo>
                    <a:pt x="228" y="801"/>
                  </a:lnTo>
                  <a:lnTo>
                    <a:pt x="233" y="799"/>
                  </a:lnTo>
                  <a:lnTo>
                    <a:pt x="233" y="803"/>
                  </a:lnTo>
                  <a:lnTo>
                    <a:pt x="236" y="803"/>
                  </a:lnTo>
                  <a:lnTo>
                    <a:pt x="245" y="804"/>
                  </a:lnTo>
                  <a:lnTo>
                    <a:pt x="246" y="804"/>
                  </a:lnTo>
                  <a:lnTo>
                    <a:pt x="248" y="804"/>
                  </a:lnTo>
                  <a:lnTo>
                    <a:pt x="250" y="804"/>
                  </a:lnTo>
                  <a:lnTo>
                    <a:pt x="253" y="804"/>
                  </a:lnTo>
                  <a:lnTo>
                    <a:pt x="255" y="806"/>
                  </a:lnTo>
                  <a:lnTo>
                    <a:pt x="256" y="803"/>
                  </a:lnTo>
                  <a:lnTo>
                    <a:pt x="256" y="801"/>
                  </a:lnTo>
                  <a:lnTo>
                    <a:pt x="258" y="803"/>
                  </a:lnTo>
                  <a:lnTo>
                    <a:pt x="260" y="799"/>
                  </a:lnTo>
                  <a:lnTo>
                    <a:pt x="260" y="798"/>
                  </a:lnTo>
                  <a:lnTo>
                    <a:pt x="261" y="798"/>
                  </a:lnTo>
                  <a:lnTo>
                    <a:pt x="263" y="798"/>
                  </a:lnTo>
                  <a:lnTo>
                    <a:pt x="266" y="794"/>
                  </a:lnTo>
                  <a:lnTo>
                    <a:pt x="266" y="793"/>
                  </a:lnTo>
                  <a:lnTo>
                    <a:pt x="255" y="796"/>
                  </a:lnTo>
                  <a:lnTo>
                    <a:pt x="250" y="793"/>
                  </a:lnTo>
                  <a:lnTo>
                    <a:pt x="253" y="793"/>
                  </a:lnTo>
                  <a:lnTo>
                    <a:pt x="258" y="789"/>
                  </a:lnTo>
                  <a:lnTo>
                    <a:pt x="261" y="788"/>
                  </a:lnTo>
                  <a:lnTo>
                    <a:pt x="263" y="788"/>
                  </a:lnTo>
                  <a:lnTo>
                    <a:pt x="263" y="786"/>
                  </a:lnTo>
                  <a:lnTo>
                    <a:pt x="261" y="783"/>
                  </a:lnTo>
                  <a:lnTo>
                    <a:pt x="261" y="781"/>
                  </a:lnTo>
                  <a:lnTo>
                    <a:pt x="255" y="784"/>
                  </a:lnTo>
                  <a:lnTo>
                    <a:pt x="251" y="783"/>
                  </a:lnTo>
                  <a:lnTo>
                    <a:pt x="248" y="781"/>
                  </a:lnTo>
                  <a:lnTo>
                    <a:pt x="253" y="778"/>
                  </a:lnTo>
                  <a:lnTo>
                    <a:pt x="250" y="776"/>
                  </a:lnTo>
                  <a:lnTo>
                    <a:pt x="251" y="776"/>
                  </a:lnTo>
                  <a:lnTo>
                    <a:pt x="250" y="774"/>
                  </a:lnTo>
                  <a:lnTo>
                    <a:pt x="251" y="771"/>
                  </a:lnTo>
                  <a:lnTo>
                    <a:pt x="248" y="771"/>
                  </a:lnTo>
                  <a:lnTo>
                    <a:pt x="246" y="769"/>
                  </a:lnTo>
                  <a:lnTo>
                    <a:pt x="246" y="768"/>
                  </a:lnTo>
                  <a:lnTo>
                    <a:pt x="248" y="768"/>
                  </a:lnTo>
                  <a:lnTo>
                    <a:pt x="250" y="768"/>
                  </a:lnTo>
                  <a:lnTo>
                    <a:pt x="248" y="766"/>
                  </a:lnTo>
                  <a:lnTo>
                    <a:pt x="248" y="764"/>
                  </a:lnTo>
                  <a:lnTo>
                    <a:pt x="253" y="764"/>
                  </a:lnTo>
                  <a:lnTo>
                    <a:pt x="253" y="763"/>
                  </a:lnTo>
                  <a:lnTo>
                    <a:pt x="253" y="754"/>
                  </a:lnTo>
                  <a:lnTo>
                    <a:pt x="251" y="752"/>
                  </a:lnTo>
                  <a:lnTo>
                    <a:pt x="250" y="751"/>
                  </a:lnTo>
                  <a:lnTo>
                    <a:pt x="248" y="751"/>
                  </a:lnTo>
                  <a:lnTo>
                    <a:pt x="246" y="751"/>
                  </a:lnTo>
                  <a:lnTo>
                    <a:pt x="245" y="749"/>
                  </a:lnTo>
                  <a:lnTo>
                    <a:pt x="240" y="749"/>
                  </a:lnTo>
                  <a:lnTo>
                    <a:pt x="240" y="751"/>
                  </a:lnTo>
                  <a:lnTo>
                    <a:pt x="235" y="747"/>
                  </a:lnTo>
                  <a:lnTo>
                    <a:pt x="233" y="746"/>
                  </a:lnTo>
                  <a:lnTo>
                    <a:pt x="230" y="747"/>
                  </a:lnTo>
                  <a:lnTo>
                    <a:pt x="223" y="749"/>
                  </a:lnTo>
                  <a:lnTo>
                    <a:pt x="221" y="751"/>
                  </a:lnTo>
                  <a:lnTo>
                    <a:pt x="218" y="747"/>
                  </a:lnTo>
                  <a:lnTo>
                    <a:pt x="215" y="744"/>
                  </a:lnTo>
                  <a:lnTo>
                    <a:pt x="211" y="742"/>
                  </a:lnTo>
                  <a:lnTo>
                    <a:pt x="210" y="741"/>
                  </a:lnTo>
                  <a:lnTo>
                    <a:pt x="205" y="737"/>
                  </a:lnTo>
                  <a:lnTo>
                    <a:pt x="203" y="737"/>
                  </a:lnTo>
                  <a:lnTo>
                    <a:pt x="201" y="737"/>
                  </a:lnTo>
                  <a:lnTo>
                    <a:pt x="201" y="736"/>
                  </a:lnTo>
                  <a:lnTo>
                    <a:pt x="200" y="737"/>
                  </a:lnTo>
                  <a:lnTo>
                    <a:pt x="200" y="736"/>
                  </a:lnTo>
                  <a:lnTo>
                    <a:pt x="196" y="736"/>
                  </a:lnTo>
                  <a:lnTo>
                    <a:pt x="194" y="734"/>
                  </a:lnTo>
                  <a:lnTo>
                    <a:pt x="189" y="734"/>
                  </a:lnTo>
                  <a:lnTo>
                    <a:pt x="188" y="734"/>
                  </a:lnTo>
                  <a:lnTo>
                    <a:pt x="184" y="734"/>
                  </a:lnTo>
                  <a:lnTo>
                    <a:pt x="184" y="732"/>
                  </a:lnTo>
                  <a:lnTo>
                    <a:pt x="181" y="732"/>
                  </a:lnTo>
                  <a:lnTo>
                    <a:pt x="179" y="732"/>
                  </a:lnTo>
                  <a:lnTo>
                    <a:pt x="178" y="732"/>
                  </a:lnTo>
                  <a:lnTo>
                    <a:pt x="176" y="734"/>
                  </a:lnTo>
                  <a:lnTo>
                    <a:pt x="174" y="732"/>
                  </a:lnTo>
                  <a:lnTo>
                    <a:pt x="173" y="732"/>
                  </a:lnTo>
                  <a:lnTo>
                    <a:pt x="173" y="731"/>
                  </a:lnTo>
                  <a:lnTo>
                    <a:pt x="173" y="727"/>
                  </a:lnTo>
                  <a:lnTo>
                    <a:pt x="169" y="722"/>
                  </a:lnTo>
                  <a:lnTo>
                    <a:pt x="169" y="719"/>
                  </a:lnTo>
                  <a:lnTo>
                    <a:pt x="166" y="716"/>
                  </a:lnTo>
                  <a:lnTo>
                    <a:pt x="163" y="716"/>
                  </a:lnTo>
                  <a:lnTo>
                    <a:pt x="161" y="714"/>
                  </a:lnTo>
                  <a:lnTo>
                    <a:pt x="158" y="712"/>
                  </a:lnTo>
                  <a:lnTo>
                    <a:pt x="156" y="714"/>
                  </a:lnTo>
                  <a:lnTo>
                    <a:pt x="154" y="712"/>
                  </a:lnTo>
                  <a:lnTo>
                    <a:pt x="151" y="712"/>
                  </a:lnTo>
                  <a:lnTo>
                    <a:pt x="144" y="712"/>
                  </a:lnTo>
                  <a:lnTo>
                    <a:pt x="146" y="711"/>
                  </a:lnTo>
                  <a:lnTo>
                    <a:pt x="146" y="709"/>
                  </a:lnTo>
                  <a:lnTo>
                    <a:pt x="148" y="707"/>
                  </a:lnTo>
                  <a:lnTo>
                    <a:pt x="149" y="706"/>
                  </a:lnTo>
                  <a:lnTo>
                    <a:pt x="151" y="704"/>
                  </a:lnTo>
                  <a:lnTo>
                    <a:pt x="153" y="701"/>
                  </a:lnTo>
                  <a:lnTo>
                    <a:pt x="154" y="699"/>
                  </a:lnTo>
                  <a:lnTo>
                    <a:pt x="153" y="697"/>
                  </a:lnTo>
                  <a:lnTo>
                    <a:pt x="153" y="694"/>
                  </a:lnTo>
                  <a:lnTo>
                    <a:pt x="159" y="677"/>
                  </a:lnTo>
                  <a:lnTo>
                    <a:pt x="161" y="676"/>
                  </a:lnTo>
                  <a:lnTo>
                    <a:pt x="161" y="677"/>
                  </a:lnTo>
                  <a:lnTo>
                    <a:pt x="161" y="676"/>
                  </a:lnTo>
                  <a:lnTo>
                    <a:pt x="161" y="674"/>
                  </a:lnTo>
                  <a:lnTo>
                    <a:pt x="159" y="674"/>
                  </a:lnTo>
                  <a:lnTo>
                    <a:pt x="159" y="672"/>
                  </a:lnTo>
                  <a:lnTo>
                    <a:pt x="156" y="671"/>
                  </a:lnTo>
                  <a:lnTo>
                    <a:pt x="154" y="671"/>
                  </a:lnTo>
                  <a:lnTo>
                    <a:pt x="148" y="667"/>
                  </a:lnTo>
                  <a:lnTo>
                    <a:pt x="148" y="666"/>
                  </a:lnTo>
                  <a:lnTo>
                    <a:pt x="149" y="660"/>
                  </a:lnTo>
                  <a:lnTo>
                    <a:pt x="149" y="657"/>
                  </a:lnTo>
                  <a:lnTo>
                    <a:pt x="141" y="654"/>
                  </a:lnTo>
                  <a:lnTo>
                    <a:pt x="133" y="649"/>
                  </a:lnTo>
                  <a:lnTo>
                    <a:pt x="123" y="647"/>
                  </a:lnTo>
                  <a:lnTo>
                    <a:pt x="121" y="650"/>
                  </a:lnTo>
                  <a:lnTo>
                    <a:pt x="118" y="649"/>
                  </a:lnTo>
                  <a:lnTo>
                    <a:pt x="116" y="652"/>
                  </a:lnTo>
                  <a:lnTo>
                    <a:pt x="111" y="655"/>
                  </a:lnTo>
                  <a:lnTo>
                    <a:pt x="109" y="657"/>
                  </a:lnTo>
                  <a:lnTo>
                    <a:pt x="109" y="659"/>
                  </a:lnTo>
                  <a:lnTo>
                    <a:pt x="106" y="660"/>
                  </a:lnTo>
                  <a:lnTo>
                    <a:pt x="104" y="662"/>
                  </a:lnTo>
                  <a:lnTo>
                    <a:pt x="103" y="662"/>
                  </a:lnTo>
                  <a:lnTo>
                    <a:pt x="101" y="660"/>
                  </a:lnTo>
                  <a:lnTo>
                    <a:pt x="97" y="660"/>
                  </a:lnTo>
                  <a:lnTo>
                    <a:pt x="92" y="666"/>
                  </a:lnTo>
                  <a:lnTo>
                    <a:pt x="92" y="667"/>
                  </a:lnTo>
                  <a:lnTo>
                    <a:pt x="91" y="667"/>
                  </a:lnTo>
                  <a:lnTo>
                    <a:pt x="84" y="667"/>
                  </a:lnTo>
                  <a:lnTo>
                    <a:pt x="81" y="666"/>
                  </a:lnTo>
                  <a:lnTo>
                    <a:pt x="77" y="664"/>
                  </a:lnTo>
                  <a:lnTo>
                    <a:pt x="72" y="666"/>
                  </a:lnTo>
                  <a:lnTo>
                    <a:pt x="71" y="664"/>
                  </a:lnTo>
                  <a:lnTo>
                    <a:pt x="71" y="662"/>
                  </a:lnTo>
                  <a:lnTo>
                    <a:pt x="72" y="660"/>
                  </a:lnTo>
                  <a:lnTo>
                    <a:pt x="72" y="659"/>
                  </a:lnTo>
                  <a:lnTo>
                    <a:pt x="71" y="655"/>
                  </a:lnTo>
                  <a:lnTo>
                    <a:pt x="67" y="654"/>
                  </a:lnTo>
                  <a:lnTo>
                    <a:pt x="69" y="652"/>
                  </a:lnTo>
                  <a:lnTo>
                    <a:pt x="69" y="649"/>
                  </a:lnTo>
                  <a:lnTo>
                    <a:pt x="67" y="645"/>
                  </a:lnTo>
                  <a:lnTo>
                    <a:pt x="64" y="642"/>
                  </a:lnTo>
                  <a:lnTo>
                    <a:pt x="62" y="639"/>
                  </a:lnTo>
                  <a:lnTo>
                    <a:pt x="62" y="637"/>
                  </a:lnTo>
                  <a:lnTo>
                    <a:pt x="62" y="632"/>
                  </a:lnTo>
                  <a:lnTo>
                    <a:pt x="62" y="629"/>
                  </a:lnTo>
                  <a:lnTo>
                    <a:pt x="62" y="625"/>
                  </a:lnTo>
                  <a:lnTo>
                    <a:pt x="59" y="620"/>
                  </a:lnTo>
                  <a:lnTo>
                    <a:pt x="59" y="617"/>
                  </a:lnTo>
                  <a:lnTo>
                    <a:pt x="57" y="604"/>
                  </a:lnTo>
                  <a:lnTo>
                    <a:pt x="54" y="599"/>
                  </a:lnTo>
                  <a:lnTo>
                    <a:pt x="54" y="595"/>
                  </a:lnTo>
                  <a:lnTo>
                    <a:pt x="54" y="594"/>
                  </a:lnTo>
                  <a:lnTo>
                    <a:pt x="52" y="590"/>
                  </a:lnTo>
                  <a:lnTo>
                    <a:pt x="56" y="584"/>
                  </a:lnTo>
                  <a:lnTo>
                    <a:pt x="56" y="579"/>
                  </a:lnTo>
                  <a:lnTo>
                    <a:pt x="56" y="577"/>
                  </a:lnTo>
                  <a:lnTo>
                    <a:pt x="56" y="574"/>
                  </a:lnTo>
                  <a:lnTo>
                    <a:pt x="56" y="572"/>
                  </a:lnTo>
                  <a:lnTo>
                    <a:pt x="56" y="565"/>
                  </a:lnTo>
                  <a:lnTo>
                    <a:pt x="54" y="564"/>
                  </a:lnTo>
                  <a:lnTo>
                    <a:pt x="51" y="560"/>
                  </a:lnTo>
                  <a:lnTo>
                    <a:pt x="51" y="558"/>
                  </a:lnTo>
                  <a:lnTo>
                    <a:pt x="52" y="555"/>
                  </a:lnTo>
                  <a:lnTo>
                    <a:pt x="56" y="552"/>
                  </a:lnTo>
                  <a:lnTo>
                    <a:pt x="57" y="550"/>
                  </a:lnTo>
                  <a:lnTo>
                    <a:pt x="57" y="545"/>
                  </a:lnTo>
                  <a:lnTo>
                    <a:pt x="56" y="542"/>
                  </a:lnTo>
                  <a:lnTo>
                    <a:pt x="52" y="538"/>
                  </a:lnTo>
                  <a:lnTo>
                    <a:pt x="49" y="535"/>
                  </a:lnTo>
                  <a:lnTo>
                    <a:pt x="49" y="532"/>
                  </a:lnTo>
                  <a:lnTo>
                    <a:pt x="51" y="528"/>
                  </a:lnTo>
                  <a:lnTo>
                    <a:pt x="49" y="527"/>
                  </a:lnTo>
                  <a:lnTo>
                    <a:pt x="49" y="523"/>
                  </a:lnTo>
                  <a:lnTo>
                    <a:pt x="49" y="520"/>
                  </a:lnTo>
                  <a:lnTo>
                    <a:pt x="49" y="515"/>
                  </a:lnTo>
                  <a:lnTo>
                    <a:pt x="49" y="512"/>
                  </a:lnTo>
                  <a:lnTo>
                    <a:pt x="51" y="512"/>
                  </a:lnTo>
                  <a:lnTo>
                    <a:pt x="52" y="508"/>
                  </a:lnTo>
                  <a:lnTo>
                    <a:pt x="52" y="507"/>
                  </a:lnTo>
                  <a:lnTo>
                    <a:pt x="52" y="505"/>
                  </a:lnTo>
                  <a:lnTo>
                    <a:pt x="52" y="503"/>
                  </a:lnTo>
                  <a:lnTo>
                    <a:pt x="56" y="503"/>
                  </a:lnTo>
                  <a:lnTo>
                    <a:pt x="56" y="500"/>
                  </a:lnTo>
                  <a:lnTo>
                    <a:pt x="54" y="497"/>
                  </a:lnTo>
                  <a:lnTo>
                    <a:pt x="52" y="497"/>
                  </a:lnTo>
                  <a:lnTo>
                    <a:pt x="52" y="493"/>
                  </a:lnTo>
                  <a:lnTo>
                    <a:pt x="49" y="493"/>
                  </a:lnTo>
                  <a:lnTo>
                    <a:pt x="49" y="492"/>
                  </a:lnTo>
                  <a:lnTo>
                    <a:pt x="49" y="490"/>
                  </a:lnTo>
                  <a:lnTo>
                    <a:pt x="47" y="490"/>
                  </a:lnTo>
                  <a:lnTo>
                    <a:pt x="47" y="485"/>
                  </a:lnTo>
                  <a:lnTo>
                    <a:pt x="47" y="482"/>
                  </a:lnTo>
                  <a:lnTo>
                    <a:pt x="51" y="477"/>
                  </a:lnTo>
                  <a:lnTo>
                    <a:pt x="51" y="473"/>
                  </a:lnTo>
                  <a:lnTo>
                    <a:pt x="52" y="473"/>
                  </a:lnTo>
                  <a:lnTo>
                    <a:pt x="54" y="472"/>
                  </a:lnTo>
                  <a:lnTo>
                    <a:pt x="56" y="467"/>
                  </a:lnTo>
                  <a:lnTo>
                    <a:pt x="52" y="463"/>
                  </a:lnTo>
                  <a:lnTo>
                    <a:pt x="52" y="458"/>
                  </a:lnTo>
                  <a:lnTo>
                    <a:pt x="54" y="455"/>
                  </a:lnTo>
                  <a:lnTo>
                    <a:pt x="56" y="453"/>
                  </a:lnTo>
                  <a:lnTo>
                    <a:pt x="57" y="451"/>
                  </a:lnTo>
                  <a:lnTo>
                    <a:pt x="57" y="450"/>
                  </a:lnTo>
                  <a:lnTo>
                    <a:pt x="57" y="446"/>
                  </a:lnTo>
                  <a:lnTo>
                    <a:pt x="61" y="445"/>
                  </a:lnTo>
                  <a:lnTo>
                    <a:pt x="62" y="441"/>
                  </a:lnTo>
                  <a:lnTo>
                    <a:pt x="61" y="440"/>
                  </a:lnTo>
                  <a:lnTo>
                    <a:pt x="59" y="441"/>
                  </a:lnTo>
                  <a:lnTo>
                    <a:pt x="54" y="441"/>
                  </a:lnTo>
                  <a:lnTo>
                    <a:pt x="51" y="441"/>
                  </a:lnTo>
                  <a:lnTo>
                    <a:pt x="49" y="440"/>
                  </a:lnTo>
                  <a:lnTo>
                    <a:pt x="52" y="438"/>
                  </a:lnTo>
                  <a:lnTo>
                    <a:pt x="52" y="436"/>
                  </a:lnTo>
                  <a:lnTo>
                    <a:pt x="54" y="436"/>
                  </a:lnTo>
                  <a:lnTo>
                    <a:pt x="57" y="436"/>
                  </a:lnTo>
                  <a:lnTo>
                    <a:pt x="57" y="431"/>
                  </a:lnTo>
                  <a:lnTo>
                    <a:pt x="59" y="426"/>
                  </a:lnTo>
                  <a:lnTo>
                    <a:pt x="57" y="425"/>
                  </a:lnTo>
                  <a:lnTo>
                    <a:pt x="59" y="425"/>
                  </a:lnTo>
                  <a:lnTo>
                    <a:pt x="61" y="423"/>
                  </a:lnTo>
                  <a:lnTo>
                    <a:pt x="57" y="421"/>
                  </a:lnTo>
                  <a:lnTo>
                    <a:pt x="57" y="420"/>
                  </a:lnTo>
                  <a:lnTo>
                    <a:pt x="64" y="415"/>
                  </a:lnTo>
                  <a:lnTo>
                    <a:pt x="66" y="415"/>
                  </a:lnTo>
                  <a:lnTo>
                    <a:pt x="64" y="410"/>
                  </a:lnTo>
                  <a:lnTo>
                    <a:pt x="62" y="406"/>
                  </a:lnTo>
                  <a:lnTo>
                    <a:pt x="61" y="403"/>
                  </a:lnTo>
                  <a:lnTo>
                    <a:pt x="59" y="401"/>
                  </a:lnTo>
                  <a:lnTo>
                    <a:pt x="57" y="405"/>
                  </a:lnTo>
                  <a:lnTo>
                    <a:pt x="57" y="403"/>
                  </a:lnTo>
                  <a:lnTo>
                    <a:pt x="54" y="403"/>
                  </a:lnTo>
                  <a:lnTo>
                    <a:pt x="52" y="405"/>
                  </a:lnTo>
                  <a:lnTo>
                    <a:pt x="49" y="400"/>
                  </a:lnTo>
                  <a:lnTo>
                    <a:pt x="47" y="395"/>
                  </a:lnTo>
                  <a:lnTo>
                    <a:pt x="46" y="395"/>
                  </a:lnTo>
                  <a:lnTo>
                    <a:pt x="46" y="396"/>
                  </a:lnTo>
                  <a:lnTo>
                    <a:pt x="42" y="398"/>
                  </a:lnTo>
                  <a:lnTo>
                    <a:pt x="39" y="393"/>
                  </a:lnTo>
                  <a:lnTo>
                    <a:pt x="41" y="393"/>
                  </a:lnTo>
                  <a:lnTo>
                    <a:pt x="41" y="391"/>
                  </a:lnTo>
                  <a:lnTo>
                    <a:pt x="41" y="388"/>
                  </a:lnTo>
                  <a:lnTo>
                    <a:pt x="46" y="388"/>
                  </a:lnTo>
                  <a:lnTo>
                    <a:pt x="46" y="386"/>
                  </a:lnTo>
                  <a:lnTo>
                    <a:pt x="47" y="385"/>
                  </a:lnTo>
                  <a:lnTo>
                    <a:pt x="49" y="385"/>
                  </a:lnTo>
                  <a:lnTo>
                    <a:pt x="51" y="381"/>
                  </a:lnTo>
                  <a:lnTo>
                    <a:pt x="54" y="381"/>
                  </a:lnTo>
                  <a:lnTo>
                    <a:pt x="59" y="383"/>
                  </a:lnTo>
                  <a:lnTo>
                    <a:pt x="57" y="383"/>
                  </a:lnTo>
                  <a:lnTo>
                    <a:pt x="59" y="383"/>
                  </a:lnTo>
                  <a:lnTo>
                    <a:pt x="61" y="385"/>
                  </a:lnTo>
                  <a:lnTo>
                    <a:pt x="59" y="386"/>
                  </a:lnTo>
                  <a:lnTo>
                    <a:pt x="61" y="386"/>
                  </a:lnTo>
                  <a:lnTo>
                    <a:pt x="61" y="385"/>
                  </a:lnTo>
                  <a:lnTo>
                    <a:pt x="64" y="380"/>
                  </a:lnTo>
                  <a:lnTo>
                    <a:pt x="64" y="378"/>
                  </a:lnTo>
                  <a:lnTo>
                    <a:pt x="66" y="375"/>
                  </a:lnTo>
                  <a:lnTo>
                    <a:pt x="66" y="373"/>
                  </a:lnTo>
                  <a:lnTo>
                    <a:pt x="66" y="371"/>
                  </a:lnTo>
                  <a:lnTo>
                    <a:pt x="67" y="368"/>
                  </a:lnTo>
                  <a:lnTo>
                    <a:pt x="71" y="363"/>
                  </a:lnTo>
                  <a:lnTo>
                    <a:pt x="71" y="361"/>
                  </a:lnTo>
                  <a:lnTo>
                    <a:pt x="67" y="360"/>
                  </a:lnTo>
                  <a:lnTo>
                    <a:pt x="64" y="356"/>
                  </a:lnTo>
                  <a:lnTo>
                    <a:pt x="64" y="351"/>
                  </a:lnTo>
                  <a:lnTo>
                    <a:pt x="64" y="348"/>
                  </a:lnTo>
                  <a:lnTo>
                    <a:pt x="64" y="343"/>
                  </a:lnTo>
                  <a:lnTo>
                    <a:pt x="59" y="333"/>
                  </a:lnTo>
                  <a:lnTo>
                    <a:pt x="59" y="331"/>
                  </a:lnTo>
                  <a:lnTo>
                    <a:pt x="59" y="329"/>
                  </a:lnTo>
                  <a:lnTo>
                    <a:pt x="59" y="326"/>
                  </a:lnTo>
                  <a:lnTo>
                    <a:pt x="56" y="321"/>
                  </a:lnTo>
                  <a:lnTo>
                    <a:pt x="52" y="319"/>
                  </a:lnTo>
                  <a:lnTo>
                    <a:pt x="47" y="319"/>
                  </a:lnTo>
                  <a:lnTo>
                    <a:pt x="46" y="319"/>
                  </a:lnTo>
                  <a:lnTo>
                    <a:pt x="39" y="323"/>
                  </a:lnTo>
                  <a:lnTo>
                    <a:pt x="37" y="323"/>
                  </a:lnTo>
                  <a:lnTo>
                    <a:pt x="22" y="319"/>
                  </a:lnTo>
                  <a:lnTo>
                    <a:pt x="14" y="314"/>
                  </a:lnTo>
                  <a:lnTo>
                    <a:pt x="11" y="309"/>
                  </a:lnTo>
                  <a:lnTo>
                    <a:pt x="9" y="303"/>
                  </a:lnTo>
                  <a:lnTo>
                    <a:pt x="6" y="301"/>
                  </a:lnTo>
                  <a:lnTo>
                    <a:pt x="0" y="298"/>
                  </a:lnTo>
                  <a:lnTo>
                    <a:pt x="2" y="294"/>
                  </a:lnTo>
                  <a:lnTo>
                    <a:pt x="6" y="294"/>
                  </a:lnTo>
                  <a:lnTo>
                    <a:pt x="7" y="286"/>
                  </a:lnTo>
                  <a:lnTo>
                    <a:pt x="6" y="284"/>
                  </a:lnTo>
                  <a:lnTo>
                    <a:pt x="6" y="283"/>
                  </a:lnTo>
                  <a:lnTo>
                    <a:pt x="6" y="281"/>
                  </a:lnTo>
                  <a:lnTo>
                    <a:pt x="7" y="279"/>
                  </a:lnTo>
                  <a:lnTo>
                    <a:pt x="9" y="279"/>
                  </a:lnTo>
                  <a:lnTo>
                    <a:pt x="11" y="279"/>
                  </a:lnTo>
                  <a:lnTo>
                    <a:pt x="11" y="281"/>
                  </a:lnTo>
                  <a:lnTo>
                    <a:pt x="16" y="284"/>
                  </a:lnTo>
                  <a:lnTo>
                    <a:pt x="22" y="286"/>
                  </a:lnTo>
                  <a:lnTo>
                    <a:pt x="26" y="288"/>
                  </a:lnTo>
                  <a:lnTo>
                    <a:pt x="27" y="291"/>
                  </a:lnTo>
                  <a:lnTo>
                    <a:pt x="29" y="289"/>
                  </a:lnTo>
                  <a:lnTo>
                    <a:pt x="31" y="298"/>
                  </a:lnTo>
                  <a:lnTo>
                    <a:pt x="37" y="299"/>
                  </a:lnTo>
                  <a:lnTo>
                    <a:pt x="37" y="294"/>
                  </a:lnTo>
                  <a:lnTo>
                    <a:pt x="41" y="293"/>
                  </a:lnTo>
                  <a:lnTo>
                    <a:pt x="39" y="289"/>
                  </a:lnTo>
                  <a:lnTo>
                    <a:pt x="39" y="288"/>
                  </a:lnTo>
                  <a:lnTo>
                    <a:pt x="44" y="288"/>
                  </a:lnTo>
                  <a:lnTo>
                    <a:pt x="42" y="284"/>
                  </a:lnTo>
                  <a:lnTo>
                    <a:pt x="44" y="284"/>
                  </a:lnTo>
                  <a:lnTo>
                    <a:pt x="44" y="286"/>
                  </a:lnTo>
                  <a:lnTo>
                    <a:pt x="46" y="286"/>
                  </a:lnTo>
                  <a:lnTo>
                    <a:pt x="47" y="284"/>
                  </a:lnTo>
                  <a:lnTo>
                    <a:pt x="47" y="283"/>
                  </a:lnTo>
                  <a:lnTo>
                    <a:pt x="51" y="284"/>
                  </a:lnTo>
                  <a:lnTo>
                    <a:pt x="59" y="284"/>
                  </a:lnTo>
                  <a:lnTo>
                    <a:pt x="59" y="283"/>
                  </a:lnTo>
                  <a:lnTo>
                    <a:pt x="61" y="283"/>
                  </a:lnTo>
                  <a:lnTo>
                    <a:pt x="61" y="279"/>
                  </a:lnTo>
                  <a:lnTo>
                    <a:pt x="62" y="279"/>
                  </a:lnTo>
                  <a:lnTo>
                    <a:pt x="61" y="276"/>
                  </a:lnTo>
                  <a:lnTo>
                    <a:pt x="62" y="276"/>
                  </a:lnTo>
                  <a:lnTo>
                    <a:pt x="62" y="273"/>
                  </a:lnTo>
                  <a:lnTo>
                    <a:pt x="64" y="273"/>
                  </a:lnTo>
                  <a:lnTo>
                    <a:pt x="64" y="274"/>
                  </a:lnTo>
                  <a:lnTo>
                    <a:pt x="64" y="276"/>
                  </a:lnTo>
                  <a:lnTo>
                    <a:pt x="66" y="276"/>
                  </a:lnTo>
                  <a:lnTo>
                    <a:pt x="66" y="274"/>
                  </a:lnTo>
                  <a:lnTo>
                    <a:pt x="66" y="269"/>
                  </a:lnTo>
                  <a:lnTo>
                    <a:pt x="67" y="271"/>
                  </a:lnTo>
                  <a:lnTo>
                    <a:pt x="72" y="271"/>
                  </a:lnTo>
                  <a:lnTo>
                    <a:pt x="72" y="266"/>
                  </a:lnTo>
                  <a:lnTo>
                    <a:pt x="71" y="266"/>
                  </a:lnTo>
                  <a:lnTo>
                    <a:pt x="74" y="264"/>
                  </a:lnTo>
                  <a:lnTo>
                    <a:pt x="77" y="263"/>
                  </a:lnTo>
                  <a:lnTo>
                    <a:pt x="77" y="261"/>
                  </a:lnTo>
                  <a:lnTo>
                    <a:pt x="79" y="259"/>
                  </a:lnTo>
                  <a:lnTo>
                    <a:pt x="76" y="258"/>
                  </a:lnTo>
                  <a:lnTo>
                    <a:pt x="74" y="258"/>
                  </a:lnTo>
                  <a:lnTo>
                    <a:pt x="71" y="256"/>
                  </a:lnTo>
                  <a:lnTo>
                    <a:pt x="71" y="252"/>
                  </a:lnTo>
                  <a:lnTo>
                    <a:pt x="69" y="252"/>
                  </a:lnTo>
                  <a:lnTo>
                    <a:pt x="71" y="251"/>
                  </a:lnTo>
                  <a:lnTo>
                    <a:pt x="71" y="249"/>
                  </a:lnTo>
                  <a:lnTo>
                    <a:pt x="69" y="247"/>
                  </a:lnTo>
                  <a:lnTo>
                    <a:pt x="64" y="244"/>
                  </a:lnTo>
                  <a:lnTo>
                    <a:pt x="64" y="242"/>
                  </a:lnTo>
                  <a:lnTo>
                    <a:pt x="61" y="242"/>
                  </a:lnTo>
                  <a:lnTo>
                    <a:pt x="61" y="239"/>
                  </a:lnTo>
                  <a:lnTo>
                    <a:pt x="62" y="239"/>
                  </a:lnTo>
                  <a:lnTo>
                    <a:pt x="62" y="237"/>
                  </a:lnTo>
                  <a:lnTo>
                    <a:pt x="62" y="236"/>
                  </a:lnTo>
                  <a:lnTo>
                    <a:pt x="67" y="234"/>
                  </a:lnTo>
                  <a:lnTo>
                    <a:pt x="67" y="232"/>
                  </a:lnTo>
                  <a:lnTo>
                    <a:pt x="69" y="232"/>
                  </a:lnTo>
                  <a:lnTo>
                    <a:pt x="69" y="231"/>
                  </a:lnTo>
                  <a:lnTo>
                    <a:pt x="72" y="231"/>
                  </a:lnTo>
                  <a:lnTo>
                    <a:pt x="76" y="231"/>
                  </a:lnTo>
                  <a:lnTo>
                    <a:pt x="77" y="231"/>
                  </a:lnTo>
                  <a:lnTo>
                    <a:pt x="77" y="227"/>
                  </a:lnTo>
                  <a:lnTo>
                    <a:pt x="82" y="226"/>
                  </a:lnTo>
                  <a:lnTo>
                    <a:pt x="84" y="227"/>
                  </a:lnTo>
                  <a:lnTo>
                    <a:pt x="86" y="226"/>
                  </a:lnTo>
                  <a:lnTo>
                    <a:pt x="87" y="224"/>
                  </a:lnTo>
                  <a:lnTo>
                    <a:pt x="91" y="222"/>
                  </a:lnTo>
                  <a:lnTo>
                    <a:pt x="91" y="221"/>
                  </a:lnTo>
                  <a:lnTo>
                    <a:pt x="92" y="219"/>
                  </a:lnTo>
                  <a:lnTo>
                    <a:pt x="92" y="216"/>
                  </a:lnTo>
                  <a:lnTo>
                    <a:pt x="92" y="212"/>
                  </a:lnTo>
                  <a:lnTo>
                    <a:pt x="91" y="214"/>
                  </a:lnTo>
                  <a:lnTo>
                    <a:pt x="89" y="211"/>
                  </a:lnTo>
                  <a:lnTo>
                    <a:pt x="89" y="206"/>
                  </a:lnTo>
                  <a:lnTo>
                    <a:pt x="87" y="204"/>
                  </a:lnTo>
                  <a:lnTo>
                    <a:pt x="87" y="202"/>
                  </a:lnTo>
                  <a:lnTo>
                    <a:pt x="86" y="202"/>
                  </a:lnTo>
                  <a:lnTo>
                    <a:pt x="86" y="201"/>
                  </a:lnTo>
                  <a:lnTo>
                    <a:pt x="82" y="199"/>
                  </a:lnTo>
                  <a:lnTo>
                    <a:pt x="81" y="201"/>
                  </a:lnTo>
                  <a:lnTo>
                    <a:pt x="79" y="201"/>
                  </a:lnTo>
                  <a:lnTo>
                    <a:pt x="77" y="201"/>
                  </a:lnTo>
                  <a:lnTo>
                    <a:pt x="76" y="202"/>
                  </a:lnTo>
                  <a:lnTo>
                    <a:pt x="69" y="201"/>
                  </a:lnTo>
                  <a:lnTo>
                    <a:pt x="69" y="202"/>
                  </a:lnTo>
                  <a:lnTo>
                    <a:pt x="67" y="202"/>
                  </a:lnTo>
                  <a:lnTo>
                    <a:pt x="66" y="204"/>
                  </a:lnTo>
                  <a:lnTo>
                    <a:pt x="66" y="202"/>
                  </a:lnTo>
                  <a:lnTo>
                    <a:pt x="66" y="201"/>
                  </a:lnTo>
                  <a:lnTo>
                    <a:pt x="66" y="199"/>
                  </a:lnTo>
                  <a:lnTo>
                    <a:pt x="64" y="199"/>
                  </a:lnTo>
                  <a:lnTo>
                    <a:pt x="62" y="199"/>
                  </a:lnTo>
                  <a:lnTo>
                    <a:pt x="62" y="197"/>
                  </a:lnTo>
                  <a:lnTo>
                    <a:pt x="62" y="196"/>
                  </a:lnTo>
                  <a:lnTo>
                    <a:pt x="64" y="194"/>
                  </a:lnTo>
                  <a:lnTo>
                    <a:pt x="64" y="196"/>
                  </a:lnTo>
                  <a:lnTo>
                    <a:pt x="67" y="192"/>
                  </a:lnTo>
                  <a:lnTo>
                    <a:pt x="76" y="192"/>
                  </a:lnTo>
                  <a:lnTo>
                    <a:pt x="74" y="191"/>
                  </a:lnTo>
                  <a:lnTo>
                    <a:pt x="76" y="186"/>
                  </a:lnTo>
                  <a:lnTo>
                    <a:pt x="77" y="184"/>
                  </a:lnTo>
                  <a:lnTo>
                    <a:pt x="77" y="181"/>
                  </a:lnTo>
                  <a:lnTo>
                    <a:pt x="81" y="179"/>
                  </a:lnTo>
                  <a:lnTo>
                    <a:pt x="81" y="176"/>
                  </a:lnTo>
                  <a:lnTo>
                    <a:pt x="79" y="174"/>
                  </a:lnTo>
                  <a:lnTo>
                    <a:pt x="81" y="171"/>
                  </a:lnTo>
                  <a:lnTo>
                    <a:pt x="79" y="171"/>
                  </a:lnTo>
                  <a:lnTo>
                    <a:pt x="74" y="167"/>
                  </a:lnTo>
                  <a:lnTo>
                    <a:pt x="76" y="161"/>
                  </a:lnTo>
                  <a:lnTo>
                    <a:pt x="72" y="159"/>
                  </a:lnTo>
                  <a:lnTo>
                    <a:pt x="71" y="156"/>
                  </a:lnTo>
                  <a:lnTo>
                    <a:pt x="69" y="154"/>
                  </a:lnTo>
                  <a:lnTo>
                    <a:pt x="69" y="149"/>
                  </a:lnTo>
                  <a:lnTo>
                    <a:pt x="71" y="149"/>
                  </a:lnTo>
                  <a:lnTo>
                    <a:pt x="72" y="140"/>
                  </a:lnTo>
                  <a:lnTo>
                    <a:pt x="74" y="140"/>
                  </a:lnTo>
                  <a:lnTo>
                    <a:pt x="79" y="137"/>
                  </a:lnTo>
                  <a:lnTo>
                    <a:pt x="81" y="139"/>
                  </a:lnTo>
                  <a:lnTo>
                    <a:pt x="84" y="137"/>
                  </a:lnTo>
                  <a:lnTo>
                    <a:pt x="84" y="135"/>
                  </a:lnTo>
                  <a:lnTo>
                    <a:pt x="86" y="134"/>
                  </a:lnTo>
                  <a:lnTo>
                    <a:pt x="87" y="130"/>
                  </a:lnTo>
                  <a:lnTo>
                    <a:pt x="89" y="132"/>
                  </a:lnTo>
                  <a:lnTo>
                    <a:pt x="92" y="130"/>
                  </a:lnTo>
                  <a:lnTo>
                    <a:pt x="97" y="134"/>
                  </a:lnTo>
                  <a:lnTo>
                    <a:pt x="97" y="132"/>
                  </a:lnTo>
                  <a:lnTo>
                    <a:pt x="101" y="129"/>
                  </a:lnTo>
                  <a:lnTo>
                    <a:pt x="106" y="122"/>
                  </a:lnTo>
                  <a:lnTo>
                    <a:pt x="108" y="124"/>
                  </a:lnTo>
                  <a:lnTo>
                    <a:pt x="111" y="122"/>
                  </a:lnTo>
                  <a:lnTo>
                    <a:pt x="114" y="125"/>
                  </a:lnTo>
                  <a:lnTo>
                    <a:pt x="116" y="122"/>
                  </a:lnTo>
                  <a:lnTo>
                    <a:pt x="113" y="120"/>
                  </a:lnTo>
                  <a:lnTo>
                    <a:pt x="114" y="119"/>
                  </a:lnTo>
                  <a:lnTo>
                    <a:pt x="119" y="119"/>
                  </a:lnTo>
                  <a:lnTo>
                    <a:pt x="124" y="124"/>
                  </a:lnTo>
                  <a:lnTo>
                    <a:pt x="128" y="125"/>
                  </a:lnTo>
                  <a:lnTo>
                    <a:pt x="136" y="127"/>
                  </a:lnTo>
                  <a:lnTo>
                    <a:pt x="138" y="127"/>
                  </a:lnTo>
                  <a:lnTo>
                    <a:pt x="141" y="127"/>
                  </a:lnTo>
                  <a:lnTo>
                    <a:pt x="144" y="125"/>
                  </a:lnTo>
                  <a:lnTo>
                    <a:pt x="146" y="122"/>
                  </a:lnTo>
                  <a:lnTo>
                    <a:pt x="146" y="117"/>
                  </a:lnTo>
                  <a:lnTo>
                    <a:pt x="148" y="115"/>
                  </a:lnTo>
                  <a:lnTo>
                    <a:pt x="164" y="122"/>
                  </a:lnTo>
                  <a:lnTo>
                    <a:pt x="171" y="124"/>
                  </a:lnTo>
                  <a:lnTo>
                    <a:pt x="174" y="125"/>
                  </a:lnTo>
                  <a:lnTo>
                    <a:pt x="181" y="122"/>
                  </a:lnTo>
                  <a:lnTo>
                    <a:pt x="183" y="120"/>
                  </a:lnTo>
                  <a:lnTo>
                    <a:pt x="184" y="119"/>
                  </a:lnTo>
                  <a:lnTo>
                    <a:pt x="184" y="117"/>
                  </a:lnTo>
                  <a:lnTo>
                    <a:pt x="184" y="115"/>
                  </a:lnTo>
                  <a:lnTo>
                    <a:pt x="186" y="115"/>
                  </a:lnTo>
                  <a:lnTo>
                    <a:pt x="188" y="112"/>
                  </a:lnTo>
                  <a:lnTo>
                    <a:pt x="194" y="112"/>
                  </a:lnTo>
                  <a:lnTo>
                    <a:pt x="194" y="119"/>
                  </a:lnTo>
                  <a:lnTo>
                    <a:pt x="193" y="122"/>
                  </a:lnTo>
                  <a:lnTo>
                    <a:pt x="194" y="125"/>
                  </a:lnTo>
                  <a:lnTo>
                    <a:pt x="198" y="129"/>
                  </a:lnTo>
                  <a:lnTo>
                    <a:pt x="200" y="130"/>
                  </a:lnTo>
                  <a:lnTo>
                    <a:pt x="201" y="129"/>
                  </a:lnTo>
                  <a:lnTo>
                    <a:pt x="205" y="127"/>
                  </a:lnTo>
                  <a:lnTo>
                    <a:pt x="208" y="125"/>
                  </a:lnTo>
                  <a:lnTo>
                    <a:pt x="210" y="122"/>
                  </a:lnTo>
                  <a:lnTo>
                    <a:pt x="210" y="120"/>
                  </a:lnTo>
                  <a:lnTo>
                    <a:pt x="218" y="122"/>
                  </a:lnTo>
                  <a:lnTo>
                    <a:pt x="223" y="122"/>
                  </a:lnTo>
                  <a:lnTo>
                    <a:pt x="225" y="120"/>
                  </a:lnTo>
                  <a:lnTo>
                    <a:pt x="226" y="119"/>
                  </a:lnTo>
                  <a:lnTo>
                    <a:pt x="228" y="115"/>
                  </a:lnTo>
                  <a:lnTo>
                    <a:pt x="230" y="115"/>
                  </a:lnTo>
                  <a:lnTo>
                    <a:pt x="231" y="112"/>
                  </a:lnTo>
                  <a:lnTo>
                    <a:pt x="233" y="110"/>
                  </a:lnTo>
                  <a:lnTo>
                    <a:pt x="235" y="109"/>
                  </a:lnTo>
                  <a:lnTo>
                    <a:pt x="235" y="105"/>
                  </a:lnTo>
                  <a:lnTo>
                    <a:pt x="235" y="104"/>
                  </a:lnTo>
                  <a:lnTo>
                    <a:pt x="236" y="100"/>
                  </a:lnTo>
                  <a:lnTo>
                    <a:pt x="238" y="102"/>
                  </a:lnTo>
                  <a:lnTo>
                    <a:pt x="238" y="99"/>
                  </a:lnTo>
                  <a:lnTo>
                    <a:pt x="243" y="97"/>
                  </a:lnTo>
                  <a:lnTo>
                    <a:pt x="246" y="97"/>
                  </a:lnTo>
                  <a:lnTo>
                    <a:pt x="246" y="99"/>
                  </a:lnTo>
                  <a:lnTo>
                    <a:pt x="248" y="99"/>
                  </a:lnTo>
                  <a:lnTo>
                    <a:pt x="248" y="100"/>
                  </a:lnTo>
                  <a:lnTo>
                    <a:pt x="248" y="102"/>
                  </a:lnTo>
                  <a:lnTo>
                    <a:pt x="250" y="105"/>
                  </a:lnTo>
                  <a:lnTo>
                    <a:pt x="256" y="105"/>
                  </a:lnTo>
                  <a:lnTo>
                    <a:pt x="256" y="109"/>
                  </a:lnTo>
                  <a:lnTo>
                    <a:pt x="263" y="110"/>
                  </a:lnTo>
                  <a:lnTo>
                    <a:pt x="266" y="110"/>
                  </a:lnTo>
                  <a:lnTo>
                    <a:pt x="266" y="112"/>
                  </a:lnTo>
                  <a:lnTo>
                    <a:pt x="273" y="112"/>
                  </a:lnTo>
                  <a:lnTo>
                    <a:pt x="273" y="115"/>
                  </a:lnTo>
                  <a:lnTo>
                    <a:pt x="275" y="120"/>
                  </a:lnTo>
                  <a:lnTo>
                    <a:pt x="276" y="120"/>
                  </a:lnTo>
                  <a:lnTo>
                    <a:pt x="278" y="117"/>
                  </a:lnTo>
                  <a:lnTo>
                    <a:pt x="278" y="115"/>
                  </a:lnTo>
                  <a:lnTo>
                    <a:pt x="280" y="114"/>
                  </a:lnTo>
                  <a:lnTo>
                    <a:pt x="285" y="114"/>
                  </a:lnTo>
                  <a:lnTo>
                    <a:pt x="285" y="112"/>
                  </a:lnTo>
                  <a:lnTo>
                    <a:pt x="286" y="112"/>
                  </a:lnTo>
                  <a:lnTo>
                    <a:pt x="286" y="110"/>
                  </a:lnTo>
                  <a:lnTo>
                    <a:pt x="288" y="107"/>
                  </a:lnTo>
                  <a:lnTo>
                    <a:pt x="288" y="105"/>
                  </a:lnTo>
                  <a:lnTo>
                    <a:pt x="288" y="102"/>
                  </a:lnTo>
                  <a:lnTo>
                    <a:pt x="290" y="100"/>
                  </a:lnTo>
                  <a:lnTo>
                    <a:pt x="288" y="97"/>
                  </a:lnTo>
                  <a:lnTo>
                    <a:pt x="288" y="92"/>
                  </a:lnTo>
                  <a:lnTo>
                    <a:pt x="286" y="89"/>
                  </a:lnTo>
                  <a:lnTo>
                    <a:pt x="283" y="87"/>
                  </a:lnTo>
                  <a:lnTo>
                    <a:pt x="285" y="87"/>
                  </a:lnTo>
                  <a:lnTo>
                    <a:pt x="290" y="82"/>
                  </a:lnTo>
                  <a:lnTo>
                    <a:pt x="293" y="79"/>
                  </a:lnTo>
                  <a:lnTo>
                    <a:pt x="298" y="75"/>
                  </a:lnTo>
                  <a:lnTo>
                    <a:pt x="298" y="80"/>
                  </a:lnTo>
                  <a:lnTo>
                    <a:pt x="302" y="82"/>
                  </a:lnTo>
                  <a:lnTo>
                    <a:pt x="305" y="85"/>
                  </a:lnTo>
                  <a:lnTo>
                    <a:pt x="308" y="85"/>
                  </a:lnTo>
                  <a:lnTo>
                    <a:pt x="308" y="84"/>
                  </a:lnTo>
                  <a:lnTo>
                    <a:pt x="310" y="85"/>
                  </a:lnTo>
                  <a:lnTo>
                    <a:pt x="313" y="85"/>
                  </a:lnTo>
                  <a:lnTo>
                    <a:pt x="315" y="89"/>
                  </a:lnTo>
                  <a:lnTo>
                    <a:pt x="315" y="92"/>
                  </a:lnTo>
                  <a:lnTo>
                    <a:pt x="320" y="95"/>
                  </a:lnTo>
                  <a:lnTo>
                    <a:pt x="320" y="97"/>
                  </a:lnTo>
                  <a:lnTo>
                    <a:pt x="322" y="97"/>
                  </a:lnTo>
                  <a:lnTo>
                    <a:pt x="327" y="94"/>
                  </a:lnTo>
                  <a:lnTo>
                    <a:pt x="333" y="92"/>
                  </a:lnTo>
                  <a:lnTo>
                    <a:pt x="335" y="92"/>
                  </a:lnTo>
                  <a:lnTo>
                    <a:pt x="338" y="97"/>
                  </a:lnTo>
                  <a:lnTo>
                    <a:pt x="338" y="99"/>
                  </a:lnTo>
                  <a:lnTo>
                    <a:pt x="343" y="95"/>
                  </a:lnTo>
                  <a:lnTo>
                    <a:pt x="343" y="97"/>
                  </a:lnTo>
                  <a:lnTo>
                    <a:pt x="343" y="99"/>
                  </a:lnTo>
                  <a:lnTo>
                    <a:pt x="353" y="100"/>
                  </a:lnTo>
                  <a:lnTo>
                    <a:pt x="355" y="94"/>
                  </a:lnTo>
                  <a:lnTo>
                    <a:pt x="353" y="94"/>
                  </a:lnTo>
                  <a:lnTo>
                    <a:pt x="352" y="92"/>
                  </a:lnTo>
                  <a:lnTo>
                    <a:pt x="352" y="87"/>
                  </a:lnTo>
                  <a:lnTo>
                    <a:pt x="350" y="87"/>
                  </a:lnTo>
                  <a:lnTo>
                    <a:pt x="352" y="84"/>
                  </a:lnTo>
                  <a:lnTo>
                    <a:pt x="350" y="82"/>
                  </a:lnTo>
                  <a:lnTo>
                    <a:pt x="353" y="79"/>
                  </a:lnTo>
                  <a:lnTo>
                    <a:pt x="358" y="80"/>
                  </a:lnTo>
                  <a:lnTo>
                    <a:pt x="360" y="79"/>
                  </a:lnTo>
                  <a:lnTo>
                    <a:pt x="367" y="82"/>
                  </a:lnTo>
                  <a:lnTo>
                    <a:pt x="368" y="80"/>
                  </a:lnTo>
                  <a:lnTo>
                    <a:pt x="372" y="77"/>
                  </a:lnTo>
                  <a:lnTo>
                    <a:pt x="372" y="75"/>
                  </a:lnTo>
                  <a:lnTo>
                    <a:pt x="365" y="72"/>
                  </a:lnTo>
                  <a:lnTo>
                    <a:pt x="363" y="69"/>
                  </a:lnTo>
                  <a:lnTo>
                    <a:pt x="362" y="67"/>
                  </a:lnTo>
                  <a:lnTo>
                    <a:pt x="363" y="65"/>
                  </a:lnTo>
                  <a:lnTo>
                    <a:pt x="365" y="65"/>
                  </a:lnTo>
                  <a:lnTo>
                    <a:pt x="365" y="64"/>
                  </a:lnTo>
                  <a:lnTo>
                    <a:pt x="377" y="57"/>
                  </a:lnTo>
                  <a:lnTo>
                    <a:pt x="375" y="55"/>
                  </a:lnTo>
                  <a:lnTo>
                    <a:pt x="373" y="52"/>
                  </a:lnTo>
                  <a:lnTo>
                    <a:pt x="378" y="50"/>
                  </a:lnTo>
                  <a:lnTo>
                    <a:pt x="382" y="50"/>
                  </a:lnTo>
                  <a:lnTo>
                    <a:pt x="380" y="52"/>
                  </a:lnTo>
                  <a:lnTo>
                    <a:pt x="382" y="52"/>
                  </a:lnTo>
                  <a:lnTo>
                    <a:pt x="383" y="50"/>
                  </a:lnTo>
                  <a:lnTo>
                    <a:pt x="389" y="50"/>
                  </a:lnTo>
                  <a:lnTo>
                    <a:pt x="389" y="48"/>
                  </a:lnTo>
                  <a:lnTo>
                    <a:pt x="390" y="48"/>
                  </a:lnTo>
                  <a:lnTo>
                    <a:pt x="400" y="52"/>
                  </a:lnTo>
                  <a:lnTo>
                    <a:pt x="399" y="50"/>
                  </a:lnTo>
                  <a:lnTo>
                    <a:pt x="397" y="48"/>
                  </a:lnTo>
                  <a:lnTo>
                    <a:pt x="395" y="48"/>
                  </a:lnTo>
                  <a:lnTo>
                    <a:pt x="392" y="47"/>
                  </a:lnTo>
                  <a:lnTo>
                    <a:pt x="389" y="40"/>
                  </a:lnTo>
                  <a:lnTo>
                    <a:pt x="389" y="32"/>
                  </a:lnTo>
                  <a:lnTo>
                    <a:pt x="389" y="30"/>
                  </a:lnTo>
                  <a:lnTo>
                    <a:pt x="399" y="22"/>
                  </a:lnTo>
                  <a:lnTo>
                    <a:pt x="402" y="23"/>
                  </a:lnTo>
                  <a:lnTo>
                    <a:pt x="407" y="13"/>
                  </a:lnTo>
                  <a:lnTo>
                    <a:pt x="409" y="15"/>
                  </a:lnTo>
                  <a:lnTo>
                    <a:pt x="410" y="12"/>
                  </a:lnTo>
                  <a:lnTo>
                    <a:pt x="409" y="10"/>
                  </a:lnTo>
                  <a:lnTo>
                    <a:pt x="415" y="0"/>
                  </a:lnTo>
                  <a:lnTo>
                    <a:pt x="417" y="0"/>
                  </a:lnTo>
                  <a:lnTo>
                    <a:pt x="419" y="0"/>
                  </a:lnTo>
                  <a:lnTo>
                    <a:pt x="420" y="2"/>
                  </a:lnTo>
                  <a:lnTo>
                    <a:pt x="424" y="3"/>
                  </a:lnTo>
                  <a:lnTo>
                    <a:pt x="429" y="2"/>
                  </a:lnTo>
                  <a:lnTo>
                    <a:pt x="435" y="3"/>
                  </a:lnTo>
                  <a:lnTo>
                    <a:pt x="437" y="5"/>
                  </a:lnTo>
                  <a:lnTo>
                    <a:pt x="435" y="8"/>
                  </a:lnTo>
                  <a:lnTo>
                    <a:pt x="437" y="13"/>
                  </a:lnTo>
                  <a:lnTo>
                    <a:pt x="434" y="22"/>
                  </a:lnTo>
                  <a:lnTo>
                    <a:pt x="435" y="25"/>
                  </a:lnTo>
                  <a:lnTo>
                    <a:pt x="435" y="27"/>
                  </a:lnTo>
                  <a:lnTo>
                    <a:pt x="440" y="27"/>
                  </a:lnTo>
                  <a:lnTo>
                    <a:pt x="444" y="30"/>
                  </a:lnTo>
                  <a:lnTo>
                    <a:pt x="445" y="30"/>
                  </a:lnTo>
                  <a:lnTo>
                    <a:pt x="449" y="30"/>
                  </a:lnTo>
                  <a:lnTo>
                    <a:pt x="452" y="32"/>
                  </a:lnTo>
                  <a:lnTo>
                    <a:pt x="454" y="32"/>
                  </a:lnTo>
                  <a:lnTo>
                    <a:pt x="455" y="32"/>
                  </a:lnTo>
                  <a:lnTo>
                    <a:pt x="460" y="30"/>
                  </a:lnTo>
                  <a:lnTo>
                    <a:pt x="464" y="28"/>
                  </a:lnTo>
                  <a:lnTo>
                    <a:pt x="465" y="30"/>
                  </a:lnTo>
                  <a:lnTo>
                    <a:pt x="465" y="32"/>
                  </a:lnTo>
                  <a:lnTo>
                    <a:pt x="464" y="32"/>
                  </a:lnTo>
                  <a:lnTo>
                    <a:pt x="462" y="33"/>
                  </a:lnTo>
                  <a:lnTo>
                    <a:pt x="467" y="35"/>
                  </a:lnTo>
                  <a:lnTo>
                    <a:pt x="470" y="33"/>
                  </a:lnTo>
                  <a:lnTo>
                    <a:pt x="474" y="37"/>
                  </a:lnTo>
                  <a:lnTo>
                    <a:pt x="475" y="35"/>
                  </a:lnTo>
                  <a:lnTo>
                    <a:pt x="477" y="33"/>
                  </a:lnTo>
                  <a:lnTo>
                    <a:pt x="477" y="35"/>
                  </a:lnTo>
                  <a:lnTo>
                    <a:pt x="477" y="37"/>
                  </a:lnTo>
                  <a:lnTo>
                    <a:pt x="480" y="35"/>
                  </a:lnTo>
                  <a:lnTo>
                    <a:pt x="482" y="35"/>
                  </a:lnTo>
                  <a:lnTo>
                    <a:pt x="482" y="40"/>
                  </a:lnTo>
                  <a:lnTo>
                    <a:pt x="486" y="42"/>
                  </a:lnTo>
                  <a:lnTo>
                    <a:pt x="487" y="40"/>
                  </a:lnTo>
                  <a:lnTo>
                    <a:pt x="487" y="38"/>
                  </a:lnTo>
                  <a:lnTo>
                    <a:pt x="489" y="38"/>
                  </a:lnTo>
                  <a:lnTo>
                    <a:pt x="489" y="40"/>
                  </a:lnTo>
                  <a:lnTo>
                    <a:pt x="491" y="42"/>
                  </a:lnTo>
                  <a:lnTo>
                    <a:pt x="489" y="45"/>
                  </a:lnTo>
                  <a:lnTo>
                    <a:pt x="489" y="47"/>
                  </a:lnTo>
                  <a:lnTo>
                    <a:pt x="491" y="48"/>
                  </a:lnTo>
                  <a:lnTo>
                    <a:pt x="492" y="48"/>
                  </a:lnTo>
                  <a:lnTo>
                    <a:pt x="492" y="47"/>
                  </a:lnTo>
                  <a:lnTo>
                    <a:pt x="494" y="47"/>
                  </a:lnTo>
                  <a:lnTo>
                    <a:pt x="496" y="47"/>
                  </a:lnTo>
                  <a:lnTo>
                    <a:pt x="496" y="50"/>
                  </a:lnTo>
                  <a:lnTo>
                    <a:pt x="497" y="52"/>
                  </a:lnTo>
                  <a:lnTo>
                    <a:pt x="499" y="50"/>
                  </a:lnTo>
                  <a:lnTo>
                    <a:pt x="501" y="48"/>
                  </a:lnTo>
                  <a:lnTo>
                    <a:pt x="502" y="47"/>
                  </a:lnTo>
                  <a:lnTo>
                    <a:pt x="504" y="47"/>
                  </a:lnTo>
                  <a:lnTo>
                    <a:pt x="506" y="47"/>
                  </a:lnTo>
                  <a:lnTo>
                    <a:pt x="506" y="45"/>
                  </a:lnTo>
                  <a:lnTo>
                    <a:pt x="507" y="45"/>
                  </a:lnTo>
                  <a:lnTo>
                    <a:pt x="507" y="47"/>
                  </a:lnTo>
                  <a:lnTo>
                    <a:pt x="507" y="48"/>
                  </a:lnTo>
                  <a:lnTo>
                    <a:pt x="509" y="50"/>
                  </a:lnTo>
                  <a:lnTo>
                    <a:pt x="512" y="47"/>
                  </a:lnTo>
                  <a:lnTo>
                    <a:pt x="514" y="47"/>
                  </a:lnTo>
                  <a:lnTo>
                    <a:pt x="516" y="47"/>
                  </a:lnTo>
                  <a:lnTo>
                    <a:pt x="519" y="48"/>
                  </a:lnTo>
                  <a:lnTo>
                    <a:pt x="519" y="50"/>
                  </a:lnTo>
                  <a:lnTo>
                    <a:pt x="519" y="52"/>
                  </a:lnTo>
                  <a:lnTo>
                    <a:pt x="517" y="52"/>
                  </a:lnTo>
                  <a:lnTo>
                    <a:pt x="517" y="50"/>
                  </a:lnTo>
                  <a:lnTo>
                    <a:pt x="516" y="50"/>
                  </a:lnTo>
                  <a:lnTo>
                    <a:pt x="516" y="52"/>
                  </a:lnTo>
                  <a:lnTo>
                    <a:pt x="516" y="53"/>
                  </a:lnTo>
                  <a:lnTo>
                    <a:pt x="514" y="55"/>
                  </a:lnTo>
                  <a:lnTo>
                    <a:pt x="514" y="57"/>
                  </a:lnTo>
                  <a:lnTo>
                    <a:pt x="514" y="59"/>
                  </a:lnTo>
                  <a:lnTo>
                    <a:pt x="514" y="60"/>
                  </a:lnTo>
                  <a:lnTo>
                    <a:pt x="517" y="62"/>
                  </a:lnTo>
                  <a:lnTo>
                    <a:pt x="519" y="60"/>
                  </a:lnTo>
                  <a:lnTo>
                    <a:pt x="521" y="62"/>
                  </a:lnTo>
                  <a:lnTo>
                    <a:pt x="522" y="64"/>
                  </a:lnTo>
                  <a:lnTo>
                    <a:pt x="522" y="67"/>
                  </a:lnTo>
                  <a:lnTo>
                    <a:pt x="524" y="69"/>
                  </a:lnTo>
                  <a:lnTo>
                    <a:pt x="526" y="70"/>
                  </a:lnTo>
                  <a:lnTo>
                    <a:pt x="527" y="69"/>
                  </a:lnTo>
                  <a:lnTo>
                    <a:pt x="527" y="70"/>
                  </a:lnTo>
                  <a:lnTo>
                    <a:pt x="529" y="70"/>
                  </a:lnTo>
                  <a:lnTo>
                    <a:pt x="529" y="75"/>
                  </a:lnTo>
                  <a:lnTo>
                    <a:pt x="531" y="77"/>
                  </a:lnTo>
                  <a:lnTo>
                    <a:pt x="531" y="79"/>
                  </a:lnTo>
                  <a:lnTo>
                    <a:pt x="532" y="79"/>
                  </a:lnTo>
                  <a:lnTo>
                    <a:pt x="532" y="75"/>
                  </a:lnTo>
                  <a:lnTo>
                    <a:pt x="534" y="75"/>
                  </a:lnTo>
                  <a:lnTo>
                    <a:pt x="536" y="77"/>
                  </a:lnTo>
                  <a:lnTo>
                    <a:pt x="539" y="75"/>
                  </a:lnTo>
                  <a:lnTo>
                    <a:pt x="542" y="75"/>
                  </a:lnTo>
                  <a:lnTo>
                    <a:pt x="544" y="75"/>
                  </a:lnTo>
                  <a:lnTo>
                    <a:pt x="546" y="77"/>
                  </a:lnTo>
                  <a:lnTo>
                    <a:pt x="547" y="80"/>
                  </a:lnTo>
                  <a:lnTo>
                    <a:pt x="549" y="80"/>
                  </a:lnTo>
                  <a:lnTo>
                    <a:pt x="551" y="80"/>
                  </a:lnTo>
                  <a:lnTo>
                    <a:pt x="551" y="82"/>
                  </a:lnTo>
                  <a:lnTo>
                    <a:pt x="549" y="82"/>
                  </a:lnTo>
                  <a:lnTo>
                    <a:pt x="547" y="82"/>
                  </a:lnTo>
                  <a:lnTo>
                    <a:pt x="549" y="84"/>
                  </a:lnTo>
                  <a:lnTo>
                    <a:pt x="549" y="85"/>
                  </a:lnTo>
                  <a:lnTo>
                    <a:pt x="551" y="87"/>
                  </a:lnTo>
                  <a:lnTo>
                    <a:pt x="552" y="89"/>
                  </a:lnTo>
                  <a:lnTo>
                    <a:pt x="556" y="90"/>
                  </a:lnTo>
                  <a:lnTo>
                    <a:pt x="556" y="92"/>
                  </a:lnTo>
                  <a:lnTo>
                    <a:pt x="557" y="94"/>
                  </a:lnTo>
                  <a:lnTo>
                    <a:pt x="559" y="95"/>
                  </a:lnTo>
                  <a:lnTo>
                    <a:pt x="559" y="97"/>
                  </a:lnTo>
                  <a:lnTo>
                    <a:pt x="559" y="99"/>
                  </a:lnTo>
                  <a:lnTo>
                    <a:pt x="557" y="99"/>
                  </a:lnTo>
                  <a:lnTo>
                    <a:pt x="557" y="100"/>
                  </a:lnTo>
                  <a:lnTo>
                    <a:pt x="559" y="100"/>
                  </a:lnTo>
                  <a:lnTo>
                    <a:pt x="561" y="102"/>
                  </a:lnTo>
                  <a:lnTo>
                    <a:pt x="559" y="102"/>
                  </a:lnTo>
                  <a:lnTo>
                    <a:pt x="557" y="100"/>
                  </a:lnTo>
                  <a:lnTo>
                    <a:pt x="557" y="102"/>
                  </a:lnTo>
                  <a:lnTo>
                    <a:pt x="559" y="104"/>
                  </a:lnTo>
                  <a:lnTo>
                    <a:pt x="561" y="109"/>
                  </a:lnTo>
                  <a:lnTo>
                    <a:pt x="562" y="110"/>
                  </a:lnTo>
                  <a:lnTo>
                    <a:pt x="562" y="114"/>
                  </a:lnTo>
                  <a:lnTo>
                    <a:pt x="562" y="117"/>
                  </a:lnTo>
                  <a:lnTo>
                    <a:pt x="561" y="119"/>
                  </a:lnTo>
                  <a:lnTo>
                    <a:pt x="561" y="120"/>
                  </a:lnTo>
                  <a:lnTo>
                    <a:pt x="564" y="122"/>
                  </a:lnTo>
                  <a:lnTo>
                    <a:pt x="566" y="125"/>
                  </a:lnTo>
                  <a:lnTo>
                    <a:pt x="567" y="127"/>
                  </a:lnTo>
                  <a:lnTo>
                    <a:pt x="567" y="129"/>
                  </a:lnTo>
                  <a:lnTo>
                    <a:pt x="569" y="132"/>
                  </a:lnTo>
                  <a:lnTo>
                    <a:pt x="569" y="134"/>
                  </a:lnTo>
                  <a:lnTo>
                    <a:pt x="564" y="137"/>
                  </a:lnTo>
                  <a:lnTo>
                    <a:pt x="562" y="137"/>
                  </a:lnTo>
                  <a:lnTo>
                    <a:pt x="562" y="140"/>
                  </a:lnTo>
                  <a:lnTo>
                    <a:pt x="564" y="142"/>
                  </a:lnTo>
                  <a:lnTo>
                    <a:pt x="564" y="144"/>
                  </a:lnTo>
                  <a:lnTo>
                    <a:pt x="559" y="144"/>
                  </a:lnTo>
                  <a:lnTo>
                    <a:pt x="556" y="149"/>
                  </a:lnTo>
                  <a:lnTo>
                    <a:pt x="554" y="149"/>
                  </a:lnTo>
                  <a:lnTo>
                    <a:pt x="552" y="150"/>
                  </a:lnTo>
                  <a:lnTo>
                    <a:pt x="552" y="152"/>
                  </a:lnTo>
                  <a:lnTo>
                    <a:pt x="556" y="150"/>
                  </a:lnTo>
                  <a:lnTo>
                    <a:pt x="556" y="152"/>
                  </a:lnTo>
                  <a:lnTo>
                    <a:pt x="556" y="154"/>
                  </a:lnTo>
                  <a:lnTo>
                    <a:pt x="557" y="156"/>
                  </a:lnTo>
                  <a:lnTo>
                    <a:pt x="557" y="159"/>
                  </a:lnTo>
                  <a:lnTo>
                    <a:pt x="554" y="159"/>
                  </a:lnTo>
                  <a:lnTo>
                    <a:pt x="554" y="162"/>
                  </a:lnTo>
                  <a:lnTo>
                    <a:pt x="551" y="162"/>
                  </a:lnTo>
                  <a:lnTo>
                    <a:pt x="549" y="164"/>
                  </a:lnTo>
                  <a:lnTo>
                    <a:pt x="549" y="166"/>
                  </a:lnTo>
                  <a:lnTo>
                    <a:pt x="551" y="167"/>
                  </a:lnTo>
                  <a:lnTo>
                    <a:pt x="551" y="169"/>
                  </a:lnTo>
                  <a:lnTo>
                    <a:pt x="551" y="171"/>
                  </a:lnTo>
                  <a:lnTo>
                    <a:pt x="554" y="172"/>
                  </a:lnTo>
                  <a:lnTo>
                    <a:pt x="556" y="176"/>
                  </a:lnTo>
                  <a:lnTo>
                    <a:pt x="551" y="179"/>
                  </a:lnTo>
                  <a:lnTo>
                    <a:pt x="554" y="182"/>
                  </a:lnTo>
                  <a:lnTo>
                    <a:pt x="554" y="184"/>
                  </a:lnTo>
                  <a:lnTo>
                    <a:pt x="552" y="184"/>
                  </a:lnTo>
                  <a:lnTo>
                    <a:pt x="551" y="182"/>
                  </a:lnTo>
                  <a:lnTo>
                    <a:pt x="549" y="182"/>
                  </a:lnTo>
                  <a:lnTo>
                    <a:pt x="547" y="184"/>
                  </a:lnTo>
                  <a:lnTo>
                    <a:pt x="547" y="191"/>
                  </a:lnTo>
                  <a:lnTo>
                    <a:pt x="549" y="191"/>
                  </a:lnTo>
                  <a:lnTo>
                    <a:pt x="551" y="192"/>
                  </a:lnTo>
                  <a:lnTo>
                    <a:pt x="549" y="194"/>
                  </a:lnTo>
                  <a:lnTo>
                    <a:pt x="549" y="197"/>
                  </a:lnTo>
                  <a:lnTo>
                    <a:pt x="547" y="197"/>
                  </a:lnTo>
                  <a:lnTo>
                    <a:pt x="546" y="199"/>
                  </a:lnTo>
                  <a:lnTo>
                    <a:pt x="547" y="199"/>
                  </a:lnTo>
                  <a:lnTo>
                    <a:pt x="547" y="201"/>
                  </a:lnTo>
                  <a:lnTo>
                    <a:pt x="546" y="202"/>
                  </a:lnTo>
                  <a:lnTo>
                    <a:pt x="546" y="204"/>
                  </a:lnTo>
                  <a:lnTo>
                    <a:pt x="547" y="204"/>
                  </a:lnTo>
                  <a:lnTo>
                    <a:pt x="551" y="202"/>
                  </a:lnTo>
                  <a:lnTo>
                    <a:pt x="552" y="206"/>
                  </a:lnTo>
                  <a:lnTo>
                    <a:pt x="551" y="207"/>
                  </a:lnTo>
                  <a:lnTo>
                    <a:pt x="552" y="209"/>
                  </a:lnTo>
                  <a:lnTo>
                    <a:pt x="554" y="212"/>
                  </a:lnTo>
                  <a:lnTo>
                    <a:pt x="556" y="214"/>
                  </a:lnTo>
                  <a:lnTo>
                    <a:pt x="556" y="217"/>
                  </a:lnTo>
                  <a:lnTo>
                    <a:pt x="554" y="219"/>
                  </a:lnTo>
                  <a:lnTo>
                    <a:pt x="556" y="219"/>
                  </a:lnTo>
                  <a:lnTo>
                    <a:pt x="556" y="221"/>
                  </a:lnTo>
                  <a:lnTo>
                    <a:pt x="554" y="221"/>
                  </a:lnTo>
                  <a:lnTo>
                    <a:pt x="552" y="221"/>
                  </a:lnTo>
                  <a:lnTo>
                    <a:pt x="554" y="222"/>
                  </a:lnTo>
                  <a:lnTo>
                    <a:pt x="554" y="226"/>
                  </a:lnTo>
                  <a:lnTo>
                    <a:pt x="552" y="226"/>
                  </a:lnTo>
                  <a:lnTo>
                    <a:pt x="552" y="224"/>
                  </a:lnTo>
                  <a:lnTo>
                    <a:pt x="552" y="226"/>
                  </a:lnTo>
                  <a:lnTo>
                    <a:pt x="551" y="227"/>
                  </a:lnTo>
                  <a:lnTo>
                    <a:pt x="549" y="227"/>
                  </a:lnTo>
                  <a:lnTo>
                    <a:pt x="549" y="229"/>
                  </a:lnTo>
                  <a:lnTo>
                    <a:pt x="546" y="229"/>
                  </a:lnTo>
                  <a:lnTo>
                    <a:pt x="544" y="229"/>
                  </a:lnTo>
                  <a:lnTo>
                    <a:pt x="544" y="232"/>
                  </a:lnTo>
                  <a:lnTo>
                    <a:pt x="542" y="232"/>
                  </a:lnTo>
                  <a:lnTo>
                    <a:pt x="542" y="234"/>
                  </a:lnTo>
                  <a:lnTo>
                    <a:pt x="541" y="234"/>
                  </a:lnTo>
                  <a:lnTo>
                    <a:pt x="537" y="236"/>
                  </a:lnTo>
                  <a:lnTo>
                    <a:pt x="536" y="236"/>
                  </a:lnTo>
                  <a:lnTo>
                    <a:pt x="534" y="234"/>
                  </a:lnTo>
                  <a:lnTo>
                    <a:pt x="532" y="236"/>
                  </a:lnTo>
                  <a:lnTo>
                    <a:pt x="531" y="237"/>
                  </a:lnTo>
                  <a:lnTo>
                    <a:pt x="531" y="239"/>
                  </a:lnTo>
                  <a:lnTo>
                    <a:pt x="529" y="241"/>
                  </a:lnTo>
                  <a:lnTo>
                    <a:pt x="526" y="242"/>
                  </a:lnTo>
                  <a:lnTo>
                    <a:pt x="527" y="244"/>
                  </a:lnTo>
                  <a:lnTo>
                    <a:pt x="526" y="247"/>
                  </a:lnTo>
                  <a:lnTo>
                    <a:pt x="527" y="249"/>
                  </a:lnTo>
                  <a:lnTo>
                    <a:pt x="527" y="251"/>
                  </a:lnTo>
                  <a:lnTo>
                    <a:pt x="529" y="251"/>
                  </a:lnTo>
                  <a:lnTo>
                    <a:pt x="529" y="249"/>
                  </a:lnTo>
                  <a:lnTo>
                    <a:pt x="531" y="249"/>
                  </a:lnTo>
                  <a:lnTo>
                    <a:pt x="531" y="252"/>
                  </a:lnTo>
                  <a:lnTo>
                    <a:pt x="532" y="254"/>
                  </a:lnTo>
                  <a:lnTo>
                    <a:pt x="531" y="258"/>
                  </a:lnTo>
                  <a:lnTo>
                    <a:pt x="532" y="258"/>
                  </a:lnTo>
                  <a:lnTo>
                    <a:pt x="532" y="259"/>
                  </a:lnTo>
                  <a:lnTo>
                    <a:pt x="531" y="259"/>
                  </a:lnTo>
                  <a:lnTo>
                    <a:pt x="534" y="261"/>
                  </a:lnTo>
                  <a:lnTo>
                    <a:pt x="534" y="263"/>
                  </a:lnTo>
                  <a:lnTo>
                    <a:pt x="532" y="263"/>
                  </a:lnTo>
                  <a:lnTo>
                    <a:pt x="532" y="264"/>
                  </a:lnTo>
                  <a:lnTo>
                    <a:pt x="531" y="268"/>
                  </a:lnTo>
                  <a:lnTo>
                    <a:pt x="532" y="269"/>
                  </a:lnTo>
                  <a:lnTo>
                    <a:pt x="532" y="273"/>
                  </a:lnTo>
                  <a:lnTo>
                    <a:pt x="534" y="276"/>
                  </a:lnTo>
                  <a:lnTo>
                    <a:pt x="532" y="278"/>
                  </a:lnTo>
                  <a:lnTo>
                    <a:pt x="531" y="278"/>
                  </a:lnTo>
                  <a:lnTo>
                    <a:pt x="529" y="279"/>
                  </a:lnTo>
                  <a:lnTo>
                    <a:pt x="529" y="281"/>
                  </a:lnTo>
                  <a:lnTo>
                    <a:pt x="529" y="283"/>
                  </a:lnTo>
                  <a:lnTo>
                    <a:pt x="529" y="284"/>
                  </a:lnTo>
                  <a:lnTo>
                    <a:pt x="527" y="286"/>
                  </a:lnTo>
                  <a:lnTo>
                    <a:pt x="529" y="286"/>
                  </a:lnTo>
                  <a:lnTo>
                    <a:pt x="531" y="288"/>
                  </a:lnTo>
                  <a:lnTo>
                    <a:pt x="531" y="289"/>
                  </a:lnTo>
                  <a:lnTo>
                    <a:pt x="529" y="289"/>
                  </a:lnTo>
                  <a:lnTo>
                    <a:pt x="529" y="291"/>
                  </a:lnTo>
                  <a:lnTo>
                    <a:pt x="529" y="293"/>
                  </a:lnTo>
                  <a:lnTo>
                    <a:pt x="529" y="294"/>
                  </a:lnTo>
                  <a:lnTo>
                    <a:pt x="531" y="296"/>
                  </a:lnTo>
                  <a:lnTo>
                    <a:pt x="531" y="298"/>
                  </a:lnTo>
                  <a:lnTo>
                    <a:pt x="529" y="299"/>
                  </a:lnTo>
                  <a:lnTo>
                    <a:pt x="529" y="301"/>
                  </a:lnTo>
                  <a:lnTo>
                    <a:pt x="529" y="303"/>
                  </a:lnTo>
                  <a:lnTo>
                    <a:pt x="529" y="304"/>
                  </a:lnTo>
                  <a:lnTo>
                    <a:pt x="531" y="306"/>
                  </a:lnTo>
                  <a:lnTo>
                    <a:pt x="532" y="309"/>
                  </a:lnTo>
                  <a:lnTo>
                    <a:pt x="532" y="311"/>
                  </a:lnTo>
                  <a:lnTo>
                    <a:pt x="532" y="313"/>
                  </a:lnTo>
                  <a:lnTo>
                    <a:pt x="536" y="314"/>
                  </a:lnTo>
                  <a:lnTo>
                    <a:pt x="536" y="316"/>
                  </a:lnTo>
                  <a:lnTo>
                    <a:pt x="536" y="318"/>
                  </a:lnTo>
                  <a:lnTo>
                    <a:pt x="536" y="319"/>
                  </a:lnTo>
                  <a:lnTo>
                    <a:pt x="537" y="319"/>
                  </a:lnTo>
                  <a:lnTo>
                    <a:pt x="536" y="321"/>
                  </a:lnTo>
                  <a:lnTo>
                    <a:pt x="537" y="323"/>
                  </a:lnTo>
                  <a:lnTo>
                    <a:pt x="539" y="323"/>
                  </a:lnTo>
                  <a:lnTo>
                    <a:pt x="539" y="324"/>
                  </a:lnTo>
                  <a:lnTo>
                    <a:pt x="537" y="326"/>
                  </a:lnTo>
                  <a:lnTo>
                    <a:pt x="536" y="328"/>
                  </a:lnTo>
                  <a:lnTo>
                    <a:pt x="534" y="329"/>
                  </a:lnTo>
                  <a:lnTo>
                    <a:pt x="536" y="331"/>
                  </a:lnTo>
                  <a:lnTo>
                    <a:pt x="536" y="334"/>
                  </a:lnTo>
                  <a:lnTo>
                    <a:pt x="537" y="334"/>
                  </a:lnTo>
                  <a:lnTo>
                    <a:pt x="539" y="336"/>
                  </a:lnTo>
                  <a:lnTo>
                    <a:pt x="541" y="336"/>
                  </a:lnTo>
                  <a:lnTo>
                    <a:pt x="542" y="336"/>
                  </a:lnTo>
                  <a:lnTo>
                    <a:pt x="542" y="334"/>
                  </a:lnTo>
                  <a:lnTo>
                    <a:pt x="546" y="336"/>
                  </a:lnTo>
                  <a:lnTo>
                    <a:pt x="549" y="336"/>
                  </a:lnTo>
                  <a:lnTo>
                    <a:pt x="549" y="339"/>
                  </a:lnTo>
                  <a:lnTo>
                    <a:pt x="552" y="343"/>
                  </a:lnTo>
                  <a:lnTo>
                    <a:pt x="552" y="344"/>
                  </a:lnTo>
                  <a:lnTo>
                    <a:pt x="551" y="344"/>
                  </a:lnTo>
                  <a:lnTo>
                    <a:pt x="551" y="346"/>
                  </a:lnTo>
                  <a:lnTo>
                    <a:pt x="549" y="348"/>
                  </a:lnTo>
                  <a:lnTo>
                    <a:pt x="552" y="349"/>
                  </a:lnTo>
                  <a:lnTo>
                    <a:pt x="551" y="351"/>
                  </a:lnTo>
                  <a:lnTo>
                    <a:pt x="552" y="353"/>
                  </a:lnTo>
                  <a:lnTo>
                    <a:pt x="554" y="353"/>
                  </a:lnTo>
                  <a:lnTo>
                    <a:pt x="556" y="356"/>
                  </a:lnTo>
                  <a:lnTo>
                    <a:pt x="559" y="356"/>
                  </a:lnTo>
                  <a:lnTo>
                    <a:pt x="561" y="354"/>
                  </a:lnTo>
                  <a:lnTo>
                    <a:pt x="562" y="356"/>
                  </a:lnTo>
                  <a:lnTo>
                    <a:pt x="564" y="358"/>
                  </a:lnTo>
                  <a:lnTo>
                    <a:pt x="564" y="361"/>
                  </a:lnTo>
                  <a:lnTo>
                    <a:pt x="566" y="361"/>
                  </a:lnTo>
                  <a:lnTo>
                    <a:pt x="566" y="363"/>
                  </a:lnTo>
                  <a:lnTo>
                    <a:pt x="564" y="363"/>
                  </a:lnTo>
                  <a:lnTo>
                    <a:pt x="562" y="365"/>
                  </a:lnTo>
                  <a:lnTo>
                    <a:pt x="561" y="365"/>
                  </a:lnTo>
                  <a:lnTo>
                    <a:pt x="561" y="366"/>
                  </a:lnTo>
                  <a:lnTo>
                    <a:pt x="559" y="368"/>
                  </a:lnTo>
                  <a:lnTo>
                    <a:pt x="557" y="368"/>
                  </a:lnTo>
                  <a:lnTo>
                    <a:pt x="559" y="370"/>
                  </a:lnTo>
                  <a:lnTo>
                    <a:pt x="559" y="371"/>
                  </a:lnTo>
                  <a:lnTo>
                    <a:pt x="559" y="373"/>
                  </a:lnTo>
                  <a:lnTo>
                    <a:pt x="562" y="375"/>
                  </a:lnTo>
                  <a:lnTo>
                    <a:pt x="564" y="373"/>
                  </a:lnTo>
                  <a:lnTo>
                    <a:pt x="566" y="375"/>
                  </a:lnTo>
                  <a:lnTo>
                    <a:pt x="567" y="375"/>
                  </a:lnTo>
                  <a:lnTo>
                    <a:pt x="569" y="375"/>
                  </a:lnTo>
                  <a:lnTo>
                    <a:pt x="567" y="376"/>
                  </a:lnTo>
                  <a:lnTo>
                    <a:pt x="569" y="380"/>
                  </a:lnTo>
                  <a:lnTo>
                    <a:pt x="566" y="380"/>
                  </a:lnTo>
                  <a:lnTo>
                    <a:pt x="566" y="381"/>
                  </a:lnTo>
                  <a:lnTo>
                    <a:pt x="567" y="381"/>
                  </a:lnTo>
                  <a:lnTo>
                    <a:pt x="569" y="385"/>
                  </a:lnTo>
                  <a:lnTo>
                    <a:pt x="571" y="385"/>
                  </a:lnTo>
                  <a:lnTo>
                    <a:pt x="572" y="385"/>
                  </a:lnTo>
                  <a:lnTo>
                    <a:pt x="572" y="386"/>
                  </a:lnTo>
                  <a:lnTo>
                    <a:pt x="571" y="388"/>
                  </a:lnTo>
                  <a:lnTo>
                    <a:pt x="572" y="388"/>
                  </a:lnTo>
                  <a:lnTo>
                    <a:pt x="571" y="390"/>
                  </a:lnTo>
                  <a:lnTo>
                    <a:pt x="572" y="391"/>
                  </a:lnTo>
                  <a:lnTo>
                    <a:pt x="572" y="393"/>
                  </a:lnTo>
                  <a:lnTo>
                    <a:pt x="571" y="393"/>
                  </a:lnTo>
                  <a:lnTo>
                    <a:pt x="571" y="395"/>
                  </a:lnTo>
                  <a:lnTo>
                    <a:pt x="569" y="393"/>
                  </a:lnTo>
                  <a:lnTo>
                    <a:pt x="567" y="395"/>
                  </a:lnTo>
                  <a:lnTo>
                    <a:pt x="569" y="395"/>
                  </a:lnTo>
                  <a:lnTo>
                    <a:pt x="569" y="396"/>
                  </a:lnTo>
                  <a:lnTo>
                    <a:pt x="567" y="396"/>
                  </a:lnTo>
                  <a:lnTo>
                    <a:pt x="566" y="396"/>
                  </a:lnTo>
                  <a:lnTo>
                    <a:pt x="567" y="398"/>
                  </a:lnTo>
                  <a:lnTo>
                    <a:pt x="569" y="400"/>
                  </a:lnTo>
                  <a:lnTo>
                    <a:pt x="567" y="401"/>
                  </a:lnTo>
                  <a:lnTo>
                    <a:pt x="567" y="400"/>
                  </a:lnTo>
                  <a:lnTo>
                    <a:pt x="567" y="401"/>
                  </a:lnTo>
                  <a:lnTo>
                    <a:pt x="567" y="403"/>
                  </a:lnTo>
                  <a:lnTo>
                    <a:pt x="567" y="405"/>
                  </a:lnTo>
                  <a:lnTo>
                    <a:pt x="567" y="403"/>
                  </a:lnTo>
                  <a:lnTo>
                    <a:pt x="567" y="406"/>
                  </a:lnTo>
                  <a:lnTo>
                    <a:pt x="569" y="408"/>
                  </a:lnTo>
                  <a:lnTo>
                    <a:pt x="567" y="408"/>
                  </a:lnTo>
                  <a:lnTo>
                    <a:pt x="566" y="408"/>
                  </a:lnTo>
                  <a:lnTo>
                    <a:pt x="564" y="408"/>
                  </a:lnTo>
                  <a:lnTo>
                    <a:pt x="562" y="408"/>
                  </a:lnTo>
                  <a:lnTo>
                    <a:pt x="564" y="411"/>
                  </a:lnTo>
                  <a:lnTo>
                    <a:pt x="562" y="410"/>
                  </a:lnTo>
                  <a:lnTo>
                    <a:pt x="562" y="411"/>
                  </a:lnTo>
                  <a:lnTo>
                    <a:pt x="561" y="411"/>
                  </a:lnTo>
                  <a:lnTo>
                    <a:pt x="559" y="416"/>
                  </a:lnTo>
                  <a:lnTo>
                    <a:pt x="559" y="418"/>
                  </a:lnTo>
                  <a:lnTo>
                    <a:pt x="561" y="418"/>
                  </a:lnTo>
                  <a:lnTo>
                    <a:pt x="561" y="420"/>
                  </a:lnTo>
                  <a:lnTo>
                    <a:pt x="559" y="420"/>
                  </a:lnTo>
                  <a:lnTo>
                    <a:pt x="557" y="420"/>
                  </a:lnTo>
                  <a:lnTo>
                    <a:pt x="557" y="421"/>
                  </a:lnTo>
                  <a:lnTo>
                    <a:pt x="556" y="425"/>
                  </a:lnTo>
                  <a:lnTo>
                    <a:pt x="556" y="426"/>
                  </a:lnTo>
                  <a:lnTo>
                    <a:pt x="556" y="428"/>
                  </a:lnTo>
                  <a:lnTo>
                    <a:pt x="556" y="430"/>
                  </a:lnTo>
                  <a:lnTo>
                    <a:pt x="557" y="431"/>
                  </a:lnTo>
                  <a:lnTo>
                    <a:pt x="557" y="433"/>
                  </a:lnTo>
                  <a:lnTo>
                    <a:pt x="556" y="433"/>
                  </a:lnTo>
                  <a:lnTo>
                    <a:pt x="556" y="435"/>
                  </a:lnTo>
                  <a:lnTo>
                    <a:pt x="559" y="438"/>
                  </a:lnTo>
                  <a:lnTo>
                    <a:pt x="557" y="438"/>
                  </a:lnTo>
                  <a:lnTo>
                    <a:pt x="559" y="440"/>
                  </a:lnTo>
                  <a:lnTo>
                    <a:pt x="557" y="441"/>
                  </a:lnTo>
                  <a:lnTo>
                    <a:pt x="559" y="441"/>
                  </a:lnTo>
                  <a:lnTo>
                    <a:pt x="561" y="441"/>
                  </a:lnTo>
                  <a:lnTo>
                    <a:pt x="562" y="441"/>
                  </a:lnTo>
                  <a:lnTo>
                    <a:pt x="564" y="441"/>
                  </a:lnTo>
                  <a:lnTo>
                    <a:pt x="566" y="441"/>
                  </a:lnTo>
                  <a:lnTo>
                    <a:pt x="569" y="441"/>
                  </a:lnTo>
                  <a:lnTo>
                    <a:pt x="569" y="443"/>
                  </a:lnTo>
                  <a:lnTo>
                    <a:pt x="571" y="443"/>
                  </a:lnTo>
                  <a:lnTo>
                    <a:pt x="571" y="441"/>
                  </a:lnTo>
                  <a:lnTo>
                    <a:pt x="572" y="445"/>
                  </a:lnTo>
                  <a:lnTo>
                    <a:pt x="574" y="445"/>
                  </a:lnTo>
                  <a:lnTo>
                    <a:pt x="576" y="448"/>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4" name="Freeform 20">
              <a:extLst>
                <a:ext uri="{FF2B5EF4-FFF2-40B4-BE49-F238E27FC236}">
                  <a16:creationId xmlns:a16="http://schemas.microsoft.com/office/drawing/2014/main" id="{68A9C1B6-28F5-4358-A11E-89533390A3CF}"/>
                </a:ext>
              </a:extLst>
            </p:cNvPr>
            <p:cNvSpPr>
              <a:spLocks/>
            </p:cNvSpPr>
            <p:nvPr/>
          </p:nvSpPr>
          <p:spPr bwMode="gray">
            <a:xfrm>
              <a:off x="3103563" y="4643438"/>
              <a:ext cx="1057275" cy="1228725"/>
            </a:xfrm>
            <a:custGeom>
              <a:avLst/>
              <a:gdLst/>
              <a:ahLst/>
              <a:cxnLst>
                <a:cxn ang="0">
                  <a:pos x="445" y="634"/>
                </a:cxn>
                <a:cxn ang="0">
                  <a:pos x="442" y="687"/>
                </a:cxn>
                <a:cxn ang="0">
                  <a:pos x="447" y="699"/>
                </a:cxn>
                <a:cxn ang="0">
                  <a:pos x="458" y="714"/>
                </a:cxn>
                <a:cxn ang="0">
                  <a:pos x="475" y="731"/>
                </a:cxn>
                <a:cxn ang="0">
                  <a:pos x="482" y="753"/>
                </a:cxn>
                <a:cxn ang="0">
                  <a:pos x="475" y="773"/>
                </a:cxn>
                <a:cxn ang="0">
                  <a:pos x="447" y="756"/>
                </a:cxn>
                <a:cxn ang="0">
                  <a:pos x="413" y="744"/>
                </a:cxn>
                <a:cxn ang="0">
                  <a:pos x="378" y="739"/>
                </a:cxn>
                <a:cxn ang="0">
                  <a:pos x="340" y="714"/>
                </a:cxn>
                <a:cxn ang="0">
                  <a:pos x="304" y="699"/>
                </a:cxn>
                <a:cxn ang="0">
                  <a:pos x="268" y="687"/>
                </a:cxn>
                <a:cxn ang="0">
                  <a:pos x="249" y="664"/>
                </a:cxn>
                <a:cxn ang="0">
                  <a:pos x="226" y="629"/>
                </a:cxn>
                <a:cxn ang="0">
                  <a:pos x="199" y="614"/>
                </a:cxn>
                <a:cxn ang="0">
                  <a:pos x="177" y="624"/>
                </a:cxn>
                <a:cxn ang="0">
                  <a:pos x="146" y="597"/>
                </a:cxn>
                <a:cxn ang="0">
                  <a:pos x="109" y="594"/>
                </a:cxn>
                <a:cxn ang="0">
                  <a:pos x="77" y="595"/>
                </a:cxn>
                <a:cxn ang="0">
                  <a:pos x="79" y="564"/>
                </a:cxn>
                <a:cxn ang="0">
                  <a:pos x="67" y="534"/>
                </a:cxn>
                <a:cxn ang="0">
                  <a:pos x="59" y="497"/>
                </a:cxn>
                <a:cxn ang="0">
                  <a:pos x="55" y="472"/>
                </a:cxn>
                <a:cxn ang="0">
                  <a:pos x="28" y="447"/>
                </a:cxn>
                <a:cxn ang="0">
                  <a:pos x="2" y="420"/>
                </a:cxn>
                <a:cxn ang="0">
                  <a:pos x="28" y="405"/>
                </a:cxn>
                <a:cxn ang="0">
                  <a:pos x="32" y="383"/>
                </a:cxn>
                <a:cxn ang="0">
                  <a:pos x="8" y="350"/>
                </a:cxn>
                <a:cxn ang="0">
                  <a:pos x="13" y="321"/>
                </a:cxn>
                <a:cxn ang="0">
                  <a:pos x="5" y="298"/>
                </a:cxn>
                <a:cxn ang="0">
                  <a:pos x="8" y="256"/>
                </a:cxn>
                <a:cxn ang="0">
                  <a:pos x="18" y="223"/>
                </a:cxn>
                <a:cxn ang="0">
                  <a:pos x="30" y="191"/>
                </a:cxn>
                <a:cxn ang="0">
                  <a:pos x="70" y="164"/>
                </a:cxn>
                <a:cxn ang="0">
                  <a:pos x="127" y="131"/>
                </a:cxn>
                <a:cxn ang="0">
                  <a:pos x="167" y="77"/>
                </a:cxn>
                <a:cxn ang="0">
                  <a:pos x="192" y="44"/>
                </a:cxn>
                <a:cxn ang="0">
                  <a:pos x="216" y="19"/>
                </a:cxn>
                <a:cxn ang="0">
                  <a:pos x="258" y="0"/>
                </a:cxn>
                <a:cxn ang="0">
                  <a:pos x="288" y="47"/>
                </a:cxn>
                <a:cxn ang="0">
                  <a:pos x="301" y="69"/>
                </a:cxn>
                <a:cxn ang="0">
                  <a:pos x="331" y="89"/>
                </a:cxn>
                <a:cxn ang="0">
                  <a:pos x="375" y="104"/>
                </a:cxn>
                <a:cxn ang="0">
                  <a:pos x="383" y="124"/>
                </a:cxn>
                <a:cxn ang="0">
                  <a:pos x="385" y="146"/>
                </a:cxn>
                <a:cxn ang="0">
                  <a:pos x="380" y="157"/>
                </a:cxn>
                <a:cxn ang="0">
                  <a:pos x="353" y="182"/>
                </a:cxn>
                <a:cxn ang="0">
                  <a:pos x="393" y="201"/>
                </a:cxn>
                <a:cxn ang="0">
                  <a:pos x="425" y="206"/>
                </a:cxn>
                <a:cxn ang="0">
                  <a:pos x="432" y="226"/>
                </a:cxn>
                <a:cxn ang="0">
                  <a:pos x="507" y="226"/>
                </a:cxn>
                <a:cxn ang="0">
                  <a:pos x="567" y="184"/>
                </a:cxn>
                <a:cxn ang="0">
                  <a:pos x="612" y="179"/>
                </a:cxn>
                <a:cxn ang="0">
                  <a:pos x="627" y="197"/>
                </a:cxn>
                <a:cxn ang="0">
                  <a:pos x="652" y="224"/>
                </a:cxn>
                <a:cxn ang="0">
                  <a:pos x="666" y="244"/>
                </a:cxn>
                <a:cxn ang="0">
                  <a:pos x="575" y="333"/>
                </a:cxn>
                <a:cxn ang="0">
                  <a:pos x="487" y="453"/>
                </a:cxn>
                <a:cxn ang="0">
                  <a:pos x="428" y="534"/>
                </a:cxn>
              </a:cxnLst>
              <a:rect l="0" t="0" r="r" b="b"/>
              <a:pathLst>
                <a:path w="666" h="774">
                  <a:moveTo>
                    <a:pt x="428" y="534"/>
                  </a:moveTo>
                  <a:lnTo>
                    <a:pt x="427" y="539"/>
                  </a:lnTo>
                  <a:lnTo>
                    <a:pt x="427" y="544"/>
                  </a:lnTo>
                  <a:lnTo>
                    <a:pt x="423" y="549"/>
                  </a:lnTo>
                  <a:lnTo>
                    <a:pt x="416" y="552"/>
                  </a:lnTo>
                  <a:lnTo>
                    <a:pt x="420" y="560"/>
                  </a:lnTo>
                  <a:lnTo>
                    <a:pt x="425" y="565"/>
                  </a:lnTo>
                  <a:lnTo>
                    <a:pt x="432" y="567"/>
                  </a:lnTo>
                  <a:lnTo>
                    <a:pt x="433" y="570"/>
                  </a:lnTo>
                  <a:lnTo>
                    <a:pt x="437" y="590"/>
                  </a:lnTo>
                  <a:lnTo>
                    <a:pt x="440" y="602"/>
                  </a:lnTo>
                  <a:lnTo>
                    <a:pt x="442" y="607"/>
                  </a:lnTo>
                  <a:lnTo>
                    <a:pt x="445" y="619"/>
                  </a:lnTo>
                  <a:lnTo>
                    <a:pt x="445" y="624"/>
                  </a:lnTo>
                  <a:lnTo>
                    <a:pt x="445" y="631"/>
                  </a:lnTo>
                  <a:lnTo>
                    <a:pt x="445" y="634"/>
                  </a:lnTo>
                  <a:lnTo>
                    <a:pt x="445" y="636"/>
                  </a:lnTo>
                  <a:lnTo>
                    <a:pt x="447" y="642"/>
                  </a:lnTo>
                  <a:lnTo>
                    <a:pt x="445" y="649"/>
                  </a:lnTo>
                  <a:lnTo>
                    <a:pt x="443" y="664"/>
                  </a:lnTo>
                  <a:lnTo>
                    <a:pt x="443" y="671"/>
                  </a:lnTo>
                  <a:lnTo>
                    <a:pt x="438" y="674"/>
                  </a:lnTo>
                  <a:lnTo>
                    <a:pt x="437" y="676"/>
                  </a:lnTo>
                  <a:lnTo>
                    <a:pt x="437" y="679"/>
                  </a:lnTo>
                  <a:lnTo>
                    <a:pt x="438" y="682"/>
                  </a:lnTo>
                  <a:lnTo>
                    <a:pt x="440" y="682"/>
                  </a:lnTo>
                  <a:lnTo>
                    <a:pt x="443" y="682"/>
                  </a:lnTo>
                  <a:lnTo>
                    <a:pt x="445" y="682"/>
                  </a:lnTo>
                  <a:lnTo>
                    <a:pt x="445" y="684"/>
                  </a:lnTo>
                  <a:lnTo>
                    <a:pt x="443" y="686"/>
                  </a:lnTo>
                  <a:lnTo>
                    <a:pt x="442" y="686"/>
                  </a:lnTo>
                  <a:lnTo>
                    <a:pt x="442" y="687"/>
                  </a:lnTo>
                  <a:lnTo>
                    <a:pt x="440" y="689"/>
                  </a:lnTo>
                  <a:lnTo>
                    <a:pt x="440" y="691"/>
                  </a:lnTo>
                  <a:lnTo>
                    <a:pt x="442" y="691"/>
                  </a:lnTo>
                  <a:lnTo>
                    <a:pt x="438" y="692"/>
                  </a:lnTo>
                  <a:lnTo>
                    <a:pt x="437" y="697"/>
                  </a:lnTo>
                  <a:lnTo>
                    <a:pt x="435" y="699"/>
                  </a:lnTo>
                  <a:lnTo>
                    <a:pt x="435" y="702"/>
                  </a:lnTo>
                  <a:lnTo>
                    <a:pt x="437" y="702"/>
                  </a:lnTo>
                  <a:lnTo>
                    <a:pt x="437" y="704"/>
                  </a:lnTo>
                  <a:lnTo>
                    <a:pt x="438" y="706"/>
                  </a:lnTo>
                  <a:lnTo>
                    <a:pt x="440" y="704"/>
                  </a:lnTo>
                  <a:lnTo>
                    <a:pt x="440" y="701"/>
                  </a:lnTo>
                  <a:lnTo>
                    <a:pt x="442" y="699"/>
                  </a:lnTo>
                  <a:lnTo>
                    <a:pt x="445" y="697"/>
                  </a:lnTo>
                  <a:lnTo>
                    <a:pt x="447" y="697"/>
                  </a:lnTo>
                  <a:lnTo>
                    <a:pt x="447" y="699"/>
                  </a:lnTo>
                  <a:lnTo>
                    <a:pt x="448" y="697"/>
                  </a:lnTo>
                  <a:lnTo>
                    <a:pt x="448" y="699"/>
                  </a:lnTo>
                  <a:lnTo>
                    <a:pt x="447" y="701"/>
                  </a:lnTo>
                  <a:lnTo>
                    <a:pt x="445" y="702"/>
                  </a:lnTo>
                  <a:lnTo>
                    <a:pt x="445" y="704"/>
                  </a:lnTo>
                  <a:lnTo>
                    <a:pt x="443" y="707"/>
                  </a:lnTo>
                  <a:lnTo>
                    <a:pt x="443" y="709"/>
                  </a:lnTo>
                  <a:lnTo>
                    <a:pt x="445" y="709"/>
                  </a:lnTo>
                  <a:lnTo>
                    <a:pt x="447" y="709"/>
                  </a:lnTo>
                  <a:lnTo>
                    <a:pt x="447" y="711"/>
                  </a:lnTo>
                  <a:lnTo>
                    <a:pt x="450" y="711"/>
                  </a:lnTo>
                  <a:lnTo>
                    <a:pt x="457" y="709"/>
                  </a:lnTo>
                  <a:lnTo>
                    <a:pt x="458" y="709"/>
                  </a:lnTo>
                  <a:lnTo>
                    <a:pt x="457" y="712"/>
                  </a:lnTo>
                  <a:lnTo>
                    <a:pt x="458" y="712"/>
                  </a:lnTo>
                  <a:lnTo>
                    <a:pt x="458" y="714"/>
                  </a:lnTo>
                  <a:lnTo>
                    <a:pt x="458" y="716"/>
                  </a:lnTo>
                  <a:lnTo>
                    <a:pt x="462" y="719"/>
                  </a:lnTo>
                  <a:lnTo>
                    <a:pt x="462" y="721"/>
                  </a:lnTo>
                  <a:lnTo>
                    <a:pt x="463" y="719"/>
                  </a:lnTo>
                  <a:lnTo>
                    <a:pt x="465" y="721"/>
                  </a:lnTo>
                  <a:lnTo>
                    <a:pt x="463" y="723"/>
                  </a:lnTo>
                  <a:lnTo>
                    <a:pt x="465" y="723"/>
                  </a:lnTo>
                  <a:lnTo>
                    <a:pt x="467" y="724"/>
                  </a:lnTo>
                  <a:lnTo>
                    <a:pt x="468" y="726"/>
                  </a:lnTo>
                  <a:lnTo>
                    <a:pt x="468" y="728"/>
                  </a:lnTo>
                  <a:lnTo>
                    <a:pt x="472" y="729"/>
                  </a:lnTo>
                  <a:lnTo>
                    <a:pt x="473" y="726"/>
                  </a:lnTo>
                  <a:lnTo>
                    <a:pt x="475" y="728"/>
                  </a:lnTo>
                  <a:lnTo>
                    <a:pt x="477" y="728"/>
                  </a:lnTo>
                  <a:lnTo>
                    <a:pt x="475" y="729"/>
                  </a:lnTo>
                  <a:lnTo>
                    <a:pt x="475" y="731"/>
                  </a:lnTo>
                  <a:lnTo>
                    <a:pt x="477" y="733"/>
                  </a:lnTo>
                  <a:lnTo>
                    <a:pt x="478" y="733"/>
                  </a:lnTo>
                  <a:lnTo>
                    <a:pt x="482" y="734"/>
                  </a:lnTo>
                  <a:lnTo>
                    <a:pt x="483" y="733"/>
                  </a:lnTo>
                  <a:lnTo>
                    <a:pt x="485" y="734"/>
                  </a:lnTo>
                  <a:lnTo>
                    <a:pt x="485" y="736"/>
                  </a:lnTo>
                  <a:lnTo>
                    <a:pt x="483" y="739"/>
                  </a:lnTo>
                  <a:lnTo>
                    <a:pt x="483" y="741"/>
                  </a:lnTo>
                  <a:lnTo>
                    <a:pt x="478" y="743"/>
                  </a:lnTo>
                  <a:lnTo>
                    <a:pt x="480" y="744"/>
                  </a:lnTo>
                  <a:lnTo>
                    <a:pt x="478" y="746"/>
                  </a:lnTo>
                  <a:lnTo>
                    <a:pt x="478" y="748"/>
                  </a:lnTo>
                  <a:lnTo>
                    <a:pt x="478" y="749"/>
                  </a:lnTo>
                  <a:lnTo>
                    <a:pt x="478" y="751"/>
                  </a:lnTo>
                  <a:lnTo>
                    <a:pt x="480" y="753"/>
                  </a:lnTo>
                  <a:lnTo>
                    <a:pt x="482" y="753"/>
                  </a:lnTo>
                  <a:lnTo>
                    <a:pt x="478" y="758"/>
                  </a:lnTo>
                  <a:lnTo>
                    <a:pt x="480" y="758"/>
                  </a:lnTo>
                  <a:lnTo>
                    <a:pt x="482" y="758"/>
                  </a:lnTo>
                  <a:lnTo>
                    <a:pt x="482" y="759"/>
                  </a:lnTo>
                  <a:lnTo>
                    <a:pt x="480" y="761"/>
                  </a:lnTo>
                  <a:lnTo>
                    <a:pt x="482" y="764"/>
                  </a:lnTo>
                  <a:lnTo>
                    <a:pt x="483" y="766"/>
                  </a:lnTo>
                  <a:lnTo>
                    <a:pt x="485" y="766"/>
                  </a:lnTo>
                  <a:lnTo>
                    <a:pt x="487" y="768"/>
                  </a:lnTo>
                  <a:lnTo>
                    <a:pt x="485" y="769"/>
                  </a:lnTo>
                  <a:lnTo>
                    <a:pt x="485" y="771"/>
                  </a:lnTo>
                  <a:lnTo>
                    <a:pt x="483" y="771"/>
                  </a:lnTo>
                  <a:lnTo>
                    <a:pt x="480" y="773"/>
                  </a:lnTo>
                  <a:lnTo>
                    <a:pt x="478" y="773"/>
                  </a:lnTo>
                  <a:lnTo>
                    <a:pt x="477" y="774"/>
                  </a:lnTo>
                  <a:lnTo>
                    <a:pt x="475" y="773"/>
                  </a:lnTo>
                  <a:lnTo>
                    <a:pt x="473" y="774"/>
                  </a:lnTo>
                  <a:lnTo>
                    <a:pt x="472" y="773"/>
                  </a:lnTo>
                  <a:lnTo>
                    <a:pt x="472" y="769"/>
                  </a:lnTo>
                  <a:lnTo>
                    <a:pt x="470" y="764"/>
                  </a:lnTo>
                  <a:lnTo>
                    <a:pt x="467" y="764"/>
                  </a:lnTo>
                  <a:lnTo>
                    <a:pt x="465" y="764"/>
                  </a:lnTo>
                  <a:lnTo>
                    <a:pt x="463" y="764"/>
                  </a:lnTo>
                  <a:lnTo>
                    <a:pt x="463" y="761"/>
                  </a:lnTo>
                  <a:lnTo>
                    <a:pt x="463" y="759"/>
                  </a:lnTo>
                  <a:lnTo>
                    <a:pt x="460" y="759"/>
                  </a:lnTo>
                  <a:lnTo>
                    <a:pt x="457" y="756"/>
                  </a:lnTo>
                  <a:lnTo>
                    <a:pt x="453" y="753"/>
                  </a:lnTo>
                  <a:lnTo>
                    <a:pt x="450" y="753"/>
                  </a:lnTo>
                  <a:lnTo>
                    <a:pt x="450" y="754"/>
                  </a:lnTo>
                  <a:lnTo>
                    <a:pt x="448" y="756"/>
                  </a:lnTo>
                  <a:lnTo>
                    <a:pt x="447" y="756"/>
                  </a:lnTo>
                  <a:lnTo>
                    <a:pt x="445" y="756"/>
                  </a:lnTo>
                  <a:lnTo>
                    <a:pt x="442" y="754"/>
                  </a:lnTo>
                  <a:lnTo>
                    <a:pt x="440" y="754"/>
                  </a:lnTo>
                  <a:lnTo>
                    <a:pt x="440" y="753"/>
                  </a:lnTo>
                  <a:lnTo>
                    <a:pt x="438" y="753"/>
                  </a:lnTo>
                  <a:lnTo>
                    <a:pt x="437" y="753"/>
                  </a:lnTo>
                  <a:lnTo>
                    <a:pt x="433" y="754"/>
                  </a:lnTo>
                  <a:lnTo>
                    <a:pt x="428" y="758"/>
                  </a:lnTo>
                  <a:lnTo>
                    <a:pt x="425" y="756"/>
                  </a:lnTo>
                  <a:lnTo>
                    <a:pt x="425" y="754"/>
                  </a:lnTo>
                  <a:lnTo>
                    <a:pt x="423" y="754"/>
                  </a:lnTo>
                  <a:lnTo>
                    <a:pt x="421" y="754"/>
                  </a:lnTo>
                  <a:lnTo>
                    <a:pt x="420" y="753"/>
                  </a:lnTo>
                  <a:lnTo>
                    <a:pt x="418" y="751"/>
                  </a:lnTo>
                  <a:lnTo>
                    <a:pt x="415" y="749"/>
                  </a:lnTo>
                  <a:lnTo>
                    <a:pt x="413" y="744"/>
                  </a:lnTo>
                  <a:lnTo>
                    <a:pt x="413" y="743"/>
                  </a:lnTo>
                  <a:lnTo>
                    <a:pt x="413" y="741"/>
                  </a:lnTo>
                  <a:lnTo>
                    <a:pt x="411" y="741"/>
                  </a:lnTo>
                  <a:lnTo>
                    <a:pt x="410" y="741"/>
                  </a:lnTo>
                  <a:lnTo>
                    <a:pt x="408" y="739"/>
                  </a:lnTo>
                  <a:lnTo>
                    <a:pt x="406" y="739"/>
                  </a:lnTo>
                  <a:lnTo>
                    <a:pt x="405" y="736"/>
                  </a:lnTo>
                  <a:lnTo>
                    <a:pt x="400" y="734"/>
                  </a:lnTo>
                  <a:lnTo>
                    <a:pt x="396" y="738"/>
                  </a:lnTo>
                  <a:lnTo>
                    <a:pt x="393" y="738"/>
                  </a:lnTo>
                  <a:lnTo>
                    <a:pt x="391" y="738"/>
                  </a:lnTo>
                  <a:lnTo>
                    <a:pt x="388" y="734"/>
                  </a:lnTo>
                  <a:lnTo>
                    <a:pt x="388" y="736"/>
                  </a:lnTo>
                  <a:lnTo>
                    <a:pt x="381" y="736"/>
                  </a:lnTo>
                  <a:lnTo>
                    <a:pt x="378" y="738"/>
                  </a:lnTo>
                  <a:lnTo>
                    <a:pt x="378" y="739"/>
                  </a:lnTo>
                  <a:lnTo>
                    <a:pt x="375" y="738"/>
                  </a:lnTo>
                  <a:lnTo>
                    <a:pt x="371" y="736"/>
                  </a:lnTo>
                  <a:lnTo>
                    <a:pt x="368" y="733"/>
                  </a:lnTo>
                  <a:lnTo>
                    <a:pt x="365" y="731"/>
                  </a:lnTo>
                  <a:lnTo>
                    <a:pt x="360" y="733"/>
                  </a:lnTo>
                  <a:lnTo>
                    <a:pt x="358" y="734"/>
                  </a:lnTo>
                  <a:lnTo>
                    <a:pt x="355" y="733"/>
                  </a:lnTo>
                  <a:lnTo>
                    <a:pt x="351" y="729"/>
                  </a:lnTo>
                  <a:lnTo>
                    <a:pt x="350" y="726"/>
                  </a:lnTo>
                  <a:lnTo>
                    <a:pt x="348" y="724"/>
                  </a:lnTo>
                  <a:lnTo>
                    <a:pt x="348" y="721"/>
                  </a:lnTo>
                  <a:lnTo>
                    <a:pt x="345" y="719"/>
                  </a:lnTo>
                  <a:lnTo>
                    <a:pt x="345" y="717"/>
                  </a:lnTo>
                  <a:lnTo>
                    <a:pt x="343" y="714"/>
                  </a:lnTo>
                  <a:lnTo>
                    <a:pt x="341" y="712"/>
                  </a:lnTo>
                  <a:lnTo>
                    <a:pt x="340" y="714"/>
                  </a:lnTo>
                  <a:lnTo>
                    <a:pt x="333" y="714"/>
                  </a:lnTo>
                  <a:lnTo>
                    <a:pt x="331" y="714"/>
                  </a:lnTo>
                  <a:lnTo>
                    <a:pt x="328" y="717"/>
                  </a:lnTo>
                  <a:lnTo>
                    <a:pt x="326" y="717"/>
                  </a:lnTo>
                  <a:lnTo>
                    <a:pt x="324" y="717"/>
                  </a:lnTo>
                  <a:lnTo>
                    <a:pt x="321" y="716"/>
                  </a:lnTo>
                  <a:lnTo>
                    <a:pt x="318" y="716"/>
                  </a:lnTo>
                  <a:lnTo>
                    <a:pt x="308" y="711"/>
                  </a:lnTo>
                  <a:lnTo>
                    <a:pt x="306" y="711"/>
                  </a:lnTo>
                  <a:lnTo>
                    <a:pt x="304" y="709"/>
                  </a:lnTo>
                  <a:lnTo>
                    <a:pt x="303" y="711"/>
                  </a:lnTo>
                  <a:lnTo>
                    <a:pt x="303" y="707"/>
                  </a:lnTo>
                  <a:lnTo>
                    <a:pt x="303" y="706"/>
                  </a:lnTo>
                  <a:lnTo>
                    <a:pt x="304" y="704"/>
                  </a:lnTo>
                  <a:lnTo>
                    <a:pt x="304" y="701"/>
                  </a:lnTo>
                  <a:lnTo>
                    <a:pt x="304" y="699"/>
                  </a:lnTo>
                  <a:lnTo>
                    <a:pt x="301" y="697"/>
                  </a:lnTo>
                  <a:lnTo>
                    <a:pt x="299" y="697"/>
                  </a:lnTo>
                  <a:lnTo>
                    <a:pt x="298" y="697"/>
                  </a:lnTo>
                  <a:lnTo>
                    <a:pt x="296" y="699"/>
                  </a:lnTo>
                  <a:lnTo>
                    <a:pt x="293" y="702"/>
                  </a:lnTo>
                  <a:lnTo>
                    <a:pt x="291" y="701"/>
                  </a:lnTo>
                  <a:lnTo>
                    <a:pt x="291" y="699"/>
                  </a:lnTo>
                  <a:lnTo>
                    <a:pt x="289" y="697"/>
                  </a:lnTo>
                  <a:lnTo>
                    <a:pt x="286" y="697"/>
                  </a:lnTo>
                  <a:lnTo>
                    <a:pt x="283" y="696"/>
                  </a:lnTo>
                  <a:lnTo>
                    <a:pt x="279" y="694"/>
                  </a:lnTo>
                  <a:lnTo>
                    <a:pt x="279" y="691"/>
                  </a:lnTo>
                  <a:lnTo>
                    <a:pt x="273" y="691"/>
                  </a:lnTo>
                  <a:lnTo>
                    <a:pt x="271" y="689"/>
                  </a:lnTo>
                  <a:lnTo>
                    <a:pt x="269" y="689"/>
                  </a:lnTo>
                  <a:lnTo>
                    <a:pt x="268" y="687"/>
                  </a:lnTo>
                  <a:lnTo>
                    <a:pt x="266" y="689"/>
                  </a:lnTo>
                  <a:lnTo>
                    <a:pt x="264" y="687"/>
                  </a:lnTo>
                  <a:lnTo>
                    <a:pt x="261" y="687"/>
                  </a:lnTo>
                  <a:lnTo>
                    <a:pt x="259" y="686"/>
                  </a:lnTo>
                  <a:lnTo>
                    <a:pt x="258" y="686"/>
                  </a:lnTo>
                  <a:lnTo>
                    <a:pt x="256" y="684"/>
                  </a:lnTo>
                  <a:lnTo>
                    <a:pt x="254" y="684"/>
                  </a:lnTo>
                  <a:lnTo>
                    <a:pt x="249" y="681"/>
                  </a:lnTo>
                  <a:lnTo>
                    <a:pt x="249" y="677"/>
                  </a:lnTo>
                  <a:lnTo>
                    <a:pt x="249" y="674"/>
                  </a:lnTo>
                  <a:lnTo>
                    <a:pt x="251" y="672"/>
                  </a:lnTo>
                  <a:lnTo>
                    <a:pt x="251" y="671"/>
                  </a:lnTo>
                  <a:lnTo>
                    <a:pt x="251" y="669"/>
                  </a:lnTo>
                  <a:lnTo>
                    <a:pt x="253" y="667"/>
                  </a:lnTo>
                  <a:lnTo>
                    <a:pt x="251" y="666"/>
                  </a:lnTo>
                  <a:lnTo>
                    <a:pt x="249" y="664"/>
                  </a:lnTo>
                  <a:lnTo>
                    <a:pt x="249" y="659"/>
                  </a:lnTo>
                  <a:lnTo>
                    <a:pt x="249" y="657"/>
                  </a:lnTo>
                  <a:lnTo>
                    <a:pt x="246" y="654"/>
                  </a:lnTo>
                  <a:lnTo>
                    <a:pt x="243" y="654"/>
                  </a:lnTo>
                  <a:lnTo>
                    <a:pt x="239" y="649"/>
                  </a:lnTo>
                  <a:lnTo>
                    <a:pt x="238" y="647"/>
                  </a:lnTo>
                  <a:lnTo>
                    <a:pt x="238" y="646"/>
                  </a:lnTo>
                  <a:lnTo>
                    <a:pt x="236" y="644"/>
                  </a:lnTo>
                  <a:lnTo>
                    <a:pt x="234" y="642"/>
                  </a:lnTo>
                  <a:lnTo>
                    <a:pt x="234" y="639"/>
                  </a:lnTo>
                  <a:lnTo>
                    <a:pt x="232" y="634"/>
                  </a:lnTo>
                  <a:lnTo>
                    <a:pt x="231" y="632"/>
                  </a:lnTo>
                  <a:lnTo>
                    <a:pt x="231" y="631"/>
                  </a:lnTo>
                  <a:lnTo>
                    <a:pt x="229" y="629"/>
                  </a:lnTo>
                  <a:lnTo>
                    <a:pt x="227" y="627"/>
                  </a:lnTo>
                  <a:lnTo>
                    <a:pt x="226" y="629"/>
                  </a:lnTo>
                  <a:lnTo>
                    <a:pt x="222" y="629"/>
                  </a:lnTo>
                  <a:lnTo>
                    <a:pt x="217" y="626"/>
                  </a:lnTo>
                  <a:lnTo>
                    <a:pt x="216" y="626"/>
                  </a:lnTo>
                  <a:lnTo>
                    <a:pt x="214" y="627"/>
                  </a:lnTo>
                  <a:lnTo>
                    <a:pt x="212" y="626"/>
                  </a:lnTo>
                  <a:lnTo>
                    <a:pt x="211" y="626"/>
                  </a:lnTo>
                  <a:lnTo>
                    <a:pt x="209" y="622"/>
                  </a:lnTo>
                  <a:lnTo>
                    <a:pt x="211" y="622"/>
                  </a:lnTo>
                  <a:lnTo>
                    <a:pt x="209" y="620"/>
                  </a:lnTo>
                  <a:lnTo>
                    <a:pt x="209" y="619"/>
                  </a:lnTo>
                  <a:lnTo>
                    <a:pt x="206" y="617"/>
                  </a:lnTo>
                  <a:lnTo>
                    <a:pt x="204" y="619"/>
                  </a:lnTo>
                  <a:lnTo>
                    <a:pt x="202" y="620"/>
                  </a:lnTo>
                  <a:lnTo>
                    <a:pt x="201" y="620"/>
                  </a:lnTo>
                  <a:lnTo>
                    <a:pt x="199" y="615"/>
                  </a:lnTo>
                  <a:lnTo>
                    <a:pt x="199" y="614"/>
                  </a:lnTo>
                  <a:lnTo>
                    <a:pt x="199" y="612"/>
                  </a:lnTo>
                  <a:lnTo>
                    <a:pt x="197" y="612"/>
                  </a:lnTo>
                  <a:lnTo>
                    <a:pt x="196" y="610"/>
                  </a:lnTo>
                  <a:lnTo>
                    <a:pt x="192" y="610"/>
                  </a:lnTo>
                  <a:lnTo>
                    <a:pt x="191" y="614"/>
                  </a:lnTo>
                  <a:lnTo>
                    <a:pt x="187" y="614"/>
                  </a:lnTo>
                  <a:lnTo>
                    <a:pt x="186" y="614"/>
                  </a:lnTo>
                  <a:lnTo>
                    <a:pt x="186" y="615"/>
                  </a:lnTo>
                  <a:lnTo>
                    <a:pt x="184" y="615"/>
                  </a:lnTo>
                  <a:lnTo>
                    <a:pt x="184" y="617"/>
                  </a:lnTo>
                  <a:lnTo>
                    <a:pt x="182" y="619"/>
                  </a:lnTo>
                  <a:lnTo>
                    <a:pt x="182" y="620"/>
                  </a:lnTo>
                  <a:lnTo>
                    <a:pt x="182" y="624"/>
                  </a:lnTo>
                  <a:lnTo>
                    <a:pt x="182" y="626"/>
                  </a:lnTo>
                  <a:lnTo>
                    <a:pt x="179" y="626"/>
                  </a:lnTo>
                  <a:lnTo>
                    <a:pt x="177" y="624"/>
                  </a:lnTo>
                  <a:lnTo>
                    <a:pt x="177" y="622"/>
                  </a:lnTo>
                  <a:lnTo>
                    <a:pt x="176" y="620"/>
                  </a:lnTo>
                  <a:lnTo>
                    <a:pt x="176" y="617"/>
                  </a:lnTo>
                  <a:lnTo>
                    <a:pt x="176" y="615"/>
                  </a:lnTo>
                  <a:lnTo>
                    <a:pt x="176" y="614"/>
                  </a:lnTo>
                  <a:lnTo>
                    <a:pt x="169" y="610"/>
                  </a:lnTo>
                  <a:lnTo>
                    <a:pt x="167" y="607"/>
                  </a:lnTo>
                  <a:lnTo>
                    <a:pt x="166" y="607"/>
                  </a:lnTo>
                  <a:lnTo>
                    <a:pt x="164" y="602"/>
                  </a:lnTo>
                  <a:lnTo>
                    <a:pt x="157" y="599"/>
                  </a:lnTo>
                  <a:lnTo>
                    <a:pt x="154" y="602"/>
                  </a:lnTo>
                  <a:lnTo>
                    <a:pt x="152" y="602"/>
                  </a:lnTo>
                  <a:lnTo>
                    <a:pt x="151" y="600"/>
                  </a:lnTo>
                  <a:lnTo>
                    <a:pt x="147" y="600"/>
                  </a:lnTo>
                  <a:lnTo>
                    <a:pt x="146" y="599"/>
                  </a:lnTo>
                  <a:lnTo>
                    <a:pt x="146" y="597"/>
                  </a:lnTo>
                  <a:lnTo>
                    <a:pt x="144" y="594"/>
                  </a:lnTo>
                  <a:lnTo>
                    <a:pt x="142" y="594"/>
                  </a:lnTo>
                  <a:lnTo>
                    <a:pt x="139" y="587"/>
                  </a:lnTo>
                  <a:lnTo>
                    <a:pt x="134" y="589"/>
                  </a:lnTo>
                  <a:lnTo>
                    <a:pt x="132" y="590"/>
                  </a:lnTo>
                  <a:lnTo>
                    <a:pt x="130" y="592"/>
                  </a:lnTo>
                  <a:lnTo>
                    <a:pt x="129" y="590"/>
                  </a:lnTo>
                  <a:lnTo>
                    <a:pt x="127" y="592"/>
                  </a:lnTo>
                  <a:lnTo>
                    <a:pt x="124" y="592"/>
                  </a:lnTo>
                  <a:lnTo>
                    <a:pt x="122" y="590"/>
                  </a:lnTo>
                  <a:lnTo>
                    <a:pt x="120" y="589"/>
                  </a:lnTo>
                  <a:lnTo>
                    <a:pt x="119" y="590"/>
                  </a:lnTo>
                  <a:lnTo>
                    <a:pt x="117" y="592"/>
                  </a:lnTo>
                  <a:lnTo>
                    <a:pt x="112" y="592"/>
                  </a:lnTo>
                  <a:lnTo>
                    <a:pt x="110" y="592"/>
                  </a:lnTo>
                  <a:lnTo>
                    <a:pt x="109" y="594"/>
                  </a:lnTo>
                  <a:lnTo>
                    <a:pt x="109" y="595"/>
                  </a:lnTo>
                  <a:lnTo>
                    <a:pt x="107" y="597"/>
                  </a:lnTo>
                  <a:lnTo>
                    <a:pt x="109" y="599"/>
                  </a:lnTo>
                  <a:lnTo>
                    <a:pt x="107" y="599"/>
                  </a:lnTo>
                  <a:lnTo>
                    <a:pt x="102" y="594"/>
                  </a:lnTo>
                  <a:lnTo>
                    <a:pt x="100" y="594"/>
                  </a:lnTo>
                  <a:lnTo>
                    <a:pt x="99" y="595"/>
                  </a:lnTo>
                  <a:lnTo>
                    <a:pt x="97" y="600"/>
                  </a:lnTo>
                  <a:lnTo>
                    <a:pt x="95" y="600"/>
                  </a:lnTo>
                  <a:lnTo>
                    <a:pt x="94" y="600"/>
                  </a:lnTo>
                  <a:lnTo>
                    <a:pt x="90" y="600"/>
                  </a:lnTo>
                  <a:lnTo>
                    <a:pt x="89" y="602"/>
                  </a:lnTo>
                  <a:lnTo>
                    <a:pt x="84" y="602"/>
                  </a:lnTo>
                  <a:lnTo>
                    <a:pt x="80" y="599"/>
                  </a:lnTo>
                  <a:lnTo>
                    <a:pt x="80" y="597"/>
                  </a:lnTo>
                  <a:lnTo>
                    <a:pt x="77" y="595"/>
                  </a:lnTo>
                  <a:lnTo>
                    <a:pt x="77" y="594"/>
                  </a:lnTo>
                  <a:lnTo>
                    <a:pt x="75" y="592"/>
                  </a:lnTo>
                  <a:lnTo>
                    <a:pt x="74" y="587"/>
                  </a:lnTo>
                  <a:lnTo>
                    <a:pt x="74" y="585"/>
                  </a:lnTo>
                  <a:lnTo>
                    <a:pt x="74" y="584"/>
                  </a:lnTo>
                  <a:lnTo>
                    <a:pt x="75" y="582"/>
                  </a:lnTo>
                  <a:lnTo>
                    <a:pt x="79" y="577"/>
                  </a:lnTo>
                  <a:lnTo>
                    <a:pt x="77" y="577"/>
                  </a:lnTo>
                  <a:lnTo>
                    <a:pt x="77" y="575"/>
                  </a:lnTo>
                  <a:lnTo>
                    <a:pt x="74" y="575"/>
                  </a:lnTo>
                  <a:lnTo>
                    <a:pt x="72" y="570"/>
                  </a:lnTo>
                  <a:lnTo>
                    <a:pt x="72" y="569"/>
                  </a:lnTo>
                  <a:lnTo>
                    <a:pt x="74" y="569"/>
                  </a:lnTo>
                  <a:lnTo>
                    <a:pt x="80" y="567"/>
                  </a:lnTo>
                  <a:lnTo>
                    <a:pt x="80" y="565"/>
                  </a:lnTo>
                  <a:lnTo>
                    <a:pt x="79" y="564"/>
                  </a:lnTo>
                  <a:lnTo>
                    <a:pt x="77" y="564"/>
                  </a:lnTo>
                  <a:lnTo>
                    <a:pt x="75" y="562"/>
                  </a:lnTo>
                  <a:lnTo>
                    <a:pt x="74" y="559"/>
                  </a:lnTo>
                  <a:lnTo>
                    <a:pt x="72" y="557"/>
                  </a:lnTo>
                  <a:lnTo>
                    <a:pt x="69" y="554"/>
                  </a:lnTo>
                  <a:lnTo>
                    <a:pt x="69" y="552"/>
                  </a:lnTo>
                  <a:lnTo>
                    <a:pt x="69" y="549"/>
                  </a:lnTo>
                  <a:lnTo>
                    <a:pt x="69" y="547"/>
                  </a:lnTo>
                  <a:lnTo>
                    <a:pt x="65" y="547"/>
                  </a:lnTo>
                  <a:lnTo>
                    <a:pt x="64" y="547"/>
                  </a:lnTo>
                  <a:lnTo>
                    <a:pt x="64" y="545"/>
                  </a:lnTo>
                  <a:lnTo>
                    <a:pt x="65" y="544"/>
                  </a:lnTo>
                  <a:lnTo>
                    <a:pt x="65" y="542"/>
                  </a:lnTo>
                  <a:lnTo>
                    <a:pt x="69" y="539"/>
                  </a:lnTo>
                  <a:lnTo>
                    <a:pt x="69" y="535"/>
                  </a:lnTo>
                  <a:lnTo>
                    <a:pt x="67" y="534"/>
                  </a:lnTo>
                  <a:lnTo>
                    <a:pt x="65" y="532"/>
                  </a:lnTo>
                  <a:lnTo>
                    <a:pt x="64" y="532"/>
                  </a:lnTo>
                  <a:lnTo>
                    <a:pt x="62" y="532"/>
                  </a:lnTo>
                  <a:lnTo>
                    <a:pt x="60" y="530"/>
                  </a:lnTo>
                  <a:lnTo>
                    <a:pt x="55" y="527"/>
                  </a:lnTo>
                  <a:lnTo>
                    <a:pt x="55" y="525"/>
                  </a:lnTo>
                  <a:lnTo>
                    <a:pt x="57" y="522"/>
                  </a:lnTo>
                  <a:lnTo>
                    <a:pt x="60" y="518"/>
                  </a:lnTo>
                  <a:lnTo>
                    <a:pt x="59" y="515"/>
                  </a:lnTo>
                  <a:lnTo>
                    <a:pt x="60" y="515"/>
                  </a:lnTo>
                  <a:lnTo>
                    <a:pt x="62" y="513"/>
                  </a:lnTo>
                  <a:lnTo>
                    <a:pt x="64" y="513"/>
                  </a:lnTo>
                  <a:lnTo>
                    <a:pt x="64" y="512"/>
                  </a:lnTo>
                  <a:lnTo>
                    <a:pt x="65" y="508"/>
                  </a:lnTo>
                  <a:lnTo>
                    <a:pt x="64" y="502"/>
                  </a:lnTo>
                  <a:lnTo>
                    <a:pt x="59" y="497"/>
                  </a:lnTo>
                  <a:lnTo>
                    <a:pt x="59" y="495"/>
                  </a:lnTo>
                  <a:lnTo>
                    <a:pt x="60" y="495"/>
                  </a:lnTo>
                  <a:lnTo>
                    <a:pt x="60" y="483"/>
                  </a:lnTo>
                  <a:lnTo>
                    <a:pt x="62" y="483"/>
                  </a:lnTo>
                  <a:lnTo>
                    <a:pt x="60" y="483"/>
                  </a:lnTo>
                  <a:lnTo>
                    <a:pt x="59" y="483"/>
                  </a:lnTo>
                  <a:lnTo>
                    <a:pt x="57" y="482"/>
                  </a:lnTo>
                  <a:lnTo>
                    <a:pt x="54" y="480"/>
                  </a:lnTo>
                  <a:lnTo>
                    <a:pt x="54" y="478"/>
                  </a:lnTo>
                  <a:lnTo>
                    <a:pt x="52" y="478"/>
                  </a:lnTo>
                  <a:lnTo>
                    <a:pt x="54" y="478"/>
                  </a:lnTo>
                  <a:lnTo>
                    <a:pt x="52" y="477"/>
                  </a:lnTo>
                  <a:lnTo>
                    <a:pt x="54" y="473"/>
                  </a:lnTo>
                  <a:lnTo>
                    <a:pt x="55" y="475"/>
                  </a:lnTo>
                  <a:lnTo>
                    <a:pt x="57" y="472"/>
                  </a:lnTo>
                  <a:lnTo>
                    <a:pt x="55" y="472"/>
                  </a:lnTo>
                  <a:lnTo>
                    <a:pt x="54" y="470"/>
                  </a:lnTo>
                  <a:lnTo>
                    <a:pt x="54" y="468"/>
                  </a:lnTo>
                  <a:lnTo>
                    <a:pt x="52" y="468"/>
                  </a:lnTo>
                  <a:lnTo>
                    <a:pt x="54" y="463"/>
                  </a:lnTo>
                  <a:lnTo>
                    <a:pt x="50" y="460"/>
                  </a:lnTo>
                  <a:lnTo>
                    <a:pt x="49" y="458"/>
                  </a:lnTo>
                  <a:lnTo>
                    <a:pt x="47" y="460"/>
                  </a:lnTo>
                  <a:lnTo>
                    <a:pt x="43" y="457"/>
                  </a:lnTo>
                  <a:lnTo>
                    <a:pt x="40" y="458"/>
                  </a:lnTo>
                  <a:lnTo>
                    <a:pt x="38" y="458"/>
                  </a:lnTo>
                  <a:lnTo>
                    <a:pt x="37" y="458"/>
                  </a:lnTo>
                  <a:lnTo>
                    <a:pt x="35" y="457"/>
                  </a:lnTo>
                  <a:lnTo>
                    <a:pt x="35" y="453"/>
                  </a:lnTo>
                  <a:lnTo>
                    <a:pt x="32" y="448"/>
                  </a:lnTo>
                  <a:lnTo>
                    <a:pt x="30" y="447"/>
                  </a:lnTo>
                  <a:lnTo>
                    <a:pt x="28" y="447"/>
                  </a:lnTo>
                  <a:lnTo>
                    <a:pt x="25" y="447"/>
                  </a:lnTo>
                  <a:lnTo>
                    <a:pt x="22" y="447"/>
                  </a:lnTo>
                  <a:lnTo>
                    <a:pt x="17" y="447"/>
                  </a:lnTo>
                  <a:lnTo>
                    <a:pt x="12" y="445"/>
                  </a:lnTo>
                  <a:lnTo>
                    <a:pt x="8" y="445"/>
                  </a:lnTo>
                  <a:lnTo>
                    <a:pt x="8" y="443"/>
                  </a:lnTo>
                  <a:lnTo>
                    <a:pt x="10" y="440"/>
                  </a:lnTo>
                  <a:lnTo>
                    <a:pt x="10" y="438"/>
                  </a:lnTo>
                  <a:lnTo>
                    <a:pt x="10" y="437"/>
                  </a:lnTo>
                  <a:lnTo>
                    <a:pt x="12" y="437"/>
                  </a:lnTo>
                  <a:lnTo>
                    <a:pt x="10" y="433"/>
                  </a:lnTo>
                  <a:lnTo>
                    <a:pt x="10" y="430"/>
                  </a:lnTo>
                  <a:lnTo>
                    <a:pt x="8" y="428"/>
                  </a:lnTo>
                  <a:lnTo>
                    <a:pt x="7" y="427"/>
                  </a:lnTo>
                  <a:lnTo>
                    <a:pt x="5" y="425"/>
                  </a:lnTo>
                  <a:lnTo>
                    <a:pt x="2" y="420"/>
                  </a:lnTo>
                  <a:lnTo>
                    <a:pt x="0" y="418"/>
                  </a:lnTo>
                  <a:lnTo>
                    <a:pt x="3" y="418"/>
                  </a:lnTo>
                  <a:lnTo>
                    <a:pt x="8" y="416"/>
                  </a:lnTo>
                  <a:lnTo>
                    <a:pt x="12" y="418"/>
                  </a:lnTo>
                  <a:lnTo>
                    <a:pt x="15" y="416"/>
                  </a:lnTo>
                  <a:lnTo>
                    <a:pt x="17" y="416"/>
                  </a:lnTo>
                  <a:lnTo>
                    <a:pt x="18" y="416"/>
                  </a:lnTo>
                  <a:lnTo>
                    <a:pt x="20" y="415"/>
                  </a:lnTo>
                  <a:lnTo>
                    <a:pt x="22" y="415"/>
                  </a:lnTo>
                  <a:lnTo>
                    <a:pt x="23" y="415"/>
                  </a:lnTo>
                  <a:lnTo>
                    <a:pt x="25" y="415"/>
                  </a:lnTo>
                  <a:lnTo>
                    <a:pt x="27" y="415"/>
                  </a:lnTo>
                  <a:lnTo>
                    <a:pt x="27" y="413"/>
                  </a:lnTo>
                  <a:lnTo>
                    <a:pt x="27" y="411"/>
                  </a:lnTo>
                  <a:lnTo>
                    <a:pt x="27" y="406"/>
                  </a:lnTo>
                  <a:lnTo>
                    <a:pt x="28" y="405"/>
                  </a:lnTo>
                  <a:lnTo>
                    <a:pt x="27" y="401"/>
                  </a:lnTo>
                  <a:lnTo>
                    <a:pt x="28" y="401"/>
                  </a:lnTo>
                  <a:lnTo>
                    <a:pt x="33" y="401"/>
                  </a:lnTo>
                  <a:lnTo>
                    <a:pt x="37" y="403"/>
                  </a:lnTo>
                  <a:lnTo>
                    <a:pt x="38" y="401"/>
                  </a:lnTo>
                  <a:lnTo>
                    <a:pt x="40" y="401"/>
                  </a:lnTo>
                  <a:lnTo>
                    <a:pt x="38" y="400"/>
                  </a:lnTo>
                  <a:lnTo>
                    <a:pt x="40" y="400"/>
                  </a:lnTo>
                  <a:lnTo>
                    <a:pt x="42" y="398"/>
                  </a:lnTo>
                  <a:lnTo>
                    <a:pt x="45" y="391"/>
                  </a:lnTo>
                  <a:lnTo>
                    <a:pt x="43" y="385"/>
                  </a:lnTo>
                  <a:lnTo>
                    <a:pt x="42" y="383"/>
                  </a:lnTo>
                  <a:lnTo>
                    <a:pt x="37" y="383"/>
                  </a:lnTo>
                  <a:lnTo>
                    <a:pt x="35" y="383"/>
                  </a:lnTo>
                  <a:lnTo>
                    <a:pt x="33" y="381"/>
                  </a:lnTo>
                  <a:lnTo>
                    <a:pt x="32" y="383"/>
                  </a:lnTo>
                  <a:lnTo>
                    <a:pt x="25" y="383"/>
                  </a:lnTo>
                  <a:lnTo>
                    <a:pt x="18" y="381"/>
                  </a:lnTo>
                  <a:lnTo>
                    <a:pt x="17" y="383"/>
                  </a:lnTo>
                  <a:lnTo>
                    <a:pt x="15" y="383"/>
                  </a:lnTo>
                  <a:lnTo>
                    <a:pt x="13" y="380"/>
                  </a:lnTo>
                  <a:lnTo>
                    <a:pt x="12" y="376"/>
                  </a:lnTo>
                  <a:lnTo>
                    <a:pt x="10" y="376"/>
                  </a:lnTo>
                  <a:lnTo>
                    <a:pt x="10" y="375"/>
                  </a:lnTo>
                  <a:lnTo>
                    <a:pt x="10" y="373"/>
                  </a:lnTo>
                  <a:lnTo>
                    <a:pt x="10" y="371"/>
                  </a:lnTo>
                  <a:lnTo>
                    <a:pt x="8" y="370"/>
                  </a:lnTo>
                  <a:lnTo>
                    <a:pt x="10" y="366"/>
                  </a:lnTo>
                  <a:lnTo>
                    <a:pt x="7" y="363"/>
                  </a:lnTo>
                  <a:lnTo>
                    <a:pt x="7" y="355"/>
                  </a:lnTo>
                  <a:lnTo>
                    <a:pt x="8" y="351"/>
                  </a:lnTo>
                  <a:lnTo>
                    <a:pt x="8" y="350"/>
                  </a:lnTo>
                  <a:lnTo>
                    <a:pt x="15" y="348"/>
                  </a:lnTo>
                  <a:lnTo>
                    <a:pt x="15" y="346"/>
                  </a:lnTo>
                  <a:lnTo>
                    <a:pt x="18" y="340"/>
                  </a:lnTo>
                  <a:lnTo>
                    <a:pt x="13" y="338"/>
                  </a:lnTo>
                  <a:lnTo>
                    <a:pt x="13" y="336"/>
                  </a:lnTo>
                  <a:lnTo>
                    <a:pt x="7" y="333"/>
                  </a:lnTo>
                  <a:lnTo>
                    <a:pt x="7" y="331"/>
                  </a:lnTo>
                  <a:lnTo>
                    <a:pt x="5" y="331"/>
                  </a:lnTo>
                  <a:lnTo>
                    <a:pt x="5" y="330"/>
                  </a:lnTo>
                  <a:lnTo>
                    <a:pt x="7" y="328"/>
                  </a:lnTo>
                  <a:lnTo>
                    <a:pt x="10" y="326"/>
                  </a:lnTo>
                  <a:lnTo>
                    <a:pt x="10" y="328"/>
                  </a:lnTo>
                  <a:lnTo>
                    <a:pt x="12" y="326"/>
                  </a:lnTo>
                  <a:lnTo>
                    <a:pt x="12" y="323"/>
                  </a:lnTo>
                  <a:lnTo>
                    <a:pt x="13" y="323"/>
                  </a:lnTo>
                  <a:lnTo>
                    <a:pt x="13" y="321"/>
                  </a:lnTo>
                  <a:lnTo>
                    <a:pt x="15" y="320"/>
                  </a:lnTo>
                  <a:lnTo>
                    <a:pt x="15" y="318"/>
                  </a:lnTo>
                  <a:lnTo>
                    <a:pt x="12" y="320"/>
                  </a:lnTo>
                  <a:lnTo>
                    <a:pt x="10" y="314"/>
                  </a:lnTo>
                  <a:lnTo>
                    <a:pt x="18" y="311"/>
                  </a:lnTo>
                  <a:lnTo>
                    <a:pt x="20" y="311"/>
                  </a:lnTo>
                  <a:lnTo>
                    <a:pt x="18" y="309"/>
                  </a:lnTo>
                  <a:lnTo>
                    <a:pt x="17" y="308"/>
                  </a:lnTo>
                  <a:lnTo>
                    <a:pt x="15" y="306"/>
                  </a:lnTo>
                  <a:lnTo>
                    <a:pt x="13" y="304"/>
                  </a:lnTo>
                  <a:lnTo>
                    <a:pt x="15" y="303"/>
                  </a:lnTo>
                  <a:lnTo>
                    <a:pt x="17" y="301"/>
                  </a:lnTo>
                  <a:lnTo>
                    <a:pt x="18" y="303"/>
                  </a:lnTo>
                  <a:lnTo>
                    <a:pt x="18" y="301"/>
                  </a:lnTo>
                  <a:lnTo>
                    <a:pt x="7" y="298"/>
                  </a:lnTo>
                  <a:lnTo>
                    <a:pt x="5" y="298"/>
                  </a:lnTo>
                  <a:lnTo>
                    <a:pt x="5" y="294"/>
                  </a:lnTo>
                  <a:lnTo>
                    <a:pt x="8" y="294"/>
                  </a:lnTo>
                  <a:lnTo>
                    <a:pt x="10" y="294"/>
                  </a:lnTo>
                  <a:lnTo>
                    <a:pt x="13" y="293"/>
                  </a:lnTo>
                  <a:lnTo>
                    <a:pt x="13" y="291"/>
                  </a:lnTo>
                  <a:lnTo>
                    <a:pt x="7" y="289"/>
                  </a:lnTo>
                  <a:lnTo>
                    <a:pt x="12" y="279"/>
                  </a:lnTo>
                  <a:lnTo>
                    <a:pt x="12" y="278"/>
                  </a:lnTo>
                  <a:lnTo>
                    <a:pt x="10" y="276"/>
                  </a:lnTo>
                  <a:lnTo>
                    <a:pt x="12" y="273"/>
                  </a:lnTo>
                  <a:lnTo>
                    <a:pt x="12" y="266"/>
                  </a:lnTo>
                  <a:lnTo>
                    <a:pt x="12" y="264"/>
                  </a:lnTo>
                  <a:lnTo>
                    <a:pt x="12" y="263"/>
                  </a:lnTo>
                  <a:lnTo>
                    <a:pt x="10" y="259"/>
                  </a:lnTo>
                  <a:lnTo>
                    <a:pt x="10" y="258"/>
                  </a:lnTo>
                  <a:lnTo>
                    <a:pt x="8" y="256"/>
                  </a:lnTo>
                  <a:lnTo>
                    <a:pt x="7" y="254"/>
                  </a:lnTo>
                  <a:lnTo>
                    <a:pt x="5" y="251"/>
                  </a:lnTo>
                  <a:lnTo>
                    <a:pt x="7" y="251"/>
                  </a:lnTo>
                  <a:lnTo>
                    <a:pt x="8" y="251"/>
                  </a:lnTo>
                  <a:lnTo>
                    <a:pt x="15" y="251"/>
                  </a:lnTo>
                  <a:lnTo>
                    <a:pt x="15" y="249"/>
                  </a:lnTo>
                  <a:lnTo>
                    <a:pt x="10" y="248"/>
                  </a:lnTo>
                  <a:lnTo>
                    <a:pt x="8" y="244"/>
                  </a:lnTo>
                  <a:lnTo>
                    <a:pt x="5" y="243"/>
                  </a:lnTo>
                  <a:lnTo>
                    <a:pt x="7" y="243"/>
                  </a:lnTo>
                  <a:lnTo>
                    <a:pt x="8" y="238"/>
                  </a:lnTo>
                  <a:lnTo>
                    <a:pt x="13" y="233"/>
                  </a:lnTo>
                  <a:lnTo>
                    <a:pt x="15" y="231"/>
                  </a:lnTo>
                  <a:lnTo>
                    <a:pt x="15" y="226"/>
                  </a:lnTo>
                  <a:lnTo>
                    <a:pt x="17" y="224"/>
                  </a:lnTo>
                  <a:lnTo>
                    <a:pt x="18" y="223"/>
                  </a:lnTo>
                  <a:lnTo>
                    <a:pt x="22" y="223"/>
                  </a:lnTo>
                  <a:lnTo>
                    <a:pt x="23" y="221"/>
                  </a:lnTo>
                  <a:lnTo>
                    <a:pt x="27" y="219"/>
                  </a:lnTo>
                  <a:lnTo>
                    <a:pt x="25" y="218"/>
                  </a:lnTo>
                  <a:lnTo>
                    <a:pt x="25" y="214"/>
                  </a:lnTo>
                  <a:lnTo>
                    <a:pt x="27" y="212"/>
                  </a:lnTo>
                  <a:lnTo>
                    <a:pt x="25" y="212"/>
                  </a:lnTo>
                  <a:lnTo>
                    <a:pt x="25" y="211"/>
                  </a:lnTo>
                  <a:lnTo>
                    <a:pt x="25" y="209"/>
                  </a:lnTo>
                  <a:lnTo>
                    <a:pt x="25" y="207"/>
                  </a:lnTo>
                  <a:lnTo>
                    <a:pt x="23" y="206"/>
                  </a:lnTo>
                  <a:lnTo>
                    <a:pt x="23" y="201"/>
                  </a:lnTo>
                  <a:lnTo>
                    <a:pt x="25" y="199"/>
                  </a:lnTo>
                  <a:lnTo>
                    <a:pt x="27" y="199"/>
                  </a:lnTo>
                  <a:lnTo>
                    <a:pt x="28" y="192"/>
                  </a:lnTo>
                  <a:lnTo>
                    <a:pt x="30" y="191"/>
                  </a:lnTo>
                  <a:lnTo>
                    <a:pt x="33" y="191"/>
                  </a:lnTo>
                  <a:lnTo>
                    <a:pt x="35" y="191"/>
                  </a:lnTo>
                  <a:lnTo>
                    <a:pt x="35" y="187"/>
                  </a:lnTo>
                  <a:lnTo>
                    <a:pt x="35" y="186"/>
                  </a:lnTo>
                  <a:lnTo>
                    <a:pt x="37" y="186"/>
                  </a:lnTo>
                  <a:lnTo>
                    <a:pt x="42" y="186"/>
                  </a:lnTo>
                  <a:lnTo>
                    <a:pt x="42" y="184"/>
                  </a:lnTo>
                  <a:lnTo>
                    <a:pt x="42" y="182"/>
                  </a:lnTo>
                  <a:lnTo>
                    <a:pt x="42" y="179"/>
                  </a:lnTo>
                  <a:lnTo>
                    <a:pt x="42" y="177"/>
                  </a:lnTo>
                  <a:lnTo>
                    <a:pt x="49" y="174"/>
                  </a:lnTo>
                  <a:lnTo>
                    <a:pt x="52" y="171"/>
                  </a:lnTo>
                  <a:lnTo>
                    <a:pt x="55" y="171"/>
                  </a:lnTo>
                  <a:lnTo>
                    <a:pt x="59" y="167"/>
                  </a:lnTo>
                  <a:lnTo>
                    <a:pt x="67" y="164"/>
                  </a:lnTo>
                  <a:lnTo>
                    <a:pt x="70" y="164"/>
                  </a:lnTo>
                  <a:lnTo>
                    <a:pt x="74" y="164"/>
                  </a:lnTo>
                  <a:lnTo>
                    <a:pt x="75" y="164"/>
                  </a:lnTo>
                  <a:lnTo>
                    <a:pt x="77" y="164"/>
                  </a:lnTo>
                  <a:lnTo>
                    <a:pt x="80" y="161"/>
                  </a:lnTo>
                  <a:lnTo>
                    <a:pt x="87" y="157"/>
                  </a:lnTo>
                  <a:lnTo>
                    <a:pt x="89" y="156"/>
                  </a:lnTo>
                  <a:lnTo>
                    <a:pt x="89" y="152"/>
                  </a:lnTo>
                  <a:lnTo>
                    <a:pt x="87" y="146"/>
                  </a:lnTo>
                  <a:lnTo>
                    <a:pt x="87" y="142"/>
                  </a:lnTo>
                  <a:lnTo>
                    <a:pt x="90" y="141"/>
                  </a:lnTo>
                  <a:lnTo>
                    <a:pt x="99" y="139"/>
                  </a:lnTo>
                  <a:lnTo>
                    <a:pt x="107" y="134"/>
                  </a:lnTo>
                  <a:lnTo>
                    <a:pt x="112" y="132"/>
                  </a:lnTo>
                  <a:lnTo>
                    <a:pt x="119" y="129"/>
                  </a:lnTo>
                  <a:lnTo>
                    <a:pt x="120" y="129"/>
                  </a:lnTo>
                  <a:lnTo>
                    <a:pt x="127" y="131"/>
                  </a:lnTo>
                  <a:lnTo>
                    <a:pt x="129" y="131"/>
                  </a:lnTo>
                  <a:lnTo>
                    <a:pt x="130" y="129"/>
                  </a:lnTo>
                  <a:lnTo>
                    <a:pt x="132" y="127"/>
                  </a:lnTo>
                  <a:lnTo>
                    <a:pt x="137" y="119"/>
                  </a:lnTo>
                  <a:lnTo>
                    <a:pt x="139" y="116"/>
                  </a:lnTo>
                  <a:lnTo>
                    <a:pt x="144" y="110"/>
                  </a:lnTo>
                  <a:lnTo>
                    <a:pt x="146" y="107"/>
                  </a:lnTo>
                  <a:lnTo>
                    <a:pt x="149" y="100"/>
                  </a:lnTo>
                  <a:lnTo>
                    <a:pt x="149" y="95"/>
                  </a:lnTo>
                  <a:lnTo>
                    <a:pt x="149" y="94"/>
                  </a:lnTo>
                  <a:lnTo>
                    <a:pt x="151" y="90"/>
                  </a:lnTo>
                  <a:lnTo>
                    <a:pt x="156" y="87"/>
                  </a:lnTo>
                  <a:lnTo>
                    <a:pt x="161" y="82"/>
                  </a:lnTo>
                  <a:lnTo>
                    <a:pt x="164" y="77"/>
                  </a:lnTo>
                  <a:lnTo>
                    <a:pt x="164" y="75"/>
                  </a:lnTo>
                  <a:lnTo>
                    <a:pt x="167" y="77"/>
                  </a:lnTo>
                  <a:lnTo>
                    <a:pt x="169" y="75"/>
                  </a:lnTo>
                  <a:lnTo>
                    <a:pt x="169" y="74"/>
                  </a:lnTo>
                  <a:lnTo>
                    <a:pt x="171" y="72"/>
                  </a:lnTo>
                  <a:lnTo>
                    <a:pt x="174" y="72"/>
                  </a:lnTo>
                  <a:lnTo>
                    <a:pt x="174" y="74"/>
                  </a:lnTo>
                  <a:lnTo>
                    <a:pt x="179" y="75"/>
                  </a:lnTo>
                  <a:lnTo>
                    <a:pt x="179" y="77"/>
                  </a:lnTo>
                  <a:lnTo>
                    <a:pt x="181" y="77"/>
                  </a:lnTo>
                  <a:lnTo>
                    <a:pt x="181" y="74"/>
                  </a:lnTo>
                  <a:lnTo>
                    <a:pt x="179" y="70"/>
                  </a:lnTo>
                  <a:lnTo>
                    <a:pt x="184" y="62"/>
                  </a:lnTo>
                  <a:lnTo>
                    <a:pt x="184" y="59"/>
                  </a:lnTo>
                  <a:lnTo>
                    <a:pt x="189" y="57"/>
                  </a:lnTo>
                  <a:lnTo>
                    <a:pt x="191" y="55"/>
                  </a:lnTo>
                  <a:lnTo>
                    <a:pt x="192" y="52"/>
                  </a:lnTo>
                  <a:lnTo>
                    <a:pt x="192" y="44"/>
                  </a:lnTo>
                  <a:lnTo>
                    <a:pt x="197" y="35"/>
                  </a:lnTo>
                  <a:lnTo>
                    <a:pt x="196" y="30"/>
                  </a:lnTo>
                  <a:lnTo>
                    <a:pt x="196" y="27"/>
                  </a:lnTo>
                  <a:lnTo>
                    <a:pt x="197" y="24"/>
                  </a:lnTo>
                  <a:lnTo>
                    <a:pt x="201" y="19"/>
                  </a:lnTo>
                  <a:lnTo>
                    <a:pt x="202" y="15"/>
                  </a:lnTo>
                  <a:lnTo>
                    <a:pt x="202" y="8"/>
                  </a:lnTo>
                  <a:lnTo>
                    <a:pt x="202" y="7"/>
                  </a:lnTo>
                  <a:lnTo>
                    <a:pt x="206" y="8"/>
                  </a:lnTo>
                  <a:lnTo>
                    <a:pt x="207" y="12"/>
                  </a:lnTo>
                  <a:lnTo>
                    <a:pt x="207" y="13"/>
                  </a:lnTo>
                  <a:lnTo>
                    <a:pt x="206" y="15"/>
                  </a:lnTo>
                  <a:lnTo>
                    <a:pt x="206" y="17"/>
                  </a:lnTo>
                  <a:lnTo>
                    <a:pt x="207" y="19"/>
                  </a:lnTo>
                  <a:lnTo>
                    <a:pt x="212" y="17"/>
                  </a:lnTo>
                  <a:lnTo>
                    <a:pt x="216" y="19"/>
                  </a:lnTo>
                  <a:lnTo>
                    <a:pt x="219" y="20"/>
                  </a:lnTo>
                  <a:lnTo>
                    <a:pt x="226" y="20"/>
                  </a:lnTo>
                  <a:lnTo>
                    <a:pt x="227" y="20"/>
                  </a:lnTo>
                  <a:lnTo>
                    <a:pt x="227" y="19"/>
                  </a:lnTo>
                  <a:lnTo>
                    <a:pt x="232" y="13"/>
                  </a:lnTo>
                  <a:lnTo>
                    <a:pt x="236" y="13"/>
                  </a:lnTo>
                  <a:lnTo>
                    <a:pt x="238" y="15"/>
                  </a:lnTo>
                  <a:lnTo>
                    <a:pt x="239" y="15"/>
                  </a:lnTo>
                  <a:lnTo>
                    <a:pt x="241" y="13"/>
                  </a:lnTo>
                  <a:lnTo>
                    <a:pt x="244" y="12"/>
                  </a:lnTo>
                  <a:lnTo>
                    <a:pt x="244" y="10"/>
                  </a:lnTo>
                  <a:lnTo>
                    <a:pt x="246" y="8"/>
                  </a:lnTo>
                  <a:lnTo>
                    <a:pt x="251" y="5"/>
                  </a:lnTo>
                  <a:lnTo>
                    <a:pt x="253" y="2"/>
                  </a:lnTo>
                  <a:lnTo>
                    <a:pt x="256" y="3"/>
                  </a:lnTo>
                  <a:lnTo>
                    <a:pt x="258" y="0"/>
                  </a:lnTo>
                  <a:lnTo>
                    <a:pt x="268" y="2"/>
                  </a:lnTo>
                  <a:lnTo>
                    <a:pt x="276" y="7"/>
                  </a:lnTo>
                  <a:lnTo>
                    <a:pt x="284" y="10"/>
                  </a:lnTo>
                  <a:lnTo>
                    <a:pt x="284" y="13"/>
                  </a:lnTo>
                  <a:lnTo>
                    <a:pt x="283" y="19"/>
                  </a:lnTo>
                  <a:lnTo>
                    <a:pt x="283" y="20"/>
                  </a:lnTo>
                  <a:lnTo>
                    <a:pt x="289" y="24"/>
                  </a:lnTo>
                  <a:lnTo>
                    <a:pt x="291" y="24"/>
                  </a:lnTo>
                  <a:lnTo>
                    <a:pt x="294" y="25"/>
                  </a:lnTo>
                  <a:lnTo>
                    <a:pt x="294" y="27"/>
                  </a:lnTo>
                  <a:lnTo>
                    <a:pt x="296" y="27"/>
                  </a:lnTo>
                  <a:lnTo>
                    <a:pt x="296" y="29"/>
                  </a:lnTo>
                  <a:lnTo>
                    <a:pt x="296" y="30"/>
                  </a:lnTo>
                  <a:lnTo>
                    <a:pt x="296" y="29"/>
                  </a:lnTo>
                  <a:lnTo>
                    <a:pt x="294" y="30"/>
                  </a:lnTo>
                  <a:lnTo>
                    <a:pt x="288" y="47"/>
                  </a:lnTo>
                  <a:lnTo>
                    <a:pt x="288" y="50"/>
                  </a:lnTo>
                  <a:lnTo>
                    <a:pt x="289" y="52"/>
                  </a:lnTo>
                  <a:lnTo>
                    <a:pt x="288" y="54"/>
                  </a:lnTo>
                  <a:lnTo>
                    <a:pt x="286" y="57"/>
                  </a:lnTo>
                  <a:lnTo>
                    <a:pt x="284" y="59"/>
                  </a:lnTo>
                  <a:lnTo>
                    <a:pt x="283" y="60"/>
                  </a:lnTo>
                  <a:lnTo>
                    <a:pt x="281" y="62"/>
                  </a:lnTo>
                  <a:lnTo>
                    <a:pt x="281" y="64"/>
                  </a:lnTo>
                  <a:lnTo>
                    <a:pt x="279" y="65"/>
                  </a:lnTo>
                  <a:lnTo>
                    <a:pt x="286" y="65"/>
                  </a:lnTo>
                  <a:lnTo>
                    <a:pt x="289" y="65"/>
                  </a:lnTo>
                  <a:lnTo>
                    <a:pt x="291" y="67"/>
                  </a:lnTo>
                  <a:lnTo>
                    <a:pt x="293" y="65"/>
                  </a:lnTo>
                  <a:lnTo>
                    <a:pt x="296" y="67"/>
                  </a:lnTo>
                  <a:lnTo>
                    <a:pt x="298" y="69"/>
                  </a:lnTo>
                  <a:lnTo>
                    <a:pt x="301" y="69"/>
                  </a:lnTo>
                  <a:lnTo>
                    <a:pt x="304" y="72"/>
                  </a:lnTo>
                  <a:lnTo>
                    <a:pt x="304" y="75"/>
                  </a:lnTo>
                  <a:lnTo>
                    <a:pt x="308" y="80"/>
                  </a:lnTo>
                  <a:lnTo>
                    <a:pt x="308" y="84"/>
                  </a:lnTo>
                  <a:lnTo>
                    <a:pt x="308" y="85"/>
                  </a:lnTo>
                  <a:lnTo>
                    <a:pt x="309" y="85"/>
                  </a:lnTo>
                  <a:lnTo>
                    <a:pt x="311" y="87"/>
                  </a:lnTo>
                  <a:lnTo>
                    <a:pt x="313" y="85"/>
                  </a:lnTo>
                  <a:lnTo>
                    <a:pt x="314" y="85"/>
                  </a:lnTo>
                  <a:lnTo>
                    <a:pt x="316" y="85"/>
                  </a:lnTo>
                  <a:lnTo>
                    <a:pt x="319" y="85"/>
                  </a:lnTo>
                  <a:lnTo>
                    <a:pt x="319" y="87"/>
                  </a:lnTo>
                  <a:lnTo>
                    <a:pt x="323" y="87"/>
                  </a:lnTo>
                  <a:lnTo>
                    <a:pt x="324" y="87"/>
                  </a:lnTo>
                  <a:lnTo>
                    <a:pt x="329" y="87"/>
                  </a:lnTo>
                  <a:lnTo>
                    <a:pt x="331" y="89"/>
                  </a:lnTo>
                  <a:lnTo>
                    <a:pt x="335" y="89"/>
                  </a:lnTo>
                  <a:lnTo>
                    <a:pt x="335" y="90"/>
                  </a:lnTo>
                  <a:lnTo>
                    <a:pt x="336" y="89"/>
                  </a:lnTo>
                  <a:lnTo>
                    <a:pt x="336" y="90"/>
                  </a:lnTo>
                  <a:lnTo>
                    <a:pt x="338" y="90"/>
                  </a:lnTo>
                  <a:lnTo>
                    <a:pt x="340" y="90"/>
                  </a:lnTo>
                  <a:lnTo>
                    <a:pt x="345" y="94"/>
                  </a:lnTo>
                  <a:lnTo>
                    <a:pt x="346" y="95"/>
                  </a:lnTo>
                  <a:lnTo>
                    <a:pt x="350" y="97"/>
                  </a:lnTo>
                  <a:lnTo>
                    <a:pt x="353" y="100"/>
                  </a:lnTo>
                  <a:lnTo>
                    <a:pt x="356" y="104"/>
                  </a:lnTo>
                  <a:lnTo>
                    <a:pt x="358" y="102"/>
                  </a:lnTo>
                  <a:lnTo>
                    <a:pt x="365" y="100"/>
                  </a:lnTo>
                  <a:lnTo>
                    <a:pt x="368" y="99"/>
                  </a:lnTo>
                  <a:lnTo>
                    <a:pt x="370" y="100"/>
                  </a:lnTo>
                  <a:lnTo>
                    <a:pt x="375" y="104"/>
                  </a:lnTo>
                  <a:lnTo>
                    <a:pt x="375" y="102"/>
                  </a:lnTo>
                  <a:lnTo>
                    <a:pt x="380" y="102"/>
                  </a:lnTo>
                  <a:lnTo>
                    <a:pt x="381" y="104"/>
                  </a:lnTo>
                  <a:lnTo>
                    <a:pt x="383" y="104"/>
                  </a:lnTo>
                  <a:lnTo>
                    <a:pt x="385" y="104"/>
                  </a:lnTo>
                  <a:lnTo>
                    <a:pt x="386" y="105"/>
                  </a:lnTo>
                  <a:lnTo>
                    <a:pt x="388" y="107"/>
                  </a:lnTo>
                  <a:lnTo>
                    <a:pt x="388" y="116"/>
                  </a:lnTo>
                  <a:lnTo>
                    <a:pt x="388" y="117"/>
                  </a:lnTo>
                  <a:lnTo>
                    <a:pt x="383" y="117"/>
                  </a:lnTo>
                  <a:lnTo>
                    <a:pt x="383" y="119"/>
                  </a:lnTo>
                  <a:lnTo>
                    <a:pt x="385" y="121"/>
                  </a:lnTo>
                  <a:lnTo>
                    <a:pt x="383" y="121"/>
                  </a:lnTo>
                  <a:lnTo>
                    <a:pt x="381" y="121"/>
                  </a:lnTo>
                  <a:lnTo>
                    <a:pt x="381" y="122"/>
                  </a:lnTo>
                  <a:lnTo>
                    <a:pt x="383" y="124"/>
                  </a:lnTo>
                  <a:lnTo>
                    <a:pt x="386" y="124"/>
                  </a:lnTo>
                  <a:lnTo>
                    <a:pt x="385" y="127"/>
                  </a:lnTo>
                  <a:lnTo>
                    <a:pt x="386" y="129"/>
                  </a:lnTo>
                  <a:lnTo>
                    <a:pt x="385" y="129"/>
                  </a:lnTo>
                  <a:lnTo>
                    <a:pt x="388" y="131"/>
                  </a:lnTo>
                  <a:lnTo>
                    <a:pt x="383" y="134"/>
                  </a:lnTo>
                  <a:lnTo>
                    <a:pt x="386" y="136"/>
                  </a:lnTo>
                  <a:lnTo>
                    <a:pt x="390" y="137"/>
                  </a:lnTo>
                  <a:lnTo>
                    <a:pt x="396" y="134"/>
                  </a:lnTo>
                  <a:lnTo>
                    <a:pt x="396" y="136"/>
                  </a:lnTo>
                  <a:lnTo>
                    <a:pt x="398" y="139"/>
                  </a:lnTo>
                  <a:lnTo>
                    <a:pt x="398" y="141"/>
                  </a:lnTo>
                  <a:lnTo>
                    <a:pt x="396" y="141"/>
                  </a:lnTo>
                  <a:lnTo>
                    <a:pt x="393" y="142"/>
                  </a:lnTo>
                  <a:lnTo>
                    <a:pt x="388" y="146"/>
                  </a:lnTo>
                  <a:lnTo>
                    <a:pt x="385" y="146"/>
                  </a:lnTo>
                  <a:lnTo>
                    <a:pt x="390" y="149"/>
                  </a:lnTo>
                  <a:lnTo>
                    <a:pt x="401" y="146"/>
                  </a:lnTo>
                  <a:lnTo>
                    <a:pt x="401" y="147"/>
                  </a:lnTo>
                  <a:lnTo>
                    <a:pt x="398" y="151"/>
                  </a:lnTo>
                  <a:lnTo>
                    <a:pt x="396" y="151"/>
                  </a:lnTo>
                  <a:lnTo>
                    <a:pt x="395" y="151"/>
                  </a:lnTo>
                  <a:lnTo>
                    <a:pt x="395" y="152"/>
                  </a:lnTo>
                  <a:lnTo>
                    <a:pt x="393" y="156"/>
                  </a:lnTo>
                  <a:lnTo>
                    <a:pt x="391" y="154"/>
                  </a:lnTo>
                  <a:lnTo>
                    <a:pt x="391" y="156"/>
                  </a:lnTo>
                  <a:lnTo>
                    <a:pt x="390" y="159"/>
                  </a:lnTo>
                  <a:lnTo>
                    <a:pt x="388" y="157"/>
                  </a:lnTo>
                  <a:lnTo>
                    <a:pt x="385" y="157"/>
                  </a:lnTo>
                  <a:lnTo>
                    <a:pt x="383" y="157"/>
                  </a:lnTo>
                  <a:lnTo>
                    <a:pt x="381" y="157"/>
                  </a:lnTo>
                  <a:lnTo>
                    <a:pt x="380" y="157"/>
                  </a:lnTo>
                  <a:lnTo>
                    <a:pt x="371" y="156"/>
                  </a:lnTo>
                  <a:lnTo>
                    <a:pt x="368" y="156"/>
                  </a:lnTo>
                  <a:lnTo>
                    <a:pt x="368" y="152"/>
                  </a:lnTo>
                  <a:lnTo>
                    <a:pt x="363" y="154"/>
                  </a:lnTo>
                  <a:lnTo>
                    <a:pt x="363" y="157"/>
                  </a:lnTo>
                  <a:lnTo>
                    <a:pt x="366" y="159"/>
                  </a:lnTo>
                  <a:lnTo>
                    <a:pt x="365" y="159"/>
                  </a:lnTo>
                  <a:lnTo>
                    <a:pt x="365" y="161"/>
                  </a:lnTo>
                  <a:lnTo>
                    <a:pt x="366" y="162"/>
                  </a:lnTo>
                  <a:lnTo>
                    <a:pt x="366" y="166"/>
                  </a:lnTo>
                  <a:lnTo>
                    <a:pt x="365" y="167"/>
                  </a:lnTo>
                  <a:lnTo>
                    <a:pt x="363" y="172"/>
                  </a:lnTo>
                  <a:lnTo>
                    <a:pt x="353" y="171"/>
                  </a:lnTo>
                  <a:lnTo>
                    <a:pt x="351" y="182"/>
                  </a:lnTo>
                  <a:lnTo>
                    <a:pt x="351" y="184"/>
                  </a:lnTo>
                  <a:lnTo>
                    <a:pt x="353" y="182"/>
                  </a:lnTo>
                  <a:lnTo>
                    <a:pt x="356" y="182"/>
                  </a:lnTo>
                  <a:lnTo>
                    <a:pt x="356" y="181"/>
                  </a:lnTo>
                  <a:lnTo>
                    <a:pt x="360" y="181"/>
                  </a:lnTo>
                  <a:lnTo>
                    <a:pt x="360" y="184"/>
                  </a:lnTo>
                  <a:lnTo>
                    <a:pt x="365" y="186"/>
                  </a:lnTo>
                  <a:lnTo>
                    <a:pt x="365" y="194"/>
                  </a:lnTo>
                  <a:lnTo>
                    <a:pt x="373" y="201"/>
                  </a:lnTo>
                  <a:lnTo>
                    <a:pt x="378" y="201"/>
                  </a:lnTo>
                  <a:lnTo>
                    <a:pt x="378" y="202"/>
                  </a:lnTo>
                  <a:lnTo>
                    <a:pt x="378" y="204"/>
                  </a:lnTo>
                  <a:lnTo>
                    <a:pt x="380" y="206"/>
                  </a:lnTo>
                  <a:lnTo>
                    <a:pt x="383" y="202"/>
                  </a:lnTo>
                  <a:lnTo>
                    <a:pt x="386" y="202"/>
                  </a:lnTo>
                  <a:lnTo>
                    <a:pt x="386" y="201"/>
                  </a:lnTo>
                  <a:lnTo>
                    <a:pt x="391" y="199"/>
                  </a:lnTo>
                  <a:lnTo>
                    <a:pt x="393" y="201"/>
                  </a:lnTo>
                  <a:lnTo>
                    <a:pt x="396" y="199"/>
                  </a:lnTo>
                  <a:lnTo>
                    <a:pt x="398" y="199"/>
                  </a:lnTo>
                  <a:lnTo>
                    <a:pt x="401" y="201"/>
                  </a:lnTo>
                  <a:lnTo>
                    <a:pt x="405" y="202"/>
                  </a:lnTo>
                  <a:lnTo>
                    <a:pt x="406" y="202"/>
                  </a:lnTo>
                  <a:lnTo>
                    <a:pt x="408" y="202"/>
                  </a:lnTo>
                  <a:lnTo>
                    <a:pt x="408" y="201"/>
                  </a:lnTo>
                  <a:lnTo>
                    <a:pt x="410" y="201"/>
                  </a:lnTo>
                  <a:lnTo>
                    <a:pt x="411" y="199"/>
                  </a:lnTo>
                  <a:lnTo>
                    <a:pt x="418" y="199"/>
                  </a:lnTo>
                  <a:lnTo>
                    <a:pt x="420" y="201"/>
                  </a:lnTo>
                  <a:lnTo>
                    <a:pt x="425" y="201"/>
                  </a:lnTo>
                  <a:lnTo>
                    <a:pt x="428" y="199"/>
                  </a:lnTo>
                  <a:lnTo>
                    <a:pt x="430" y="202"/>
                  </a:lnTo>
                  <a:lnTo>
                    <a:pt x="428" y="204"/>
                  </a:lnTo>
                  <a:lnTo>
                    <a:pt x="425" y="206"/>
                  </a:lnTo>
                  <a:lnTo>
                    <a:pt x="425" y="207"/>
                  </a:lnTo>
                  <a:lnTo>
                    <a:pt x="420" y="209"/>
                  </a:lnTo>
                  <a:lnTo>
                    <a:pt x="416" y="209"/>
                  </a:lnTo>
                  <a:lnTo>
                    <a:pt x="410" y="211"/>
                  </a:lnTo>
                  <a:lnTo>
                    <a:pt x="408" y="212"/>
                  </a:lnTo>
                  <a:lnTo>
                    <a:pt x="406" y="214"/>
                  </a:lnTo>
                  <a:lnTo>
                    <a:pt x="406" y="219"/>
                  </a:lnTo>
                  <a:lnTo>
                    <a:pt x="410" y="221"/>
                  </a:lnTo>
                  <a:lnTo>
                    <a:pt x="411" y="221"/>
                  </a:lnTo>
                  <a:lnTo>
                    <a:pt x="415" y="223"/>
                  </a:lnTo>
                  <a:lnTo>
                    <a:pt x="416" y="223"/>
                  </a:lnTo>
                  <a:lnTo>
                    <a:pt x="418" y="221"/>
                  </a:lnTo>
                  <a:lnTo>
                    <a:pt x="421" y="224"/>
                  </a:lnTo>
                  <a:lnTo>
                    <a:pt x="425" y="224"/>
                  </a:lnTo>
                  <a:lnTo>
                    <a:pt x="430" y="224"/>
                  </a:lnTo>
                  <a:lnTo>
                    <a:pt x="432" y="226"/>
                  </a:lnTo>
                  <a:lnTo>
                    <a:pt x="435" y="228"/>
                  </a:lnTo>
                  <a:lnTo>
                    <a:pt x="437" y="226"/>
                  </a:lnTo>
                  <a:lnTo>
                    <a:pt x="440" y="226"/>
                  </a:lnTo>
                  <a:lnTo>
                    <a:pt x="440" y="224"/>
                  </a:lnTo>
                  <a:lnTo>
                    <a:pt x="447" y="223"/>
                  </a:lnTo>
                  <a:lnTo>
                    <a:pt x="453" y="224"/>
                  </a:lnTo>
                  <a:lnTo>
                    <a:pt x="462" y="223"/>
                  </a:lnTo>
                  <a:lnTo>
                    <a:pt x="467" y="224"/>
                  </a:lnTo>
                  <a:lnTo>
                    <a:pt x="472" y="226"/>
                  </a:lnTo>
                  <a:lnTo>
                    <a:pt x="475" y="226"/>
                  </a:lnTo>
                  <a:lnTo>
                    <a:pt x="477" y="226"/>
                  </a:lnTo>
                  <a:lnTo>
                    <a:pt x="482" y="224"/>
                  </a:lnTo>
                  <a:lnTo>
                    <a:pt x="485" y="224"/>
                  </a:lnTo>
                  <a:lnTo>
                    <a:pt x="490" y="226"/>
                  </a:lnTo>
                  <a:lnTo>
                    <a:pt x="498" y="228"/>
                  </a:lnTo>
                  <a:lnTo>
                    <a:pt x="507" y="226"/>
                  </a:lnTo>
                  <a:lnTo>
                    <a:pt x="512" y="226"/>
                  </a:lnTo>
                  <a:lnTo>
                    <a:pt x="517" y="229"/>
                  </a:lnTo>
                  <a:lnTo>
                    <a:pt x="518" y="229"/>
                  </a:lnTo>
                  <a:lnTo>
                    <a:pt x="520" y="229"/>
                  </a:lnTo>
                  <a:lnTo>
                    <a:pt x="524" y="229"/>
                  </a:lnTo>
                  <a:lnTo>
                    <a:pt x="525" y="226"/>
                  </a:lnTo>
                  <a:lnTo>
                    <a:pt x="530" y="221"/>
                  </a:lnTo>
                  <a:lnTo>
                    <a:pt x="532" y="218"/>
                  </a:lnTo>
                  <a:lnTo>
                    <a:pt x="534" y="216"/>
                  </a:lnTo>
                  <a:lnTo>
                    <a:pt x="534" y="214"/>
                  </a:lnTo>
                  <a:lnTo>
                    <a:pt x="535" y="212"/>
                  </a:lnTo>
                  <a:lnTo>
                    <a:pt x="540" y="211"/>
                  </a:lnTo>
                  <a:lnTo>
                    <a:pt x="549" y="201"/>
                  </a:lnTo>
                  <a:lnTo>
                    <a:pt x="554" y="196"/>
                  </a:lnTo>
                  <a:lnTo>
                    <a:pt x="565" y="182"/>
                  </a:lnTo>
                  <a:lnTo>
                    <a:pt x="567" y="184"/>
                  </a:lnTo>
                  <a:lnTo>
                    <a:pt x="569" y="184"/>
                  </a:lnTo>
                  <a:lnTo>
                    <a:pt x="575" y="186"/>
                  </a:lnTo>
                  <a:lnTo>
                    <a:pt x="575" y="189"/>
                  </a:lnTo>
                  <a:lnTo>
                    <a:pt x="579" y="192"/>
                  </a:lnTo>
                  <a:lnTo>
                    <a:pt x="584" y="196"/>
                  </a:lnTo>
                  <a:lnTo>
                    <a:pt x="585" y="196"/>
                  </a:lnTo>
                  <a:lnTo>
                    <a:pt x="584" y="199"/>
                  </a:lnTo>
                  <a:lnTo>
                    <a:pt x="589" y="194"/>
                  </a:lnTo>
                  <a:lnTo>
                    <a:pt x="592" y="191"/>
                  </a:lnTo>
                  <a:lnTo>
                    <a:pt x="595" y="191"/>
                  </a:lnTo>
                  <a:lnTo>
                    <a:pt x="599" y="189"/>
                  </a:lnTo>
                  <a:lnTo>
                    <a:pt x="602" y="184"/>
                  </a:lnTo>
                  <a:lnTo>
                    <a:pt x="605" y="184"/>
                  </a:lnTo>
                  <a:lnTo>
                    <a:pt x="609" y="181"/>
                  </a:lnTo>
                  <a:lnTo>
                    <a:pt x="610" y="181"/>
                  </a:lnTo>
                  <a:lnTo>
                    <a:pt x="612" y="179"/>
                  </a:lnTo>
                  <a:lnTo>
                    <a:pt x="612" y="181"/>
                  </a:lnTo>
                  <a:lnTo>
                    <a:pt x="614" y="177"/>
                  </a:lnTo>
                  <a:lnTo>
                    <a:pt x="622" y="179"/>
                  </a:lnTo>
                  <a:lnTo>
                    <a:pt x="621" y="182"/>
                  </a:lnTo>
                  <a:lnTo>
                    <a:pt x="619" y="181"/>
                  </a:lnTo>
                  <a:lnTo>
                    <a:pt x="617" y="181"/>
                  </a:lnTo>
                  <a:lnTo>
                    <a:pt x="617" y="182"/>
                  </a:lnTo>
                  <a:lnTo>
                    <a:pt x="615" y="186"/>
                  </a:lnTo>
                  <a:lnTo>
                    <a:pt x="617" y="186"/>
                  </a:lnTo>
                  <a:lnTo>
                    <a:pt x="619" y="189"/>
                  </a:lnTo>
                  <a:lnTo>
                    <a:pt x="621" y="187"/>
                  </a:lnTo>
                  <a:lnTo>
                    <a:pt x="621" y="189"/>
                  </a:lnTo>
                  <a:lnTo>
                    <a:pt x="617" y="191"/>
                  </a:lnTo>
                  <a:lnTo>
                    <a:pt x="619" y="194"/>
                  </a:lnTo>
                  <a:lnTo>
                    <a:pt x="621" y="194"/>
                  </a:lnTo>
                  <a:lnTo>
                    <a:pt x="627" y="197"/>
                  </a:lnTo>
                  <a:lnTo>
                    <a:pt x="627" y="199"/>
                  </a:lnTo>
                  <a:lnTo>
                    <a:pt x="629" y="201"/>
                  </a:lnTo>
                  <a:lnTo>
                    <a:pt x="629" y="202"/>
                  </a:lnTo>
                  <a:lnTo>
                    <a:pt x="631" y="202"/>
                  </a:lnTo>
                  <a:lnTo>
                    <a:pt x="632" y="204"/>
                  </a:lnTo>
                  <a:lnTo>
                    <a:pt x="634" y="204"/>
                  </a:lnTo>
                  <a:lnTo>
                    <a:pt x="636" y="204"/>
                  </a:lnTo>
                  <a:lnTo>
                    <a:pt x="627" y="219"/>
                  </a:lnTo>
                  <a:lnTo>
                    <a:pt x="627" y="223"/>
                  </a:lnTo>
                  <a:lnTo>
                    <a:pt x="629" y="221"/>
                  </a:lnTo>
                  <a:lnTo>
                    <a:pt x="634" y="223"/>
                  </a:lnTo>
                  <a:lnTo>
                    <a:pt x="639" y="223"/>
                  </a:lnTo>
                  <a:lnTo>
                    <a:pt x="641" y="223"/>
                  </a:lnTo>
                  <a:lnTo>
                    <a:pt x="644" y="228"/>
                  </a:lnTo>
                  <a:lnTo>
                    <a:pt x="651" y="224"/>
                  </a:lnTo>
                  <a:lnTo>
                    <a:pt x="652" y="224"/>
                  </a:lnTo>
                  <a:lnTo>
                    <a:pt x="654" y="224"/>
                  </a:lnTo>
                  <a:lnTo>
                    <a:pt x="654" y="226"/>
                  </a:lnTo>
                  <a:lnTo>
                    <a:pt x="656" y="226"/>
                  </a:lnTo>
                  <a:lnTo>
                    <a:pt x="657" y="226"/>
                  </a:lnTo>
                  <a:lnTo>
                    <a:pt x="657" y="229"/>
                  </a:lnTo>
                  <a:lnTo>
                    <a:pt x="652" y="229"/>
                  </a:lnTo>
                  <a:lnTo>
                    <a:pt x="654" y="233"/>
                  </a:lnTo>
                  <a:lnTo>
                    <a:pt x="656" y="233"/>
                  </a:lnTo>
                  <a:lnTo>
                    <a:pt x="656" y="236"/>
                  </a:lnTo>
                  <a:lnTo>
                    <a:pt x="657" y="236"/>
                  </a:lnTo>
                  <a:lnTo>
                    <a:pt x="656" y="241"/>
                  </a:lnTo>
                  <a:lnTo>
                    <a:pt x="661" y="241"/>
                  </a:lnTo>
                  <a:lnTo>
                    <a:pt x="661" y="243"/>
                  </a:lnTo>
                  <a:lnTo>
                    <a:pt x="664" y="243"/>
                  </a:lnTo>
                  <a:lnTo>
                    <a:pt x="664" y="244"/>
                  </a:lnTo>
                  <a:lnTo>
                    <a:pt x="666" y="244"/>
                  </a:lnTo>
                  <a:lnTo>
                    <a:pt x="654" y="254"/>
                  </a:lnTo>
                  <a:lnTo>
                    <a:pt x="644" y="259"/>
                  </a:lnTo>
                  <a:lnTo>
                    <a:pt x="637" y="269"/>
                  </a:lnTo>
                  <a:lnTo>
                    <a:pt x="634" y="274"/>
                  </a:lnTo>
                  <a:lnTo>
                    <a:pt x="621" y="284"/>
                  </a:lnTo>
                  <a:lnTo>
                    <a:pt x="614" y="291"/>
                  </a:lnTo>
                  <a:lnTo>
                    <a:pt x="602" y="304"/>
                  </a:lnTo>
                  <a:lnTo>
                    <a:pt x="597" y="306"/>
                  </a:lnTo>
                  <a:lnTo>
                    <a:pt x="597" y="308"/>
                  </a:lnTo>
                  <a:lnTo>
                    <a:pt x="594" y="309"/>
                  </a:lnTo>
                  <a:lnTo>
                    <a:pt x="592" y="309"/>
                  </a:lnTo>
                  <a:lnTo>
                    <a:pt x="592" y="316"/>
                  </a:lnTo>
                  <a:lnTo>
                    <a:pt x="587" y="320"/>
                  </a:lnTo>
                  <a:lnTo>
                    <a:pt x="584" y="325"/>
                  </a:lnTo>
                  <a:lnTo>
                    <a:pt x="580" y="330"/>
                  </a:lnTo>
                  <a:lnTo>
                    <a:pt x="575" y="333"/>
                  </a:lnTo>
                  <a:lnTo>
                    <a:pt x="574" y="340"/>
                  </a:lnTo>
                  <a:lnTo>
                    <a:pt x="557" y="361"/>
                  </a:lnTo>
                  <a:lnTo>
                    <a:pt x="554" y="365"/>
                  </a:lnTo>
                  <a:lnTo>
                    <a:pt x="547" y="371"/>
                  </a:lnTo>
                  <a:lnTo>
                    <a:pt x="545" y="378"/>
                  </a:lnTo>
                  <a:lnTo>
                    <a:pt x="540" y="383"/>
                  </a:lnTo>
                  <a:lnTo>
                    <a:pt x="534" y="391"/>
                  </a:lnTo>
                  <a:lnTo>
                    <a:pt x="524" y="403"/>
                  </a:lnTo>
                  <a:lnTo>
                    <a:pt x="513" y="420"/>
                  </a:lnTo>
                  <a:lnTo>
                    <a:pt x="512" y="420"/>
                  </a:lnTo>
                  <a:lnTo>
                    <a:pt x="507" y="422"/>
                  </a:lnTo>
                  <a:lnTo>
                    <a:pt x="503" y="433"/>
                  </a:lnTo>
                  <a:lnTo>
                    <a:pt x="505" y="435"/>
                  </a:lnTo>
                  <a:lnTo>
                    <a:pt x="503" y="437"/>
                  </a:lnTo>
                  <a:lnTo>
                    <a:pt x="497" y="440"/>
                  </a:lnTo>
                  <a:lnTo>
                    <a:pt x="487" y="453"/>
                  </a:lnTo>
                  <a:lnTo>
                    <a:pt x="487" y="458"/>
                  </a:lnTo>
                  <a:lnTo>
                    <a:pt x="483" y="462"/>
                  </a:lnTo>
                  <a:lnTo>
                    <a:pt x="480" y="463"/>
                  </a:lnTo>
                  <a:lnTo>
                    <a:pt x="478" y="465"/>
                  </a:lnTo>
                  <a:lnTo>
                    <a:pt x="475" y="472"/>
                  </a:lnTo>
                  <a:lnTo>
                    <a:pt x="473" y="475"/>
                  </a:lnTo>
                  <a:lnTo>
                    <a:pt x="467" y="482"/>
                  </a:lnTo>
                  <a:lnTo>
                    <a:pt x="462" y="483"/>
                  </a:lnTo>
                  <a:lnTo>
                    <a:pt x="458" y="487"/>
                  </a:lnTo>
                  <a:lnTo>
                    <a:pt x="457" y="490"/>
                  </a:lnTo>
                  <a:lnTo>
                    <a:pt x="455" y="498"/>
                  </a:lnTo>
                  <a:lnTo>
                    <a:pt x="448" y="507"/>
                  </a:lnTo>
                  <a:lnTo>
                    <a:pt x="447" y="508"/>
                  </a:lnTo>
                  <a:lnTo>
                    <a:pt x="437" y="522"/>
                  </a:lnTo>
                  <a:lnTo>
                    <a:pt x="435" y="525"/>
                  </a:lnTo>
                  <a:lnTo>
                    <a:pt x="428" y="534"/>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5" name="Freeform 21">
              <a:extLst>
                <a:ext uri="{FF2B5EF4-FFF2-40B4-BE49-F238E27FC236}">
                  <a16:creationId xmlns:a16="http://schemas.microsoft.com/office/drawing/2014/main" id="{C8B819DA-596A-4A60-9463-E2DBC9A44C3B}"/>
                </a:ext>
              </a:extLst>
            </p:cNvPr>
            <p:cNvSpPr>
              <a:spLocks/>
            </p:cNvSpPr>
            <p:nvPr/>
          </p:nvSpPr>
          <p:spPr bwMode="gray">
            <a:xfrm>
              <a:off x="2482850" y="4283075"/>
              <a:ext cx="944563" cy="793750"/>
            </a:xfrm>
            <a:custGeom>
              <a:avLst/>
              <a:gdLst/>
              <a:ahLst/>
              <a:cxnLst>
                <a:cxn ang="0">
                  <a:pos x="550" y="130"/>
                </a:cxn>
                <a:cxn ang="0">
                  <a:pos x="572" y="123"/>
                </a:cxn>
                <a:cxn ang="0">
                  <a:pos x="580" y="144"/>
                </a:cxn>
                <a:cxn ang="0">
                  <a:pos x="588" y="205"/>
                </a:cxn>
                <a:cxn ang="0">
                  <a:pos x="587" y="254"/>
                </a:cxn>
                <a:cxn ang="0">
                  <a:pos x="565" y="301"/>
                </a:cxn>
                <a:cxn ang="0">
                  <a:pos x="537" y="334"/>
                </a:cxn>
                <a:cxn ang="0">
                  <a:pos x="478" y="369"/>
                </a:cxn>
                <a:cxn ang="0">
                  <a:pos x="440" y="401"/>
                </a:cxn>
                <a:cxn ang="0">
                  <a:pos x="416" y="426"/>
                </a:cxn>
                <a:cxn ang="0">
                  <a:pos x="388" y="434"/>
                </a:cxn>
                <a:cxn ang="0">
                  <a:pos x="344" y="445"/>
                </a:cxn>
                <a:cxn ang="0">
                  <a:pos x="316" y="455"/>
                </a:cxn>
                <a:cxn ang="0">
                  <a:pos x="286" y="470"/>
                </a:cxn>
                <a:cxn ang="0">
                  <a:pos x="266" y="491"/>
                </a:cxn>
                <a:cxn ang="0">
                  <a:pos x="242" y="498"/>
                </a:cxn>
                <a:cxn ang="0">
                  <a:pos x="210" y="493"/>
                </a:cxn>
                <a:cxn ang="0">
                  <a:pos x="195" y="495"/>
                </a:cxn>
                <a:cxn ang="0">
                  <a:pos x="187" y="475"/>
                </a:cxn>
                <a:cxn ang="0">
                  <a:pos x="180" y="460"/>
                </a:cxn>
                <a:cxn ang="0">
                  <a:pos x="167" y="441"/>
                </a:cxn>
                <a:cxn ang="0">
                  <a:pos x="162" y="431"/>
                </a:cxn>
                <a:cxn ang="0">
                  <a:pos x="170" y="423"/>
                </a:cxn>
                <a:cxn ang="0">
                  <a:pos x="154" y="379"/>
                </a:cxn>
                <a:cxn ang="0">
                  <a:pos x="115" y="371"/>
                </a:cxn>
                <a:cxn ang="0">
                  <a:pos x="97" y="361"/>
                </a:cxn>
                <a:cxn ang="0">
                  <a:pos x="68" y="363"/>
                </a:cxn>
                <a:cxn ang="0">
                  <a:pos x="23" y="336"/>
                </a:cxn>
                <a:cxn ang="0">
                  <a:pos x="45" y="314"/>
                </a:cxn>
                <a:cxn ang="0">
                  <a:pos x="46" y="302"/>
                </a:cxn>
                <a:cxn ang="0">
                  <a:pos x="41" y="284"/>
                </a:cxn>
                <a:cxn ang="0">
                  <a:pos x="23" y="269"/>
                </a:cxn>
                <a:cxn ang="0">
                  <a:pos x="1" y="261"/>
                </a:cxn>
                <a:cxn ang="0">
                  <a:pos x="10" y="251"/>
                </a:cxn>
                <a:cxn ang="0">
                  <a:pos x="21" y="234"/>
                </a:cxn>
                <a:cxn ang="0">
                  <a:pos x="35" y="227"/>
                </a:cxn>
                <a:cxn ang="0">
                  <a:pos x="20" y="199"/>
                </a:cxn>
                <a:cxn ang="0">
                  <a:pos x="36" y="184"/>
                </a:cxn>
                <a:cxn ang="0">
                  <a:pos x="45" y="140"/>
                </a:cxn>
                <a:cxn ang="0">
                  <a:pos x="67" y="144"/>
                </a:cxn>
                <a:cxn ang="0">
                  <a:pos x="95" y="137"/>
                </a:cxn>
                <a:cxn ang="0">
                  <a:pos x="78" y="98"/>
                </a:cxn>
                <a:cxn ang="0">
                  <a:pos x="88" y="62"/>
                </a:cxn>
                <a:cxn ang="0">
                  <a:pos x="122" y="65"/>
                </a:cxn>
                <a:cxn ang="0">
                  <a:pos x="140" y="58"/>
                </a:cxn>
                <a:cxn ang="0">
                  <a:pos x="150" y="43"/>
                </a:cxn>
                <a:cxn ang="0">
                  <a:pos x="172" y="36"/>
                </a:cxn>
                <a:cxn ang="0">
                  <a:pos x="194" y="10"/>
                </a:cxn>
                <a:cxn ang="0">
                  <a:pos x="220" y="11"/>
                </a:cxn>
                <a:cxn ang="0">
                  <a:pos x="234" y="40"/>
                </a:cxn>
                <a:cxn ang="0">
                  <a:pos x="271" y="62"/>
                </a:cxn>
                <a:cxn ang="0">
                  <a:pos x="294" y="80"/>
                </a:cxn>
                <a:cxn ang="0">
                  <a:pos x="317" y="87"/>
                </a:cxn>
                <a:cxn ang="0">
                  <a:pos x="344" y="82"/>
                </a:cxn>
                <a:cxn ang="0">
                  <a:pos x="369" y="80"/>
                </a:cxn>
                <a:cxn ang="0">
                  <a:pos x="381" y="82"/>
                </a:cxn>
                <a:cxn ang="0">
                  <a:pos x="416" y="113"/>
                </a:cxn>
                <a:cxn ang="0">
                  <a:pos x="466" y="133"/>
                </a:cxn>
                <a:cxn ang="0">
                  <a:pos x="498" y="132"/>
                </a:cxn>
                <a:cxn ang="0">
                  <a:pos x="518" y="123"/>
                </a:cxn>
              </a:cxnLst>
              <a:rect l="0" t="0" r="r" b="b"/>
              <a:pathLst>
                <a:path w="595" h="500">
                  <a:moveTo>
                    <a:pt x="530" y="120"/>
                  </a:moveTo>
                  <a:lnTo>
                    <a:pt x="528" y="118"/>
                  </a:lnTo>
                  <a:lnTo>
                    <a:pt x="525" y="117"/>
                  </a:lnTo>
                  <a:lnTo>
                    <a:pt x="525" y="115"/>
                  </a:lnTo>
                  <a:lnTo>
                    <a:pt x="528" y="117"/>
                  </a:lnTo>
                  <a:lnTo>
                    <a:pt x="532" y="115"/>
                  </a:lnTo>
                  <a:lnTo>
                    <a:pt x="535" y="118"/>
                  </a:lnTo>
                  <a:lnTo>
                    <a:pt x="542" y="115"/>
                  </a:lnTo>
                  <a:lnTo>
                    <a:pt x="543" y="118"/>
                  </a:lnTo>
                  <a:lnTo>
                    <a:pt x="545" y="118"/>
                  </a:lnTo>
                  <a:lnTo>
                    <a:pt x="547" y="120"/>
                  </a:lnTo>
                  <a:lnTo>
                    <a:pt x="548" y="127"/>
                  </a:lnTo>
                  <a:lnTo>
                    <a:pt x="550" y="128"/>
                  </a:lnTo>
                  <a:lnTo>
                    <a:pt x="550" y="130"/>
                  </a:lnTo>
                  <a:lnTo>
                    <a:pt x="555" y="130"/>
                  </a:lnTo>
                  <a:lnTo>
                    <a:pt x="557" y="128"/>
                  </a:lnTo>
                  <a:lnTo>
                    <a:pt x="558" y="127"/>
                  </a:lnTo>
                  <a:lnTo>
                    <a:pt x="560" y="130"/>
                  </a:lnTo>
                  <a:lnTo>
                    <a:pt x="563" y="132"/>
                  </a:lnTo>
                  <a:lnTo>
                    <a:pt x="565" y="132"/>
                  </a:lnTo>
                  <a:lnTo>
                    <a:pt x="565" y="130"/>
                  </a:lnTo>
                  <a:lnTo>
                    <a:pt x="568" y="130"/>
                  </a:lnTo>
                  <a:lnTo>
                    <a:pt x="570" y="130"/>
                  </a:lnTo>
                  <a:lnTo>
                    <a:pt x="570" y="128"/>
                  </a:lnTo>
                  <a:lnTo>
                    <a:pt x="568" y="127"/>
                  </a:lnTo>
                  <a:lnTo>
                    <a:pt x="570" y="125"/>
                  </a:lnTo>
                  <a:lnTo>
                    <a:pt x="572" y="125"/>
                  </a:lnTo>
                  <a:lnTo>
                    <a:pt x="572" y="123"/>
                  </a:lnTo>
                  <a:lnTo>
                    <a:pt x="573" y="122"/>
                  </a:lnTo>
                  <a:lnTo>
                    <a:pt x="572" y="122"/>
                  </a:lnTo>
                  <a:lnTo>
                    <a:pt x="572" y="118"/>
                  </a:lnTo>
                  <a:lnTo>
                    <a:pt x="575" y="118"/>
                  </a:lnTo>
                  <a:lnTo>
                    <a:pt x="577" y="120"/>
                  </a:lnTo>
                  <a:lnTo>
                    <a:pt x="578" y="118"/>
                  </a:lnTo>
                  <a:lnTo>
                    <a:pt x="582" y="122"/>
                  </a:lnTo>
                  <a:lnTo>
                    <a:pt x="583" y="125"/>
                  </a:lnTo>
                  <a:lnTo>
                    <a:pt x="583" y="130"/>
                  </a:lnTo>
                  <a:lnTo>
                    <a:pt x="582" y="132"/>
                  </a:lnTo>
                  <a:lnTo>
                    <a:pt x="578" y="135"/>
                  </a:lnTo>
                  <a:lnTo>
                    <a:pt x="577" y="138"/>
                  </a:lnTo>
                  <a:lnTo>
                    <a:pt x="577" y="140"/>
                  </a:lnTo>
                  <a:lnTo>
                    <a:pt x="580" y="144"/>
                  </a:lnTo>
                  <a:lnTo>
                    <a:pt x="582" y="145"/>
                  </a:lnTo>
                  <a:lnTo>
                    <a:pt x="582" y="152"/>
                  </a:lnTo>
                  <a:lnTo>
                    <a:pt x="582" y="154"/>
                  </a:lnTo>
                  <a:lnTo>
                    <a:pt x="582" y="157"/>
                  </a:lnTo>
                  <a:lnTo>
                    <a:pt x="582" y="159"/>
                  </a:lnTo>
                  <a:lnTo>
                    <a:pt x="582" y="164"/>
                  </a:lnTo>
                  <a:lnTo>
                    <a:pt x="578" y="170"/>
                  </a:lnTo>
                  <a:lnTo>
                    <a:pt x="580" y="174"/>
                  </a:lnTo>
                  <a:lnTo>
                    <a:pt x="580" y="175"/>
                  </a:lnTo>
                  <a:lnTo>
                    <a:pt x="580" y="179"/>
                  </a:lnTo>
                  <a:lnTo>
                    <a:pt x="583" y="184"/>
                  </a:lnTo>
                  <a:lnTo>
                    <a:pt x="585" y="197"/>
                  </a:lnTo>
                  <a:lnTo>
                    <a:pt x="585" y="200"/>
                  </a:lnTo>
                  <a:lnTo>
                    <a:pt x="588" y="205"/>
                  </a:lnTo>
                  <a:lnTo>
                    <a:pt x="588" y="209"/>
                  </a:lnTo>
                  <a:lnTo>
                    <a:pt x="588" y="212"/>
                  </a:lnTo>
                  <a:lnTo>
                    <a:pt x="588" y="217"/>
                  </a:lnTo>
                  <a:lnTo>
                    <a:pt x="588" y="219"/>
                  </a:lnTo>
                  <a:lnTo>
                    <a:pt x="590" y="222"/>
                  </a:lnTo>
                  <a:lnTo>
                    <a:pt x="593" y="225"/>
                  </a:lnTo>
                  <a:lnTo>
                    <a:pt x="595" y="229"/>
                  </a:lnTo>
                  <a:lnTo>
                    <a:pt x="595" y="232"/>
                  </a:lnTo>
                  <a:lnTo>
                    <a:pt x="593" y="234"/>
                  </a:lnTo>
                  <a:lnTo>
                    <a:pt x="593" y="235"/>
                  </a:lnTo>
                  <a:lnTo>
                    <a:pt x="593" y="242"/>
                  </a:lnTo>
                  <a:lnTo>
                    <a:pt x="592" y="246"/>
                  </a:lnTo>
                  <a:lnTo>
                    <a:pt x="588" y="251"/>
                  </a:lnTo>
                  <a:lnTo>
                    <a:pt x="587" y="254"/>
                  </a:lnTo>
                  <a:lnTo>
                    <a:pt x="587" y="257"/>
                  </a:lnTo>
                  <a:lnTo>
                    <a:pt x="588" y="262"/>
                  </a:lnTo>
                  <a:lnTo>
                    <a:pt x="583" y="271"/>
                  </a:lnTo>
                  <a:lnTo>
                    <a:pt x="583" y="279"/>
                  </a:lnTo>
                  <a:lnTo>
                    <a:pt x="582" y="282"/>
                  </a:lnTo>
                  <a:lnTo>
                    <a:pt x="580" y="284"/>
                  </a:lnTo>
                  <a:lnTo>
                    <a:pt x="575" y="286"/>
                  </a:lnTo>
                  <a:lnTo>
                    <a:pt x="575" y="289"/>
                  </a:lnTo>
                  <a:lnTo>
                    <a:pt x="570" y="297"/>
                  </a:lnTo>
                  <a:lnTo>
                    <a:pt x="572" y="301"/>
                  </a:lnTo>
                  <a:lnTo>
                    <a:pt x="572" y="304"/>
                  </a:lnTo>
                  <a:lnTo>
                    <a:pt x="570" y="304"/>
                  </a:lnTo>
                  <a:lnTo>
                    <a:pt x="570" y="302"/>
                  </a:lnTo>
                  <a:lnTo>
                    <a:pt x="565" y="301"/>
                  </a:lnTo>
                  <a:lnTo>
                    <a:pt x="565" y="299"/>
                  </a:lnTo>
                  <a:lnTo>
                    <a:pt x="562" y="299"/>
                  </a:lnTo>
                  <a:lnTo>
                    <a:pt x="560" y="301"/>
                  </a:lnTo>
                  <a:lnTo>
                    <a:pt x="560" y="302"/>
                  </a:lnTo>
                  <a:lnTo>
                    <a:pt x="558" y="304"/>
                  </a:lnTo>
                  <a:lnTo>
                    <a:pt x="555" y="302"/>
                  </a:lnTo>
                  <a:lnTo>
                    <a:pt x="555" y="304"/>
                  </a:lnTo>
                  <a:lnTo>
                    <a:pt x="552" y="309"/>
                  </a:lnTo>
                  <a:lnTo>
                    <a:pt x="547" y="314"/>
                  </a:lnTo>
                  <a:lnTo>
                    <a:pt x="542" y="317"/>
                  </a:lnTo>
                  <a:lnTo>
                    <a:pt x="540" y="321"/>
                  </a:lnTo>
                  <a:lnTo>
                    <a:pt x="540" y="322"/>
                  </a:lnTo>
                  <a:lnTo>
                    <a:pt x="540" y="327"/>
                  </a:lnTo>
                  <a:lnTo>
                    <a:pt x="537" y="334"/>
                  </a:lnTo>
                  <a:lnTo>
                    <a:pt x="535" y="337"/>
                  </a:lnTo>
                  <a:lnTo>
                    <a:pt x="530" y="343"/>
                  </a:lnTo>
                  <a:lnTo>
                    <a:pt x="528" y="346"/>
                  </a:lnTo>
                  <a:lnTo>
                    <a:pt x="523" y="354"/>
                  </a:lnTo>
                  <a:lnTo>
                    <a:pt x="521" y="356"/>
                  </a:lnTo>
                  <a:lnTo>
                    <a:pt x="520" y="358"/>
                  </a:lnTo>
                  <a:lnTo>
                    <a:pt x="518" y="358"/>
                  </a:lnTo>
                  <a:lnTo>
                    <a:pt x="511" y="356"/>
                  </a:lnTo>
                  <a:lnTo>
                    <a:pt x="510" y="356"/>
                  </a:lnTo>
                  <a:lnTo>
                    <a:pt x="503" y="359"/>
                  </a:lnTo>
                  <a:lnTo>
                    <a:pt x="498" y="361"/>
                  </a:lnTo>
                  <a:lnTo>
                    <a:pt x="490" y="366"/>
                  </a:lnTo>
                  <a:lnTo>
                    <a:pt x="481" y="368"/>
                  </a:lnTo>
                  <a:lnTo>
                    <a:pt x="478" y="369"/>
                  </a:lnTo>
                  <a:lnTo>
                    <a:pt x="478" y="373"/>
                  </a:lnTo>
                  <a:lnTo>
                    <a:pt x="480" y="379"/>
                  </a:lnTo>
                  <a:lnTo>
                    <a:pt x="480" y="383"/>
                  </a:lnTo>
                  <a:lnTo>
                    <a:pt x="478" y="384"/>
                  </a:lnTo>
                  <a:lnTo>
                    <a:pt x="471" y="388"/>
                  </a:lnTo>
                  <a:lnTo>
                    <a:pt x="468" y="391"/>
                  </a:lnTo>
                  <a:lnTo>
                    <a:pt x="466" y="391"/>
                  </a:lnTo>
                  <a:lnTo>
                    <a:pt x="465" y="391"/>
                  </a:lnTo>
                  <a:lnTo>
                    <a:pt x="461" y="391"/>
                  </a:lnTo>
                  <a:lnTo>
                    <a:pt x="458" y="391"/>
                  </a:lnTo>
                  <a:lnTo>
                    <a:pt x="450" y="394"/>
                  </a:lnTo>
                  <a:lnTo>
                    <a:pt x="446" y="398"/>
                  </a:lnTo>
                  <a:lnTo>
                    <a:pt x="443" y="398"/>
                  </a:lnTo>
                  <a:lnTo>
                    <a:pt x="440" y="401"/>
                  </a:lnTo>
                  <a:lnTo>
                    <a:pt x="433" y="404"/>
                  </a:lnTo>
                  <a:lnTo>
                    <a:pt x="433" y="406"/>
                  </a:lnTo>
                  <a:lnTo>
                    <a:pt x="433" y="409"/>
                  </a:lnTo>
                  <a:lnTo>
                    <a:pt x="433" y="411"/>
                  </a:lnTo>
                  <a:lnTo>
                    <a:pt x="433" y="413"/>
                  </a:lnTo>
                  <a:lnTo>
                    <a:pt x="428" y="413"/>
                  </a:lnTo>
                  <a:lnTo>
                    <a:pt x="426" y="413"/>
                  </a:lnTo>
                  <a:lnTo>
                    <a:pt x="426" y="414"/>
                  </a:lnTo>
                  <a:lnTo>
                    <a:pt x="426" y="418"/>
                  </a:lnTo>
                  <a:lnTo>
                    <a:pt x="424" y="418"/>
                  </a:lnTo>
                  <a:lnTo>
                    <a:pt x="421" y="418"/>
                  </a:lnTo>
                  <a:lnTo>
                    <a:pt x="419" y="419"/>
                  </a:lnTo>
                  <a:lnTo>
                    <a:pt x="418" y="426"/>
                  </a:lnTo>
                  <a:lnTo>
                    <a:pt x="416" y="426"/>
                  </a:lnTo>
                  <a:lnTo>
                    <a:pt x="414" y="428"/>
                  </a:lnTo>
                  <a:lnTo>
                    <a:pt x="409" y="428"/>
                  </a:lnTo>
                  <a:lnTo>
                    <a:pt x="408" y="429"/>
                  </a:lnTo>
                  <a:lnTo>
                    <a:pt x="408" y="436"/>
                  </a:lnTo>
                  <a:lnTo>
                    <a:pt x="406" y="438"/>
                  </a:lnTo>
                  <a:lnTo>
                    <a:pt x="404" y="438"/>
                  </a:lnTo>
                  <a:lnTo>
                    <a:pt x="403" y="438"/>
                  </a:lnTo>
                  <a:lnTo>
                    <a:pt x="403" y="433"/>
                  </a:lnTo>
                  <a:lnTo>
                    <a:pt x="399" y="429"/>
                  </a:lnTo>
                  <a:lnTo>
                    <a:pt x="398" y="428"/>
                  </a:lnTo>
                  <a:lnTo>
                    <a:pt x="394" y="428"/>
                  </a:lnTo>
                  <a:lnTo>
                    <a:pt x="393" y="428"/>
                  </a:lnTo>
                  <a:lnTo>
                    <a:pt x="389" y="429"/>
                  </a:lnTo>
                  <a:lnTo>
                    <a:pt x="388" y="434"/>
                  </a:lnTo>
                  <a:lnTo>
                    <a:pt x="386" y="434"/>
                  </a:lnTo>
                  <a:lnTo>
                    <a:pt x="381" y="434"/>
                  </a:lnTo>
                  <a:lnTo>
                    <a:pt x="379" y="434"/>
                  </a:lnTo>
                  <a:lnTo>
                    <a:pt x="378" y="436"/>
                  </a:lnTo>
                  <a:lnTo>
                    <a:pt x="376" y="441"/>
                  </a:lnTo>
                  <a:lnTo>
                    <a:pt x="373" y="445"/>
                  </a:lnTo>
                  <a:lnTo>
                    <a:pt x="369" y="445"/>
                  </a:lnTo>
                  <a:lnTo>
                    <a:pt x="366" y="443"/>
                  </a:lnTo>
                  <a:lnTo>
                    <a:pt x="364" y="443"/>
                  </a:lnTo>
                  <a:lnTo>
                    <a:pt x="361" y="446"/>
                  </a:lnTo>
                  <a:lnTo>
                    <a:pt x="359" y="446"/>
                  </a:lnTo>
                  <a:lnTo>
                    <a:pt x="354" y="445"/>
                  </a:lnTo>
                  <a:lnTo>
                    <a:pt x="349" y="445"/>
                  </a:lnTo>
                  <a:lnTo>
                    <a:pt x="344" y="445"/>
                  </a:lnTo>
                  <a:lnTo>
                    <a:pt x="343" y="445"/>
                  </a:lnTo>
                  <a:lnTo>
                    <a:pt x="341" y="446"/>
                  </a:lnTo>
                  <a:lnTo>
                    <a:pt x="339" y="450"/>
                  </a:lnTo>
                  <a:lnTo>
                    <a:pt x="339" y="451"/>
                  </a:lnTo>
                  <a:lnTo>
                    <a:pt x="337" y="453"/>
                  </a:lnTo>
                  <a:lnTo>
                    <a:pt x="336" y="451"/>
                  </a:lnTo>
                  <a:lnTo>
                    <a:pt x="329" y="450"/>
                  </a:lnTo>
                  <a:lnTo>
                    <a:pt x="327" y="448"/>
                  </a:lnTo>
                  <a:lnTo>
                    <a:pt x="326" y="450"/>
                  </a:lnTo>
                  <a:lnTo>
                    <a:pt x="322" y="453"/>
                  </a:lnTo>
                  <a:lnTo>
                    <a:pt x="321" y="453"/>
                  </a:lnTo>
                  <a:lnTo>
                    <a:pt x="317" y="453"/>
                  </a:lnTo>
                  <a:lnTo>
                    <a:pt x="316" y="453"/>
                  </a:lnTo>
                  <a:lnTo>
                    <a:pt x="316" y="455"/>
                  </a:lnTo>
                  <a:lnTo>
                    <a:pt x="316" y="458"/>
                  </a:lnTo>
                  <a:lnTo>
                    <a:pt x="314" y="461"/>
                  </a:lnTo>
                  <a:lnTo>
                    <a:pt x="312" y="463"/>
                  </a:lnTo>
                  <a:lnTo>
                    <a:pt x="311" y="463"/>
                  </a:lnTo>
                  <a:lnTo>
                    <a:pt x="309" y="461"/>
                  </a:lnTo>
                  <a:lnTo>
                    <a:pt x="306" y="456"/>
                  </a:lnTo>
                  <a:lnTo>
                    <a:pt x="301" y="455"/>
                  </a:lnTo>
                  <a:lnTo>
                    <a:pt x="299" y="456"/>
                  </a:lnTo>
                  <a:lnTo>
                    <a:pt x="296" y="458"/>
                  </a:lnTo>
                  <a:lnTo>
                    <a:pt x="294" y="461"/>
                  </a:lnTo>
                  <a:lnTo>
                    <a:pt x="294" y="463"/>
                  </a:lnTo>
                  <a:lnTo>
                    <a:pt x="292" y="465"/>
                  </a:lnTo>
                  <a:lnTo>
                    <a:pt x="289" y="466"/>
                  </a:lnTo>
                  <a:lnTo>
                    <a:pt x="286" y="470"/>
                  </a:lnTo>
                  <a:lnTo>
                    <a:pt x="282" y="471"/>
                  </a:lnTo>
                  <a:lnTo>
                    <a:pt x="282" y="473"/>
                  </a:lnTo>
                  <a:lnTo>
                    <a:pt x="281" y="476"/>
                  </a:lnTo>
                  <a:lnTo>
                    <a:pt x="282" y="480"/>
                  </a:lnTo>
                  <a:lnTo>
                    <a:pt x="282" y="481"/>
                  </a:lnTo>
                  <a:lnTo>
                    <a:pt x="281" y="481"/>
                  </a:lnTo>
                  <a:lnTo>
                    <a:pt x="279" y="481"/>
                  </a:lnTo>
                  <a:lnTo>
                    <a:pt x="276" y="483"/>
                  </a:lnTo>
                  <a:lnTo>
                    <a:pt x="274" y="486"/>
                  </a:lnTo>
                  <a:lnTo>
                    <a:pt x="271" y="486"/>
                  </a:lnTo>
                  <a:lnTo>
                    <a:pt x="269" y="488"/>
                  </a:lnTo>
                  <a:lnTo>
                    <a:pt x="269" y="491"/>
                  </a:lnTo>
                  <a:lnTo>
                    <a:pt x="267" y="493"/>
                  </a:lnTo>
                  <a:lnTo>
                    <a:pt x="266" y="491"/>
                  </a:lnTo>
                  <a:lnTo>
                    <a:pt x="264" y="493"/>
                  </a:lnTo>
                  <a:lnTo>
                    <a:pt x="261" y="493"/>
                  </a:lnTo>
                  <a:lnTo>
                    <a:pt x="257" y="490"/>
                  </a:lnTo>
                  <a:lnTo>
                    <a:pt x="256" y="490"/>
                  </a:lnTo>
                  <a:lnTo>
                    <a:pt x="254" y="491"/>
                  </a:lnTo>
                  <a:lnTo>
                    <a:pt x="254" y="493"/>
                  </a:lnTo>
                  <a:lnTo>
                    <a:pt x="249" y="491"/>
                  </a:lnTo>
                  <a:lnTo>
                    <a:pt x="247" y="495"/>
                  </a:lnTo>
                  <a:lnTo>
                    <a:pt x="244" y="493"/>
                  </a:lnTo>
                  <a:lnTo>
                    <a:pt x="244" y="496"/>
                  </a:lnTo>
                  <a:lnTo>
                    <a:pt x="242" y="496"/>
                  </a:lnTo>
                  <a:lnTo>
                    <a:pt x="242" y="498"/>
                  </a:lnTo>
                  <a:lnTo>
                    <a:pt x="240" y="498"/>
                  </a:lnTo>
                  <a:lnTo>
                    <a:pt x="242" y="498"/>
                  </a:lnTo>
                  <a:lnTo>
                    <a:pt x="240" y="500"/>
                  </a:lnTo>
                  <a:lnTo>
                    <a:pt x="239" y="500"/>
                  </a:lnTo>
                  <a:lnTo>
                    <a:pt x="237" y="498"/>
                  </a:lnTo>
                  <a:lnTo>
                    <a:pt x="234" y="498"/>
                  </a:lnTo>
                  <a:lnTo>
                    <a:pt x="232" y="498"/>
                  </a:lnTo>
                  <a:lnTo>
                    <a:pt x="230" y="498"/>
                  </a:lnTo>
                  <a:lnTo>
                    <a:pt x="229" y="498"/>
                  </a:lnTo>
                  <a:lnTo>
                    <a:pt x="227" y="498"/>
                  </a:lnTo>
                  <a:lnTo>
                    <a:pt x="222" y="500"/>
                  </a:lnTo>
                  <a:lnTo>
                    <a:pt x="222" y="498"/>
                  </a:lnTo>
                  <a:lnTo>
                    <a:pt x="219" y="498"/>
                  </a:lnTo>
                  <a:lnTo>
                    <a:pt x="215" y="496"/>
                  </a:lnTo>
                  <a:lnTo>
                    <a:pt x="212" y="495"/>
                  </a:lnTo>
                  <a:lnTo>
                    <a:pt x="210" y="493"/>
                  </a:lnTo>
                  <a:lnTo>
                    <a:pt x="212" y="498"/>
                  </a:lnTo>
                  <a:lnTo>
                    <a:pt x="209" y="498"/>
                  </a:lnTo>
                  <a:lnTo>
                    <a:pt x="210" y="496"/>
                  </a:lnTo>
                  <a:lnTo>
                    <a:pt x="205" y="495"/>
                  </a:lnTo>
                  <a:lnTo>
                    <a:pt x="205" y="496"/>
                  </a:lnTo>
                  <a:lnTo>
                    <a:pt x="204" y="496"/>
                  </a:lnTo>
                  <a:lnTo>
                    <a:pt x="202" y="496"/>
                  </a:lnTo>
                  <a:lnTo>
                    <a:pt x="202" y="495"/>
                  </a:lnTo>
                  <a:lnTo>
                    <a:pt x="200" y="495"/>
                  </a:lnTo>
                  <a:lnTo>
                    <a:pt x="200" y="496"/>
                  </a:lnTo>
                  <a:lnTo>
                    <a:pt x="199" y="496"/>
                  </a:lnTo>
                  <a:lnTo>
                    <a:pt x="195" y="498"/>
                  </a:lnTo>
                  <a:lnTo>
                    <a:pt x="194" y="495"/>
                  </a:lnTo>
                  <a:lnTo>
                    <a:pt x="195" y="495"/>
                  </a:lnTo>
                  <a:lnTo>
                    <a:pt x="194" y="490"/>
                  </a:lnTo>
                  <a:lnTo>
                    <a:pt x="192" y="490"/>
                  </a:lnTo>
                  <a:lnTo>
                    <a:pt x="190" y="490"/>
                  </a:lnTo>
                  <a:lnTo>
                    <a:pt x="187" y="491"/>
                  </a:lnTo>
                  <a:lnTo>
                    <a:pt x="184" y="488"/>
                  </a:lnTo>
                  <a:lnTo>
                    <a:pt x="185" y="486"/>
                  </a:lnTo>
                  <a:lnTo>
                    <a:pt x="184" y="485"/>
                  </a:lnTo>
                  <a:lnTo>
                    <a:pt x="184" y="483"/>
                  </a:lnTo>
                  <a:lnTo>
                    <a:pt x="185" y="481"/>
                  </a:lnTo>
                  <a:lnTo>
                    <a:pt x="187" y="480"/>
                  </a:lnTo>
                  <a:lnTo>
                    <a:pt x="189" y="478"/>
                  </a:lnTo>
                  <a:lnTo>
                    <a:pt x="190" y="478"/>
                  </a:lnTo>
                  <a:lnTo>
                    <a:pt x="190" y="476"/>
                  </a:lnTo>
                  <a:lnTo>
                    <a:pt x="187" y="475"/>
                  </a:lnTo>
                  <a:lnTo>
                    <a:pt x="185" y="476"/>
                  </a:lnTo>
                  <a:lnTo>
                    <a:pt x="184" y="473"/>
                  </a:lnTo>
                  <a:lnTo>
                    <a:pt x="184" y="475"/>
                  </a:lnTo>
                  <a:lnTo>
                    <a:pt x="182" y="473"/>
                  </a:lnTo>
                  <a:lnTo>
                    <a:pt x="180" y="471"/>
                  </a:lnTo>
                  <a:lnTo>
                    <a:pt x="180" y="470"/>
                  </a:lnTo>
                  <a:lnTo>
                    <a:pt x="179" y="466"/>
                  </a:lnTo>
                  <a:lnTo>
                    <a:pt x="175" y="466"/>
                  </a:lnTo>
                  <a:lnTo>
                    <a:pt x="172" y="465"/>
                  </a:lnTo>
                  <a:lnTo>
                    <a:pt x="172" y="463"/>
                  </a:lnTo>
                  <a:lnTo>
                    <a:pt x="177" y="463"/>
                  </a:lnTo>
                  <a:lnTo>
                    <a:pt x="175" y="461"/>
                  </a:lnTo>
                  <a:lnTo>
                    <a:pt x="177" y="461"/>
                  </a:lnTo>
                  <a:lnTo>
                    <a:pt x="180" y="460"/>
                  </a:lnTo>
                  <a:lnTo>
                    <a:pt x="180" y="458"/>
                  </a:lnTo>
                  <a:lnTo>
                    <a:pt x="180" y="456"/>
                  </a:lnTo>
                  <a:lnTo>
                    <a:pt x="179" y="456"/>
                  </a:lnTo>
                  <a:lnTo>
                    <a:pt x="177" y="455"/>
                  </a:lnTo>
                  <a:lnTo>
                    <a:pt x="175" y="456"/>
                  </a:lnTo>
                  <a:lnTo>
                    <a:pt x="174" y="455"/>
                  </a:lnTo>
                  <a:lnTo>
                    <a:pt x="175" y="451"/>
                  </a:lnTo>
                  <a:lnTo>
                    <a:pt x="177" y="451"/>
                  </a:lnTo>
                  <a:lnTo>
                    <a:pt x="175" y="450"/>
                  </a:lnTo>
                  <a:lnTo>
                    <a:pt x="175" y="448"/>
                  </a:lnTo>
                  <a:lnTo>
                    <a:pt x="174" y="450"/>
                  </a:lnTo>
                  <a:lnTo>
                    <a:pt x="172" y="443"/>
                  </a:lnTo>
                  <a:lnTo>
                    <a:pt x="167" y="443"/>
                  </a:lnTo>
                  <a:lnTo>
                    <a:pt x="167" y="441"/>
                  </a:lnTo>
                  <a:lnTo>
                    <a:pt x="165" y="441"/>
                  </a:lnTo>
                  <a:lnTo>
                    <a:pt x="164" y="441"/>
                  </a:lnTo>
                  <a:lnTo>
                    <a:pt x="164" y="443"/>
                  </a:lnTo>
                  <a:lnTo>
                    <a:pt x="162" y="441"/>
                  </a:lnTo>
                  <a:lnTo>
                    <a:pt x="160" y="439"/>
                  </a:lnTo>
                  <a:lnTo>
                    <a:pt x="159" y="439"/>
                  </a:lnTo>
                  <a:lnTo>
                    <a:pt x="160" y="439"/>
                  </a:lnTo>
                  <a:lnTo>
                    <a:pt x="162" y="439"/>
                  </a:lnTo>
                  <a:lnTo>
                    <a:pt x="162" y="438"/>
                  </a:lnTo>
                  <a:lnTo>
                    <a:pt x="164" y="438"/>
                  </a:lnTo>
                  <a:lnTo>
                    <a:pt x="164" y="436"/>
                  </a:lnTo>
                  <a:lnTo>
                    <a:pt x="165" y="436"/>
                  </a:lnTo>
                  <a:lnTo>
                    <a:pt x="164" y="433"/>
                  </a:lnTo>
                  <a:lnTo>
                    <a:pt x="162" y="431"/>
                  </a:lnTo>
                  <a:lnTo>
                    <a:pt x="162" y="429"/>
                  </a:lnTo>
                  <a:lnTo>
                    <a:pt x="164" y="429"/>
                  </a:lnTo>
                  <a:lnTo>
                    <a:pt x="165" y="429"/>
                  </a:lnTo>
                  <a:lnTo>
                    <a:pt x="167" y="429"/>
                  </a:lnTo>
                  <a:lnTo>
                    <a:pt x="169" y="429"/>
                  </a:lnTo>
                  <a:lnTo>
                    <a:pt x="172" y="429"/>
                  </a:lnTo>
                  <a:lnTo>
                    <a:pt x="174" y="428"/>
                  </a:lnTo>
                  <a:lnTo>
                    <a:pt x="172" y="426"/>
                  </a:lnTo>
                  <a:lnTo>
                    <a:pt x="175" y="428"/>
                  </a:lnTo>
                  <a:lnTo>
                    <a:pt x="177" y="426"/>
                  </a:lnTo>
                  <a:lnTo>
                    <a:pt x="175" y="424"/>
                  </a:lnTo>
                  <a:lnTo>
                    <a:pt x="172" y="424"/>
                  </a:lnTo>
                  <a:lnTo>
                    <a:pt x="172" y="423"/>
                  </a:lnTo>
                  <a:lnTo>
                    <a:pt x="170" y="423"/>
                  </a:lnTo>
                  <a:lnTo>
                    <a:pt x="170" y="421"/>
                  </a:lnTo>
                  <a:lnTo>
                    <a:pt x="170" y="414"/>
                  </a:lnTo>
                  <a:lnTo>
                    <a:pt x="165" y="413"/>
                  </a:lnTo>
                  <a:lnTo>
                    <a:pt x="165" y="409"/>
                  </a:lnTo>
                  <a:lnTo>
                    <a:pt x="162" y="406"/>
                  </a:lnTo>
                  <a:lnTo>
                    <a:pt x="160" y="403"/>
                  </a:lnTo>
                  <a:lnTo>
                    <a:pt x="162" y="399"/>
                  </a:lnTo>
                  <a:lnTo>
                    <a:pt x="157" y="399"/>
                  </a:lnTo>
                  <a:lnTo>
                    <a:pt x="155" y="396"/>
                  </a:lnTo>
                  <a:lnTo>
                    <a:pt x="154" y="394"/>
                  </a:lnTo>
                  <a:lnTo>
                    <a:pt x="154" y="391"/>
                  </a:lnTo>
                  <a:lnTo>
                    <a:pt x="157" y="381"/>
                  </a:lnTo>
                  <a:lnTo>
                    <a:pt x="157" y="378"/>
                  </a:lnTo>
                  <a:lnTo>
                    <a:pt x="154" y="379"/>
                  </a:lnTo>
                  <a:lnTo>
                    <a:pt x="152" y="378"/>
                  </a:lnTo>
                  <a:lnTo>
                    <a:pt x="150" y="378"/>
                  </a:lnTo>
                  <a:lnTo>
                    <a:pt x="148" y="379"/>
                  </a:lnTo>
                  <a:lnTo>
                    <a:pt x="148" y="378"/>
                  </a:lnTo>
                  <a:lnTo>
                    <a:pt x="147" y="374"/>
                  </a:lnTo>
                  <a:lnTo>
                    <a:pt x="140" y="369"/>
                  </a:lnTo>
                  <a:lnTo>
                    <a:pt x="137" y="368"/>
                  </a:lnTo>
                  <a:lnTo>
                    <a:pt x="135" y="368"/>
                  </a:lnTo>
                  <a:lnTo>
                    <a:pt x="132" y="368"/>
                  </a:lnTo>
                  <a:lnTo>
                    <a:pt x="128" y="369"/>
                  </a:lnTo>
                  <a:lnTo>
                    <a:pt x="127" y="373"/>
                  </a:lnTo>
                  <a:lnTo>
                    <a:pt x="122" y="371"/>
                  </a:lnTo>
                  <a:lnTo>
                    <a:pt x="117" y="369"/>
                  </a:lnTo>
                  <a:lnTo>
                    <a:pt x="115" y="371"/>
                  </a:lnTo>
                  <a:lnTo>
                    <a:pt x="113" y="371"/>
                  </a:lnTo>
                  <a:lnTo>
                    <a:pt x="110" y="371"/>
                  </a:lnTo>
                  <a:lnTo>
                    <a:pt x="108" y="369"/>
                  </a:lnTo>
                  <a:lnTo>
                    <a:pt x="105" y="369"/>
                  </a:lnTo>
                  <a:lnTo>
                    <a:pt x="108" y="368"/>
                  </a:lnTo>
                  <a:lnTo>
                    <a:pt x="107" y="366"/>
                  </a:lnTo>
                  <a:lnTo>
                    <a:pt x="105" y="366"/>
                  </a:lnTo>
                  <a:lnTo>
                    <a:pt x="105" y="363"/>
                  </a:lnTo>
                  <a:lnTo>
                    <a:pt x="103" y="363"/>
                  </a:lnTo>
                  <a:lnTo>
                    <a:pt x="102" y="364"/>
                  </a:lnTo>
                  <a:lnTo>
                    <a:pt x="102" y="363"/>
                  </a:lnTo>
                  <a:lnTo>
                    <a:pt x="100" y="363"/>
                  </a:lnTo>
                  <a:lnTo>
                    <a:pt x="97" y="363"/>
                  </a:lnTo>
                  <a:lnTo>
                    <a:pt x="97" y="361"/>
                  </a:lnTo>
                  <a:lnTo>
                    <a:pt x="95" y="363"/>
                  </a:lnTo>
                  <a:lnTo>
                    <a:pt x="93" y="363"/>
                  </a:lnTo>
                  <a:lnTo>
                    <a:pt x="92" y="366"/>
                  </a:lnTo>
                  <a:lnTo>
                    <a:pt x="90" y="364"/>
                  </a:lnTo>
                  <a:lnTo>
                    <a:pt x="90" y="363"/>
                  </a:lnTo>
                  <a:lnTo>
                    <a:pt x="88" y="361"/>
                  </a:lnTo>
                  <a:lnTo>
                    <a:pt x="82" y="358"/>
                  </a:lnTo>
                  <a:lnTo>
                    <a:pt x="78" y="356"/>
                  </a:lnTo>
                  <a:lnTo>
                    <a:pt x="75" y="358"/>
                  </a:lnTo>
                  <a:lnTo>
                    <a:pt x="75" y="356"/>
                  </a:lnTo>
                  <a:lnTo>
                    <a:pt x="73" y="356"/>
                  </a:lnTo>
                  <a:lnTo>
                    <a:pt x="73" y="358"/>
                  </a:lnTo>
                  <a:lnTo>
                    <a:pt x="72" y="359"/>
                  </a:lnTo>
                  <a:lnTo>
                    <a:pt x="68" y="363"/>
                  </a:lnTo>
                  <a:lnTo>
                    <a:pt x="63" y="364"/>
                  </a:lnTo>
                  <a:lnTo>
                    <a:pt x="57" y="361"/>
                  </a:lnTo>
                  <a:lnTo>
                    <a:pt x="55" y="354"/>
                  </a:lnTo>
                  <a:lnTo>
                    <a:pt x="55" y="348"/>
                  </a:lnTo>
                  <a:lnTo>
                    <a:pt x="48" y="346"/>
                  </a:lnTo>
                  <a:lnTo>
                    <a:pt x="45" y="346"/>
                  </a:lnTo>
                  <a:lnTo>
                    <a:pt x="45" y="348"/>
                  </a:lnTo>
                  <a:lnTo>
                    <a:pt x="41" y="346"/>
                  </a:lnTo>
                  <a:lnTo>
                    <a:pt x="40" y="344"/>
                  </a:lnTo>
                  <a:lnTo>
                    <a:pt x="38" y="341"/>
                  </a:lnTo>
                  <a:lnTo>
                    <a:pt x="25" y="341"/>
                  </a:lnTo>
                  <a:lnTo>
                    <a:pt x="23" y="341"/>
                  </a:lnTo>
                  <a:lnTo>
                    <a:pt x="23" y="337"/>
                  </a:lnTo>
                  <a:lnTo>
                    <a:pt x="23" y="336"/>
                  </a:lnTo>
                  <a:lnTo>
                    <a:pt x="26" y="337"/>
                  </a:lnTo>
                  <a:lnTo>
                    <a:pt x="28" y="337"/>
                  </a:lnTo>
                  <a:lnTo>
                    <a:pt x="31" y="334"/>
                  </a:lnTo>
                  <a:lnTo>
                    <a:pt x="33" y="329"/>
                  </a:lnTo>
                  <a:lnTo>
                    <a:pt x="35" y="329"/>
                  </a:lnTo>
                  <a:lnTo>
                    <a:pt x="36" y="327"/>
                  </a:lnTo>
                  <a:lnTo>
                    <a:pt x="38" y="326"/>
                  </a:lnTo>
                  <a:lnTo>
                    <a:pt x="38" y="324"/>
                  </a:lnTo>
                  <a:lnTo>
                    <a:pt x="38" y="322"/>
                  </a:lnTo>
                  <a:lnTo>
                    <a:pt x="40" y="317"/>
                  </a:lnTo>
                  <a:lnTo>
                    <a:pt x="41" y="317"/>
                  </a:lnTo>
                  <a:lnTo>
                    <a:pt x="41" y="314"/>
                  </a:lnTo>
                  <a:lnTo>
                    <a:pt x="43" y="312"/>
                  </a:lnTo>
                  <a:lnTo>
                    <a:pt x="45" y="314"/>
                  </a:lnTo>
                  <a:lnTo>
                    <a:pt x="45" y="312"/>
                  </a:lnTo>
                  <a:lnTo>
                    <a:pt x="46" y="312"/>
                  </a:lnTo>
                  <a:lnTo>
                    <a:pt x="50" y="314"/>
                  </a:lnTo>
                  <a:lnTo>
                    <a:pt x="53" y="316"/>
                  </a:lnTo>
                  <a:lnTo>
                    <a:pt x="53" y="312"/>
                  </a:lnTo>
                  <a:lnTo>
                    <a:pt x="55" y="314"/>
                  </a:lnTo>
                  <a:lnTo>
                    <a:pt x="57" y="309"/>
                  </a:lnTo>
                  <a:lnTo>
                    <a:pt x="58" y="307"/>
                  </a:lnTo>
                  <a:lnTo>
                    <a:pt x="60" y="307"/>
                  </a:lnTo>
                  <a:lnTo>
                    <a:pt x="60" y="306"/>
                  </a:lnTo>
                  <a:lnTo>
                    <a:pt x="57" y="304"/>
                  </a:lnTo>
                  <a:lnTo>
                    <a:pt x="51" y="306"/>
                  </a:lnTo>
                  <a:lnTo>
                    <a:pt x="48" y="302"/>
                  </a:lnTo>
                  <a:lnTo>
                    <a:pt x="46" y="302"/>
                  </a:lnTo>
                  <a:lnTo>
                    <a:pt x="41" y="302"/>
                  </a:lnTo>
                  <a:lnTo>
                    <a:pt x="36" y="301"/>
                  </a:lnTo>
                  <a:lnTo>
                    <a:pt x="36" y="299"/>
                  </a:lnTo>
                  <a:lnTo>
                    <a:pt x="38" y="297"/>
                  </a:lnTo>
                  <a:lnTo>
                    <a:pt x="38" y="296"/>
                  </a:lnTo>
                  <a:lnTo>
                    <a:pt x="38" y="292"/>
                  </a:lnTo>
                  <a:lnTo>
                    <a:pt x="41" y="294"/>
                  </a:lnTo>
                  <a:lnTo>
                    <a:pt x="45" y="294"/>
                  </a:lnTo>
                  <a:lnTo>
                    <a:pt x="43" y="292"/>
                  </a:lnTo>
                  <a:lnTo>
                    <a:pt x="43" y="291"/>
                  </a:lnTo>
                  <a:lnTo>
                    <a:pt x="43" y="287"/>
                  </a:lnTo>
                  <a:lnTo>
                    <a:pt x="46" y="286"/>
                  </a:lnTo>
                  <a:lnTo>
                    <a:pt x="46" y="282"/>
                  </a:lnTo>
                  <a:lnTo>
                    <a:pt x="41" y="284"/>
                  </a:lnTo>
                  <a:lnTo>
                    <a:pt x="40" y="282"/>
                  </a:lnTo>
                  <a:lnTo>
                    <a:pt x="40" y="281"/>
                  </a:lnTo>
                  <a:lnTo>
                    <a:pt x="40" y="279"/>
                  </a:lnTo>
                  <a:lnTo>
                    <a:pt x="40" y="277"/>
                  </a:lnTo>
                  <a:lnTo>
                    <a:pt x="38" y="279"/>
                  </a:lnTo>
                  <a:lnTo>
                    <a:pt x="38" y="277"/>
                  </a:lnTo>
                  <a:lnTo>
                    <a:pt x="36" y="277"/>
                  </a:lnTo>
                  <a:lnTo>
                    <a:pt x="35" y="277"/>
                  </a:lnTo>
                  <a:lnTo>
                    <a:pt x="31" y="276"/>
                  </a:lnTo>
                  <a:lnTo>
                    <a:pt x="30" y="274"/>
                  </a:lnTo>
                  <a:lnTo>
                    <a:pt x="26" y="274"/>
                  </a:lnTo>
                  <a:lnTo>
                    <a:pt x="26" y="271"/>
                  </a:lnTo>
                  <a:lnTo>
                    <a:pt x="25" y="271"/>
                  </a:lnTo>
                  <a:lnTo>
                    <a:pt x="23" y="269"/>
                  </a:lnTo>
                  <a:lnTo>
                    <a:pt x="23" y="271"/>
                  </a:lnTo>
                  <a:lnTo>
                    <a:pt x="21" y="269"/>
                  </a:lnTo>
                  <a:lnTo>
                    <a:pt x="20" y="271"/>
                  </a:lnTo>
                  <a:lnTo>
                    <a:pt x="16" y="271"/>
                  </a:lnTo>
                  <a:lnTo>
                    <a:pt x="16" y="272"/>
                  </a:lnTo>
                  <a:lnTo>
                    <a:pt x="15" y="272"/>
                  </a:lnTo>
                  <a:lnTo>
                    <a:pt x="13" y="271"/>
                  </a:lnTo>
                  <a:lnTo>
                    <a:pt x="5" y="272"/>
                  </a:lnTo>
                  <a:lnTo>
                    <a:pt x="3" y="267"/>
                  </a:lnTo>
                  <a:lnTo>
                    <a:pt x="1" y="266"/>
                  </a:lnTo>
                  <a:lnTo>
                    <a:pt x="5" y="266"/>
                  </a:lnTo>
                  <a:lnTo>
                    <a:pt x="5" y="264"/>
                  </a:lnTo>
                  <a:lnTo>
                    <a:pt x="3" y="261"/>
                  </a:lnTo>
                  <a:lnTo>
                    <a:pt x="1" y="261"/>
                  </a:lnTo>
                  <a:lnTo>
                    <a:pt x="0" y="256"/>
                  </a:lnTo>
                  <a:lnTo>
                    <a:pt x="1" y="256"/>
                  </a:lnTo>
                  <a:lnTo>
                    <a:pt x="3" y="256"/>
                  </a:lnTo>
                  <a:lnTo>
                    <a:pt x="3" y="254"/>
                  </a:lnTo>
                  <a:lnTo>
                    <a:pt x="1" y="252"/>
                  </a:lnTo>
                  <a:lnTo>
                    <a:pt x="3" y="252"/>
                  </a:lnTo>
                  <a:lnTo>
                    <a:pt x="5" y="254"/>
                  </a:lnTo>
                  <a:lnTo>
                    <a:pt x="6" y="252"/>
                  </a:lnTo>
                  <a:lnTo>
                    <a:pt x="5" y="252"/>
                  </a:lnTo>
                  <a:lnTo>
                    <a:pt x="6" y="251"/>
                  </a:lnTo>
                  <a:lnTo>
                    <a:pt x="5" y="249"/>
                  </a:lnTo>
                  <a:lnTo>
                    <a:pt x="6" y="249"/>
                  </a:lnTo>
                  <a:lnTo>
                    <a:pt x="8" y="249"/>
                  </a:lnTo>
                  <a:lnTo>
                    <a:pt x="10" y="251"/>
                  </a:lnTo>
                  <a:lnTo>
                    <a:pt x="8" y="252"/>
                  </a:lnTo>
                  <a:lnTo>
                    <a:pt x="10" y="254"/>
                  </a:lnTo>
                  <a:lnTo>
                    <a:pt x="10" y="256"/>
                  </a:lnTo>
                  <a:lnTo>
                    <a:pt x="16" y="247"/>
                  </a:lnTo>
                  <a:lnTo>
                    <a:pt x="18" y="249"/>
                  </a:lnTo>
                  <a:lnTo>
                    <a:pt x="18" y="246"/>
                  </a:lnTo>
                  <a:lnTo>
                    <a:pt x="23" y="244"/>
                  </a:lnTo>
                  <a:lnTo>
                    <a:pt x="25" y="244"/>
                  </a:lnTo>
                  <a:lnTo>
                    <a:pt x="26" y="244"/>
                  </a:lnTo>
                  <a:lnTo>
                    <a:pt x="25" y="242"/>
                  </a:lnTo>
                  <a:lnTo>
                    <a:pt x="23" y="239"/>
                  </a:lnTo>
                  <a:lnTo>
                    <a:pt x="20" y="237"/>
                  </a:lnTo>
                  <a:lnTo>
                    <a:pt x="20" y="235"/>
                  </a:lnTo>
                  <a:lnTo>
                    <a:pt x="21" y="234"/>
                  </a:lnTo>
                  <a:lnTo>
                    <a:pt x="21" y="230"/>
                  </a:lnTo>
                  <a:lnTo>
                    <a:pt x="21" y="232"/>
                  </a:lnTo>
                  <a:lnTo>
                    <a:pt x="20" y="232"/>
                  </a:lnTo>
                  <a:lnTo>
                    <a:pt x="21" y="229"/>
                  </a:lnTo>
                  <a:lnTo>
                    <a:pt x="23" y="227"/>
                  </a:lnTo>
                  <a:lnTo>
                    <a:pt x="26" y="229"/>
                  </a:lnTo>
                  <a:lnTo>
                    <a:pt x="26" y="232"/>
                  </a:lnTo>
                  <a:lnTo>
                    <a:pt x="28" y="232"/>
                  </a:lnTo>
                  <a:lnTo>
                    <a:pt x="28" y="234"/>
                  </a:lnTo>
                  <a:lnTo>
                    <a:pt x="31" y="234"/>
                  </a:lnTo>
                  <a:lnTo>
                    <a:pt x="33" y="232"/>
                  </a:lnTo>
                  <a:lnTo>
                    <a:pt x="31" y="232"/>
                  </a:lnTo>
                  <a:lnTo>
                    <a:pt x="31" y="227"/>
                  </a:lnTo>
                  <a:lnTo>
                    <a:pt x="35" y="227"/>
                  </a:lnTo>
                  <a:lnTo>
                    <a:pt x="35" y="225"/>
                  </a:lnTo>
                  <a:lnTo>
                    <a:pt x="33" y="225"/>
                  </a:lnTo>
                  <a:lnTo>
                    <a:pt x="33" y="222"/>
                  </a:lnTo>
                  <a:lnTo>
                    <a:pt x="31" y="219"/>
                  </a:lnTo>
                  <a:lnTo>
                    <a:pt x="28" y="217"/>
                  </a:lnTo>
                  <a:lnTo>
                    <a:pt x="26" y="215"/>
                  </a:lnTo>
                  <a:lnTo>
                    <a:pt x="25" y="212"/>
                  </a:lnTo>
                  <a:lnTo>
                    <a:pt x="25" y="214"/>
                  </a:lnTo>
                  <a:lnTo>
                    <a:pt x="20" y="212"/>
                  </a:lnTo>
                  <a:lnTo>
                    <a:pt x="18" y="210"/>
                  </a:lnTo>
                  <a:lnTo>
                    <a:pt x="16" y="210"/>
                  </a:lnTo>
                  <a:lnTo>
                    <a:pt x="13" y="207"/>
                  </a:lnTo>
                  <a:lnTo>
                    <a:pt x="20" y="202"/>
                  </a:lnTo>
                  <a:lnTo>
                    <a:pt x="20" y="199"/>
                  </a:lnTo>
                  <a:lnTo>
                    <a:pt x="21" y="199"/>
                  </a:lnTo>
                  <a:lnTo>
                    <a:pt x="21" y="197"/>
                  </a:lnTo>
                  <a:lnTo>
                    <a:pt x="23" y="195"/>
                  </a:lnTo>
                  <a:lnTo>
                    <a:pt x="25" y="194"/>
                  </a:lnTo>
                  <a:lnTo>
                    <a:pt x="23" y="192"/>
                  </a:lnTo>
                  <a:lnTo>
                    <a:pt x="25" y="189"/>
                  </a:lnTo>
                  <a:lnTo>
                    <a:pt x="26" y="187"/>
                  </a:lnTo>
                  <a:lnTo>
                    <a:pt x="28" y="189"/>
                  </a:lnTo>
                  <a:lnTo>
                    <a:pt x="30" y="189"/>
                  </a:lnTo>
                  <a:lnTo>
                    <a:pt x="31" y="187"/>
                  </a:lnTo>
                  <a:lnTo>
                    <a:pt x="33" y="187"/>
                  </a:lnTo>
                  <a:lnTo>
                    <a:pt x="33" y="185"/>
                  </a:lnTo>
                  <a:lnTo>
                    <a:pt x="36" y="185"/>
                  </a:lnTo>
                  <a:lnTo>
                    <a:pt x="36" y="184"/>
                  </a:lnTo>
                  <a:lnTo>
                    <a:pt x="38" y="182"/>
                  </a:lnTo>
                  <a:lnTo>
                    <a:pt x="40" y="179"/>
                  </a:lnTo>
                  <a:lnTo>
                    <a:pt x="40" y="177"/>
                  </a:lnTo>
                  <a:lnTo>
                    <a:pt x="38" y="170"/>
                  </a:lnTo>
                  <a:lnTo>
                    <a:pt x="36" y="170"/>
                  </a:lnTo>
                  <a:lnTo>
                    <a:pt x="36" y="167"/>
                  </a:lnTo>
                  <a:lnTo>
                    <a:pt x="35" y="167"/>
                  </a:lnTo>
                  <a:lnTo>
                    <a:pt x="35" y="164"/>
                  </a:lnTo>
                  <a:lnTo>
                    <a:pt x="40" y="150"/>
                  </a:lnTo>
                  <a:lnTo>
                    <a:pt x="41" y="149"/>
                  </a:lnTo>
                  <a:lnTo>
                    <a:pt x="43" y="147"/>
                  </a:lnTo>
                  <a:lnTo>
                    <a:pt x="43" y="142"/>
                  </a:lnTo>
                  <a:lnTo>
                    <a:pt x="43" y="140"/>
                  </a:lnTo>
                  <a:lnTo>
                    <a:pt x="45" y="140"/>
                  </a:lnTo>
                  <a:lnTo>
                    <a:pt x="45" y="137"/>
                  </a:lnTo>
                  <a:lnTo>
                    <a:pt x="45" y="132"/>
                  </a:lnTo>
                  <a:lnTo>
                    <a:pt x="46" y="132"/>
                  </a:lnTo>
                  <a:lnTo>
                    <a:pt x="45" y="128"/>
                  </a:lnTo>
                  <a:lnTo>
                    <a:pt x="48" y="128"/>
                  </a:lnTo>
                  <a:lnTo>
                    <a:pt x="48" y="127"/>
                  </a:lnTo>
                  <a:lnTo>
                    <a:pt x="50" y="128"/>
                  </a:lnTo>
                  <a:lnTo>
                    <a:pt x="53" y="137"/>
                  </a:lnTo>
                  <a:lnTo>
                    <a:pt x="60" y="137"/>
                  </a:lnTo>
                  <a:lnTo>
                    <a:pt x="60" y="138"/>
                  </a:lnTo>
                  <a:lnTo>
                    <a:pt x="63" y="138"/>
                  </a:lnTo>
                  <a:lnTo>
                    <a:pt x="63" y="144"/>
                  </a:lnTo>
                  <a:lnTo>
                    <a:pt x="65" y="145"/>
                  </a:lnTo>
                  <a:lnTo>
                    <a:pt x="67" y="144"/>
                  </a:lnTo>
                  <a:lnTo>
                    <a:pt x="68" y="144"/>
                  </a:lnTo>
                  <a:lnTo>
                    <a:pt x="70" y="147"/>
                  </a:lnTo>
                  <a:lnTo>
                    <a:pt x="70" y="152"/>
                  </a:lnTo>
                  <a:lnTo>
                    <a:pt x="87" y="165"/>
                  </a:lnTo>
                  <a:lnTo>
                    <a:pt x="88" y="160"/>
                  </a:lnTo>
                  <a:lnTo>
                    <a:pt x="92" y="160"/>
                  </a:lnTo>
                  <a:lnTo>
                    <a:pt x="92" y="154"/>
                  </a:lnTo>
                  <a:lnTo>
                    <a:pt x="92" y="152"/>
                  </a:lnTo>
                  <a:lnTo>
                    <a:pt x="90" y="150"/>
                  </a:lnTo>
                  <a:lnTo>
                    <a:pt x="92" y="149"/>
                  </a:lnTo>
                  <a:lnTo>
                    <a:pt x="93" y="147"/>
                  </a:lnTo>
                  <a:lnTo>
                    <a:pt x="95" y="142"/>
                  </a:lnTo>
                  <a:lnTo>
                    <a:pt x="95" y="138"/>
                  </a:lnTo>
                  <a:lnTo>
                    <a:pt x="95" y="137"/>
                  </a:lnTo>
                  <a:lnTo>
                    <a:pt x="95" y="135"/>
                  </a:lnTo>
                  <a:lnTo>
                    <a:pt x="95" y="133"/>
                  </a:lnTo>
                  <a:lnTo>
                    <a:pt x="95" y="125"/>
                  </a:lnTo>
                  <a:lnTo>
                    <a:pt x="97" y="123"/>
                  </a:lnTo>
                  <a:lnTo>
                    <a:pt x="95" y="122"/>
                  </a:lnTo>
                  <a:lnTo>
                    <a:pt x="93" y="122"/>
                  </a:lnTo>
                  <a:lnTo>
                    <a:pt x="93" y="118"/>
                  </a:lnTo>
                  <a:lnTo>
                    <a:pt x="85" y="118"/>
                  </a:lnTo>
                  <a:lnTo>
                    <a:pt x="77" y="117"/>
                  </a:lnTo>
                  <a:lnTo>
                    <a:pt x="78" y="115"/>
                  </a:lnTo>
                  <a:lnTo>
                    <a:pt x="78" y="108"/>
                  </a:lnTo>
                  <a:lnTo>
                    <a:pt x="80" y="105"/>
                  </a:lnTo>
                  <a:lnTo>
                    <a:pt x="78" y="102"/>
                  </a:lnTo>
                  <a:lnTo>
                    <a:pt x="78" y="98"/>
                  </a:lnTo>
                  <a:lnTo>
                    <a:pt x="77" y="97"/>
                  </a:lnTo>
                  <a:lnTo>
                    <a:pt x="77" y="92"/>
                  </a:lnTo>
                  <a:lnTo>
                    <a:pt x="78" y="90"/>
                  </a:lnTo>
                  <a:lnTo>
                    <a:pt x="82" y="90"/>
                  </a:lnTo>
                  <a:lnTo>
                    <a:pt x="78" y="88"/>
                  </a:lnTo>
                  <a:lnTo>
                    <a:pt x="85" y="80"/>
                  </a:lnTo>
                  <a:lnTo>
                    <a:pt x="87" y="82"/>
                  </a:lnTo>
                  <a:lnTo>
                    <a:pt x="88" y="78"/>
                  </a:lnTo>
                  <a:lnTo>
                    <a:pt x="88" y="77"/>
                  </a:lnTo>
                  <a:lnTo>
                    <a:pt x="80" y="68"/>
                  </a:lnTo>
                  <a:lnTo>
                    <a:pt x="82" y="67"/>
                  </a:lnTo>
                  <a:lnTo>
                    <a:pt x="83" y="65"/>
                  </a:lnTo>
                  <a:lnTo>
                    <a:pt x="85" y="63"/>
                  </a:lnTo>
                  <a:lnTo>
                    <a:pt x="88" y="62"/>
                  </a:lnTo>
                  <a:lnTo>
                    <a:pt x="95" y="60"/>
                  </a:lnTo>
                  <a:lnTo>
                    <a:pt x="98" y="62"/>
                  </a:lnTo>
                  <a:lnTo>
                    <a:pt x="98" y="63"/>
                  </a:lnTo>
                  <a:lnTo>
                    <a:pt x="97" y="63"/>
                  </a:lnTo>
                  <a:lnTo>
                    <a:pt x="97" y="65"/>
                  </a:lnTo>
                  <a:lnTo>
                    <a:pt x="98" y="63"/>
                  </a:lnTo>
                  <a:lnTo>
                    <a:pt x="103" y="65"/>
                  </a:lnTo>
                  <a:lnTo>
                    <a:pt x="108" y="65"/>
                  </a:lnTo>
                  <a:lnTo>
                    <a:pt x="110" y="65"/>
                  </a:lnTo>
                  <a:lnTo>
                    <a:pt x="112" y="63"/>
                  </a:lnTo>
                  <a:lnTo>
                    <a:pt x="113" y="65"/>
                  </a:lnTo>
                  <a:lnTo>
                    <a:pt x="113" y="67"/>
                  </a:lnTo>
                  <a:lnTo>
                    <a:pt x="115" y="65"/>
                  </a:lnTo>
                  <a:lnTo>
                    <a:pt x="122" y="65"/>
                  </a:lnTo>
                  <a:lnTo>
                    <a:pt x="123" y="65"/>
                  </a:lnTo>
                  <a:lnTo>
                    <a:pt x="125" y="65"/>
                  </a:lnTo>
                  <a:lnTo>
                    <a:pt x="125" y="62"/>
                  </a:lnTo>
                  <a:lnTo>
                    <a:pt x="130" y="63"/>
                  </a:lnTo>
                  <a:lnTo>
                    <a:pt x="130" y="60"/>
                  </a:lnTo>
                  <a:lnTo>
                    <a:pt x="130" y="58"/>
                  </a:lnTo>
                  <a:lnTo>
                    <a:pt x="135" y="60"/>
                  </a:lnTo>
                  <a:lnTo>
                    <a:pt x="133" y="60"/>
                  </a:lnTo>
                  <a:lnTo>
                    <a:pt x="137" y="62"/>
                  </a:lnTo>
                  <a:lnTo>
                    <a:pt x="135" y="62"/>
                  </a:lnTo>
                  <a:lnTo>
                    <a:pt x="135" y="63"/>
                  </a:lnTo>
                  <a:lnTo>
                    <a:pt x="138" y="62"/>
                  </a:lnTo>
                  <a:lnTo>
                    <a:pt x="140" y="60"/>
                  </a:lnTo>
                  <a:lnTo>
                    <a:pt x="140" y="58"/>
                  </a:lnTo>
                  <a:lnTo>
                    <a:pt x="140" y="57"/>
                  </a:lnTo>
                  <a:lnTo>
                    <a:pt x="142" y="60"/>
                  </a:lnTo>
                  <a:lnTo>
                    <a:pt x="140" y="62"/>
                  </a:lnTo>
                  <a:lnTo>
                    <a:pt x="142" y="62"/>
                  </a:lnTo>
                  <a:lnTo>
                    <a:pt x="145" y="60"/>
                  </a:lnTo>
                  <a:lnTo>
                    <a:pt x="147" y="60"/>
                  </a:lnTo>
                  <a:lnTo>
                    <a:pt x="147" y="58"/>
                  </a:lnTo>
                  <a:lnTo>
                    <a:pt x="150" y="58"/>
                  </a:lnTo>
                  <a:lnTo>
                    <a:pt x="152" y="57"/>
                  </a:lnTo>
                  <a:lnTo>
                    <a:pt x="154" y="55"/>
                  </a:lnTo>
                  <a:lnTo>
                    <a:pt x="154" y="52"/>
                  </a:lnTo>
                  <a:lnTo>
                    <a:pt x="150" y="52"/>
                  </a:lnTo>
                  <a:lnTo>
                    <a:pt x="152" y="45"/>
                  </a:lnTo>
                  <a:lnTo>
                    <a:pt x="150" y="43"/>
                  </a:lnTo>
                  <a:lnTo>
                    <a:pt x="148" y="42"/>
                  </a:lnTo>
                  <a:lnTo>
                    <a:pt x="148" y="38"/>
                  </a:lnTo>
                  <a:lnTo>
                    <a:pt x="147" y="36"/>
                  </a:lnTo>
                  <a:lnTo>
                    <a:pt x="148" y="36"/>
                  </a:lnTo>
                  <a:lnTo>
                    <a:pt x="150" y="36"/>
                  </a:lnTo>
                  <a:lnTo>
                    <a:pt x="154" y="35"/>
                  </a:lnTo>
                  <a:lnTo>
                    <a:pt x="154" y="36"/>
                  </a:lnTo>
                  <a:lnTo>
                    <a:pt x="154" y="38"/>
                  </a:lnTo>
                  <a:lnTo>
                    <a:pt x="157" y="42"/>
                  </a:lnTo>
                  <a:lnTo>
                    <a:pt x="159" y="42"/>
                  </a:lnTo>
                  <a:lnTo>
                    <a:pt x="162" y="42"/>
                  </a:lnTo>
                  <a:lnTo>
                    <a:pt x="165" y="43"/>
                  </a:lnTo>
                  <a:lnTo>
                    <a:pt x="172" y="38"/>
                  </a:lnTo>
                  <a:lnTo>
                    <a:pt x="172" y="36"/>
                  </a:lnTo>
                  <a:lnTo>
                    <a:pt x="174" y="38"/>
                  </a:lnTo>
                  <a:lnTo>
                    <a:pt x="180" y="40"/>
                  </a:lnTo>
                  <a:lnTo>
                    <a:pt x="180" y="43"/>
                  </a:lnTo>
                  <a:lnTo>
                    <a:pt x="184" y="45"/>
                  </a:lnTo>
                  <a:lnTo>
                    <a:pt x="185" y="42"/>
                  </a:lnTo>
                  <a:lnTo>
                    <a:pt x="184" y="31"/>
                  </a:lnTo>
                  <a:lnTo>
                    <a:pt x="189" y="30"/>
                  </a:lnTo>
                  <a:lnTo>
                    <a:pt x="187" y="26"/>
                  </a:lnTo>
                  <a:lnTo>
                    <a:pt x="184" y="18"/>
                  </a:lnTo>
                  <a:lnTo>
                    <a:pt x="182" y="15"/>
                  </a:lnTo>
                  <a:lnTo>
                    <a:pt x="182" y="13"/>
                  </a:lnTo>
                  <a:lnTo>
                    <a:pt x="185" y="11"/>
                  </a:lnTo>
                  <a:lnTo>
                    <a:pt x="187" y="10"/>
                  </a:lnTo>
                  <a:lnTo>
                    <a:pt x="194" y="10"/>
                  </a:lnTo>
                  <a:lnTo>
                    <a:pt x="195" y="8"/>
                  </a:lnTo>
                  <a:lnTo>
                    <a:pt x="194" y="6"/>
                  </a:lnTo>
                  <a:lnTo>
                    <a:pt x="195" y="6"/>
                  </a:lnTo>
                  <a:lnTo>
                    <a:pt x="197" y="5"/>
                  </a:lnTo>
                  <a:lnTo>
                    <a:pt x="199" y="5"/>
                  </a:lnTo>
                  <a:lnTo>
                    <a:pt x="199" y="3"/>
                  </a:lnTo>
                  <a:lnTo>
                    <a:pt x="200" y="1"/>
                  </a:lnTo>
                  <a:lnTo>
                    <a:pt x="200" y="0"/>
                  </a:lnTo>
                  <a:lnTo>
                    <a:pt x="209" y="1"/>
                  </a:lnTo>
                  <a:lnTo>
                    <a:pt x="210" y="3"/>
                  </a:lnTo>
                  <a:lnTo>
                    <a:pt x="220" y="3"/>
                  </a:lnTo>
                  <a:lnTo>
                    <a:pt x="224" y="10"/>
                  </a:lnTo>
                  <a:lnTo>
                    <a:pt x="224" y="11"/>
                  </a:lnTo>
                  <a:lnTo>
                    <a:pt x="220" y="11"/>
                  </a:lnTo>
                  <a:lnTo>
                    <a:pt x="220" y="13"/>
                  </a:lnTo>
                  <a:lnTo>
                    <a:pt x="219" y="13"/>
                  </a:lnTo>
                  <a:lnTo>
                    <a:pt x="217" y="15"/>
                  </a:lnTo>
                  <a:lnTo>
                    <a:pt x="217" y="20"/>
                  </a:lnTo>
                  <a:lnTo>
                    <a:pt x="219" y="23"/>
                  </a:lnTo>
                  <a:lnTo>
                    <a:pt x="225" y="28"/>
                  </a:lnTo>
                  <a:lnTo>
                    <a:pt x="227" y="25"/>
                  </a:lnTo>
                  <a:lnTo>
                    <a:pt x="230" y="28"/>
                  </a:lnTo>
                  <a:lnTo>
                    <a:pt x="225" y="35"/>
                  </a:lnTo>
                  <a:lnTo>
                    <a:pt x="229" y="38"/>
                  </a:lnTo>
                  <a:lnTo>
                    <a:pt x="224" y="42"/>
                  </a:lnTo>
                  <a:lnTo>
                    <a:pt x="227" y="43"/>
                  </a:lnTo>
                  <a:lnTo>
                    <a:pt x="230" y="42"/>
                  </a:lnTo>
                  <a:lnTo>
                    <a:pt x="234" y="40"/>
                  </a:lnTo>
                  <a:lnTo>
                    <a:pt x="234" y="45"/>
                  </a:lnTo>
                  <a:lnTo>
                    <a:pt x="237" y="45"/>
                  </a:lnTo>
                  <a:lnTo>
                    <a:pt x="240" y="42"/>
                  </a:lnTo>
                  <a:lnTo>
                    <a:pt x="247" y="42"/>
                  </a:lnTo>
                  <a:lnTo>
                    <a:pt x="249" y="42"/>
                  </a:lnTo>
                  <a:lnTo>
                    <a:pt x="251" y="43"/>
                  </a:lnTo>
                  <a:lnTo>
                    <a:pt x="251" y="47"/>
                  </a:lnTo>
                  <a:lnTo>
                    <a:pt x="252" y="48"/>
                  </a:lnTo>
                  <a:lnTo>
                    <a:pt x="256" y="50"/>
                  </a:lnTo>
                  <a:lnTo>
                    <a:pt x="259" y="53"/>
                  </a:lnTo>
                  <a:lnTo>
                    <a:pt x="262" y="53"/>
                  </a:lnTo>
                  <a:lnTo>
                    <a:pt x="267" y="57"/>
                  </a:lnTo>
                  <a:lnTo>
                    <a:pt x="267" y="58"/>
                  </a:lnTo>
                  <a:lnTo>
                    <a:pt x="271" y="62"/>
                  </a:lnTo>
                  <a:lnTo>
                    <a:pt x="274" y="63"/>
                  </a:lnTo>
                  <a:lnTo>
                    <a:pt x="274" y="68"/>
                  </a:lnTo>
                  <a:lnTo>
                    <a:pt x="274" y="70"/>
                  </a:lnTo>
                  <a:lnTo>
                    <a:pt x="271" y="72"/>
                  </a:lnTo>
                  <a:lnTo>
                    <a:pt x="269" y="73"/>
                  </a:lnTo>
                  <a:lnTo>
                    <a:pt x="269" y="77"/>
                  </a:lnTo>
                  <a:lnTo>
                    <a:pt x="271" y="80"/>
                  </a:lnTo>
                  <a:lnTo>
                    <a:pt x="269" y="82"/>
                  </a:lnTo>
                  <a:lnTo>
                    <a:pt x="271" y="83"/>
                  </a:lnTo>
                  <a:lnTo>
                    <a:pt x="272" y="83"/>
                  </a:lnTo>
                  <a:lnTo>
                    <a:pt x="277" y="75"/>
                  </a:lnTo>
                  <a:lnTo>
                    <a:pt x="279" y="73"/>
                  </a:lnTo>
                  <a:lnTo>
                    <a:pt x="281" y="73"/>
                  </a:lnTo>
                  <a:lnTo>
                    <a:pt x="294" y="80"/>
                  </a:lnTo>
                  <a:lnTo>
                    <a:pt x="292" y="83"/>
                  </a:lnTo>
                  <a:lnTo>
                    <a:pt x="294" y="83"/>
                  </a:lnTo>
                  <a:lnTo>
                    <a:pt x="296" y="85"/>
                  </a:lnTo>
                  <a:lnTo>
                    <a:pt x="297" y="82"/>
                  </a:lnTo>
                  <a:lnTo>
                    <a:pt x="309" y="87"/>
                  </a:lnTo>
                  <a:lnTo>
                    <a:pt x="309" y="92"/>
                  </a:lnTo>
                  <a:lnTo>
                    <a:pt x="312" y="90"/>
                  </a:lnTo>
                  <a:lnTo>
                    <a:pt x="312" y="92"/>
                  </a:lnTo>
                  <a:lnTo>
                    <a:pt x="316" y="93"/>
                  </a:lnTo>
                  <a:lnTo>
                    <a:pt x="317" y="93"/>
                  </a:lnTo>
                  <a:lnTo>
                    <a:pt x="317" y="90"/>
                  </a:lnTo>
                  <a:lnTo>
                    <a:pt x="319" y="88"/>
                  </a:lnTo>
                  <a:lnTo>
                    <a:pt x="317" y="88"/>
                  </a:lnTo>
                  <a:lnTo>
                    <a:pt x="317" y="87"/>
                  </a:lnTo>
                  <a:lnTo>
                    <a:pt x="322" y="90"/>
                  </a:lnTo>
                  <a:lnTo>
                    <a:pt x="322" y="92"/>
                  </a:lnTo>
                  <a:lnTo>
                    <a:pt x="327" y="90"/>
                  </a:lnTo>
                  <a:lnTo>
                    <a:pt x="327" y="88"/>
                  </a:lnTo>
                  <a:lnTo>
                    <a:pt x="327" y="87"/>
                  </a:lnTo>
                  <a:lnTo>
                    <a:pt x="324" y="83"/>
                  </a:lnTo>
                  <a:lnTo>
                    <a:pt x="322" y="82"/>
                  </a:lnTo>
                  <a:lnTo>
                    <a:pt x="327" y="73"/>
                  </a:lnTo>
                  <a:lnTo>
                    <a:pt x="337" y="80"/>
                  </a:lnTo>
                  <a:lnTo>
                    <a:pt x="336" y="82"/>
                  </a:lnTo>
                  <a:lnTo>
                    <a:pt x="339" y="83"/>
                  </a:lnTo>
                  <a:lnTo>
                    <a:pt x="339" y="85"/>
                  </a:lnTo>
                  <a:lnTo>
                    <a:pt x="343" y="87"/>
                  </a:lnTo>
                  <a:lnTo>
                    <a:pt x="344" y="82"/>
                  </a:lnTo>
                  <a:lnTo>
                    <a:pt x="346" y="82"/>
                  </a:lnTo>
                  <a:lnTo>
                    <a:pt x="348" y="83"/>
                  </a:lnTo>
                  <a:lnTo>
                    <a:pt x="353" y="77"/>
                  </a:lnTo>
                  <a:lnTo>
                    <a:pt x="356" y="78"/>
                  </a:lnTo>
                  <a:lnTo>
                    <a:pt x="354" y="82"/>
                  </a:lnTo>
                  <a:lnTo>
                    <a:pt x="356" y="83"/>
                  </a:lnTo>
                  <a:lnTo>
                    <a:pt x="354" y="85"/>
                  </a:lnTo>
                  <a:lnTo>
                    <a:pt x="356" y="85"/>
                  </a:lnTo>
                  <a:lnTo>
                    <a:pt x="364" y="83"/>
                  </a:lnTo>
                  <a:lnTo>
                    <a:pt x="363" y="82"/>
                  </a:lnTo>
                  <a:lnTo>
                    <a:pt x="361" y="82"/>
                  </a:lnTo>
                  <a:lnTo>
                    <a:pt x="363" y="80"/>
                  </a:lnTo>
                  <a:lnTo>
                    <a:pt x="366" y="80"/>
                  </a:lnTo>
                  <a:lnTo>
                    <a:pt x="369" y="80"/>
                  </a:lnTo>
                  <a:lnTo>
                    <a:pt x="373" y="80"/>
                  </a:lnTo>
                  <a:lnTo>
                    <a:pt x="376" y="72"/>
                  </a:lnTo>
                  <a:lnTo>
                    <a:pt x="376" y="68"/>
                  </a:lnTo>
                  <a:lnTo>
                    <a:pt x="378" y="62"/>
                  </a:lnTo>
                  <a:lnTo>
                    <a:pt x="374" y="58"/>
                  </a:lnTo>
                  <a:lnTo>
                    <a:pt x="376" y="57"/>
                  </a:lnTo>
                  <a:lnTo>
                    <a:pt x="386" y="60"/>
                  </a:lnTo>
                  <a:lnTo>
                    <a:pt x="386" y="62"/>
                  </a:lnTo>
                  <a:lnTo>
                    <a:pt x="386" y="65"/>
                  </a:lnTo>
                  <a:lnTo>
                    <a:pt x="389" y="65"/>
                  </a:lnTo>
                  <a:lnTo>
                    <a:pt x="389" y="67"/>
                  </a:lnTo>
                  <a:lnTo>
                    <a:pt x="388" y="70"/>
                  </a:lnTo>
                  <a:lnTo>
                    <a:pt x="384" y="77"/>
                  </a:lnTo>
                  <a:lnTo>
                    <a:pt x="381" y="82"/>
                  </a:lnTo>
                  <a:lnTo>
                    <a:pt x="391" y="87"/>
                  </a:lnTo>
                  <a:lnTo>
                    <a:pt x="391" y="90"/>
                  </a:lnTo>
                  <a:lnTo>
                    <a:pt x="393" y="90"/>
                  </a:lnTo>
                  <a:lnTo>
                    <a:pt x="393" y="92"/>
                  </a:lnTo>
                  <a:lnTo>
                    <a:pt x="401" y="92"/>
                  </a:lnTo>
                  <a:lnTo>
                    <a:pt x="401" y="93"/>
                  </a:lnTo>
                  <a:lnTo>
                    <a:pt x="399" y="93"/>
                  </a:lnTo>
                  <a:lnTo>
                    <a:pt x="399" y="98"/>
                  </a:lnTo>
                  <a:lnTo>
                    <a:pt x="401" y="103"/>
                  </a:lnTo>
                  <a:lnTo>
                    <a:pt x="398" y="103"/>
                  </a:lnTo>
                  <a:lnTo>
                    <a:pt x="396" y="110"/>
                  </a:lnTo>
                  <a:lnTo>
                    <a:pt x="399" y="112"/>
                  </a:lnTo>
                  <a:lnTo>
                    <a:pt x="398" y="113"/>
                  </a:lnTo>
                  <a:lnTo>
                    <a:pt x="416" y="113"/>
                  </a:lnTo>
                  <a:lnTo>
                    <a:pt x="418" y="115"/>
                  </a:lnTo>
                  <a:lnTo>
                    <a:pt x="419" y="113"/>
                  </a:lnTo>
                  <a:lnTo>
                    <a:pt x="443" y="112"/>
                  </a:lnTo>
                  <a:lnTo>
                    <a:pt x="453" y="112"/>
                  </a:lnTo>
                  <a:lnTo>
                    <a:pt x="453" y="113"/>
                  </a:lnTo>
                  <a:lnTo>
                    <a:pt x="455" y="113"/>
                  </a:lnTo>
                  <a:lnTo>
                    <a:pt x="453" y="120"/>
                  </a:lnTo>
                  <a:lnTo>
                    <a:pt x="456" y="120"/>
                  </a:lnTo>
                  <a:lnTo>
                    <a:pt x="458" y="120"/>
                  </a:lnTo>
                  <a:lnTo>
                    <a:pt x="458" y="123"/>
                  </a:lnTo>
                  <a:lnTo>
                    <a:pt x="461" y="123"/>
                  </a:lnTo>
                  <a:lnTo>
                    <a:pt x="461" y="130"/>
                  </a:lnTo>
                  <a:lnTo>
                    <a:pt x="468" y="133"/>
                  </a:lnTo>
                  <a:lnTo>
                    <a:pt x="466" y="133"/>
                  </a:lnTo>
                  <a:lnTo>
                    <a:pt x="470" y="135"/>
                  </a:lnTo>
                  <a:lnTo>
                    <a:pt x="475" y="135"/>
                  </a:lnTo>
                  <a:lnTo>
                    <a:pt x="475" y="137"/>
                  </a:lnTo>
                  <a:lnTo>
                    <a:pt x="478" y="138"/>
                  </a:lnTo>
                  <a:lnTo>
                    <a:pt x="483" y="144"/>
                  </a:lnTo>
                  <a:lnTo>
                    <a:pt x="488" y="140"/>
                  </a:lnTo>
                  <a:lnTo>
                    <a:pt x="493" y="138"/>
                  </a:lnTo>
                  <a:lnTo>
                    <a:pt x="490" y="138"/>
                  </a:lnTo>
                  <a:lnTo>
                    <a:pt x="491" y="137"/>
                  </a:lnTo>
                  <a:lnTo>
                    <a:pt x="493" y="135"/>
                  </a:lnTo>
                  <a:lnTo>
                    <a:pt x="495" y="135"/>
                  </a:lnTo>
                  <a:lnTo>
                    <a:pt x="490" y="133"/>
                  </a:lnTo>
                  <a:lnTo>
                    <a:pt x="491" y="132"/>
                  </a:lnTo>
                  <a:lnTo>
                    <a:pt x="498" y="132"/>
                  </a:lnTo>
                  <a:lnTo>
                    <a:pt x="493" y="128"/>
                  </a:lnTo>
                  <a:lnTo>
                    <a:pt x="496" y="125"/>
                  </a:lnTo>
                  <a:lnTo>
                    <a:pt x="496" y="123"/>
                  </a:lnTo>
                  <a:lnTo>
                    <a:pt x="498" y="123"/>
                  </a:lnTo>
                  <a:lnTo>
                    <a:pt x="501" y="123"/>
                  </a:lnTo>
                  <a:lnTo>
                    <a:pt x="501" y="122"/>
                  </a:lnTo>
                  <a:lnTo>
                    <a:pt x="503" y="122"/>
                  </a:lnTo>
                  <a:lnTo>
                    <a:pt x="503" y="123"/>
                  </a:lnTo>
                  <a:lnTo>
                    <a:pt x="505" y="123"/>
                  </a:lnTo>
                  <a:lnTo>
                    <a:pt x="506" y="128"/>
                  </a:lnTo>
                  <a:lnTo>
                    <a:pt x="508" y="127"/>
                  </a:lnTo>
                  <a:lnTo>
                    <a:pt x="510" y="123"/>
                  </a:lnTo>
                  <a:lnTo>
                    <a:pt x="515" y="123"/>
                  </a:lnTo>
                  <a:lnTo>
                    <a:pt x="518" y="123"/>
                  </a:lnTo>
                  <a:lnTo>
                    <a:pt x="525" y="120"/>
                  </a:lnTo>
                  <a:lnTo>
                    <a:pt x="526" y="122"/>
                  </a:lnTo>
                  <a:lnTo>
                    <a:pt x="530" y="120"/>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6" name="Freeform 22">
              <a:extLst>
                <a:ext uri="{FF2B5EF4-FFF2-40B4-BE49-F238E27FC236}">
                  <a16:creationId xmlns:a16="http://schemas.microsoft.com/office/drawing/2014/main" id="{676A33FF-D582-454F-A937-1AC75244E943}"/>
                </a:ext>
              </a:extLst>
            </p:cNvPr>
            <p:cNvSpPr>
              <a:spLocks/>
            </p:cNvSpPr>
            <p:nvPr/>
          </p:nvSpPr>
          <p:spPr bwMode="gray">
            <a:xfrm>
              <a:off x="3308350" y="2065338"/>
              <a:ext cx="1027113" cy="1555750"/>
            </a:xfrm>
            <a:custGeom>
              <a:avLst/>
              <a:gdLst/>
              <a:ahLst/>
              <a:cxnLst>
                <a:cxn ang="0">
                  <a:pos x="597" y="828"/>
                </a:cxn>
                <a:cxn ang="0">
                  <a:pos x="485" y="895"/>
                </a:cxn>
                <a:cxn ang="0">
                  <a:pos x="420" y="972"/>
                </a:cxn>
                <a:cxn ang="0">
                  <a:pos x="388" y="955"/>
                </a:cxn>
                <a:cxn ang="0">
                  <a:pos x="344" y="945"/>
                </a:cxn>
                <a:cxn ang="0">
                  <a:pos x="313" y="942"/>
                </a:cxn>
                <a:cxn ang="0">
                  <a:pos x="286" y="928"/>
                </a:cxn>
                <a:cxn ang="0">
                  <a:pos x="261" y="917"/>
                </a:cxn>
                <a:cxn ang="0">
                  <a:pos x="252" y="867"/>
                </a:cxn>
                <a:cxn ang="0">
                  <a:pos x="227" y="830"/>
                </a:cxn>
                <a:cxn ang="0">
                  <a:pos x="237" y="811"/>
                </a:cxn>
                <a:cxn ang="0">
                  <a:pos x="237" y="758"/>
                </a:cxn>
                <a:cxn ang="0">
                  <a:pos x="206" y="766"/>
                </a:cxn>
                <a:cxn ang="0">
                  <a:pos x="182" y="738"/>
                </a:cxn>
                <a:cxn ang="0">
                  <a:pos x="194" y="719"/>
                </a:cxn>
                <a:cxn ang="0">
                  <a:pos x="180" y="711"/>
                </a:cxn>
                <a:cxn ang="0">
                  <a:pos x="139" y="718"/>
                </a:cxn>
                <a:cxn ang="0">
                  <a:pos x="114" y="701"/>
                </a:cxn>
                <a:cxn ang="0">
                  <a:pos x="112" y="674"/>
                </a:cxn>
                <a:cxn ang="0">
                  <a:pos x="92" y="661"/>
                </a:cxn>
                <a:cxn ang="0">
                  <a:pos x="87" y="638"/>
                </a:cxn>
                <a:cxn ang="0">
                  <a:pos x="87" y="624"/>
                </a:cxn>
                <a:cxn ang="0">
                  <a:pos x="57" y="602"/>
                </a:cxn>
                <a:cxn ang="0">
                  <a:pos x="28" y="586"/>
                </a:cxn>
                <a:cxn ang="0">
                  <a:pos x="25" y="556"/>
                </a:cxn>
                <a:cxn ang="0">
                  <a:pos x="18" y="527"/>
                </a:cxn>
                <a:cxn ang="0">
                  <a:pos x="25" y="514"/>
                </a:cxn>
                <a:cxn ang="0">
                  <a:pos x="25" y="505"/>
                </a:cxn>
                <a:cxn ang="0">
                  <a:pos x="25" y="485"/>
                </a:cxn>
                <a:cxn ang="0">
                  <a:pos x="3" y="455"/>
                </a:cxn>
                <a:cxn ang="0">
                  <a:pos x="15" y="434"/>
                </a:cxn>
                <a:cxn ang="0">
                  <a:pos x="83" y="430"/>
                </a:cxn>
                <a:cxn ang="0">
                  <a:pos x="114" y="418"/>
                </a:cxn>
                <a:cxn ang="0">
                  <a:pos x="130" y="412"/>
                </a:cxn>
                <a:cxn ang="0">
                  <a:pos x="200" y="365"/>
                </a:cxn>
                <a:cxn ang="0">
                  <a:pos x="234" y="350"/>
                </a:cxn>
                <a:cxn ang="0">
                  <a:pos x="241" y="333"/>
                </a:cxn>
                <a:cxn ang="0">
                  <a:pos x="282" y="311"/>
                </a:cxn>
                <a:cxn ang="0">
                  <a:pos x="301" y="295"/>
                </a:cxn>
                <a:cxn ang="0">
                  <a:pos x="311" y="286"/>
                </a:cxn>
                <a:cxn ang="0">
                  <a:pos x="326" y="241"/>
                </a:cxn>
                <a:cxn ang="0">
                  <a:pos x="304" y="208"/>
                </a:cxn>
                <a:cxn ang="0">
                  <a:pos x="276" y="163"/>
                </a:cxn>
                <a:cxn ang="0">
                  <a:pos x="274" y="128"/>
                </a:cxn>
                <a:cxn ang="0">
                  <a:pos x="254" y="116"/>
                </a:cxn>
                <a:cxn ang="0">
                  <a:pos x="246" y="94"/>
                </a:cxn>
                <a:cxn ang="0">
                  <a:pos x="274" y="71"/>
                </a:cxn>
                <a:cxn ang="0">
                  <a:pos x="323" y="57"/>
                </a:cxn>
                <a:cxn ang="0">
                  <a:pos x="334" y="19"/>
                </a:cxn>
                <a:cxn ang="0">
                  <a:pos x="386" y="14"/>
                </a:cxn>
                <a:cxn ang="0">
                  <a:pos x="418" y="49"/>
                </a:cxn>
                <a:cxn ang="0">
                  <a:pos x="468" y="74"/>
                </a:cxn>
                <a:cxn ang="0">
                  <a:pos x="512" y="111"/>
                </a:cxn>
                <a:cxn ang="0">
                  <a:pos x="530" y="159"/>
                </a:cxn>
                <a:cxn ang="0">
                  <a:pos x="520" y="203"/>
                </a:cxn>
                <a:cxn ang="0">
                  <a:pos x="533" y="260"/>
                </a:cxn>
                <a:cxn ang="0">
                  <a:pos x="547" y="330"/>
                </a:cxn>
                <a:cxn ang="0">
                  <a:pos x="624" y="557"/>
                </a:cxn>
                <a:cxn ang="0">
                  <a:pos x="639" y="589"/>
                </a:cxn>
                <a:cxn ang="0">
                  <a:pos x="629" y="626"/>
                </a:cxn>
                <a:cxn ang="0">
                  <a:pos x="639" y="683"/>
                </a:cxn>
              </a:cxnLst>
              <a:rect l="0" t="0" r="r" b="b"/>
              <a:pathLst>
                <a:path w="647" h="980">
                  <a:moveTo>
                    <a:pt x="639" y="698"/>
                  </a:moveTo>
                  <a:lnTo>
                    <a:pt x="640" y="701"/>
                  </a:lnTo>
                  <a:lnTo>
                    <a:pt x="640" y="721"/>
                  </a:lnTo>
                  <a:lnTo>
                    <a:pt x="640" y="731"/>
                  </a:lnTo>
                  <a:lnTo>
                    <a:pt x="644" y="740"/>
                  </a:lnTo>
                  <a:lnTo>
                    <a:pt x="644" y="756"/>
                  </a:lnTo>
                  <a:lnTo>
                    <a:pt x="644" y="766"/>
                  </a:lnTo>
                  <a:lnTo>
                    <a:pt x="644" y="785"/>
                  </a:lnTo>
                  <a:lnTo>
                    <a:pt x="634" y="795"/>
                  </a:lnTo>
                  <a:lnTo>
                    <a:pt x="632" y="800"/>
                  </a:lnTo>
                  <a:lnTo>
                    <a:pt x="629" y="800"/>
                  </a:lnTo>
                  <a:lnTo>
                    <a:pt x="600" y="823"/>
                  </a:lnTo>
                  <a:lnTo>
                    <a:pt x="600" y="826"/>
                  </a:lnTo>
                  <a:lnTo>
                    <a:pt x="599" y="826"/>
                  </a:lnTo>
                  <a:lnTo>
                    <a:pt x="597" y="828"/>
                  </a:lnTo>
                  <a:lnTo>
                    <a:pt x="594" y="830"/>
                  </a:lnTo>
                  <a:lnTo>
                    <a:pt x="590" y="830"/>
                  </a:lnTo>
                  <a:lnTo>
                    <a:pt x="589" y="833"/>
                  </a:lnTo>
                  <a:lnTo>
                    <a:pt x="584" y="830"/>
                  </a:lnTo>
                  <a:lnTo>
                    <a:pt x="562" y="833"/>
                  </a:lnTo>
                  <a:lnTo>
                    <a:pt x="557" y="835"/>
                  </a:lnTo>
                  <a:lnTo>
                    <a:pt x="548" y="838"/>
                  </a:lnTo>
                  <a:lnTo>
                    <a:pt x="535" y="845"/>
                  </a:lnTo>
                  <a:lnTo>
                    <a:pt x="523" y="852"/>
                  </a:lnTo>
                  <a:lnTo>
                    <a:pt x="522" y="853"/>
                  </a:lnTo>
                  <a:lnTo>
                    <a:pt x="515" y="858"/>
                  </a:lnTo>
                  <a:lnTo>
                    <a:pt x="512" y="863"/>
                  </a:lnTo>
                  <a:lnTo>
                    <a:pt x="507" y="868"/>
                  </a:lnTo>
                  <a:lnTo>
                    <a:pt x="498" y="877"/>
                  </a:lnTo>
                  <a:lnTo>
                    <a:pt x="485" y="895"/>
                  </a:lnTo>
                  <a:lnTo>
                    <a:pt x="473" y="913"/>
                  </a:lnTo>
                  <a:lnTo>
                    <a:pt x="471" y="915"/>
                  </a:lnTo>
                  <a:lnTo>
                    <a:pt x="471" y="920"/>
                  </a:lnTo>
                  <a:lnTo>
                    <a:pt x="468" y="925"/>
                  </a:lnTo>
                  <a:lnTo>
                    <a:pt x="463" y="930"/>
                  </a:lnTo>
                  <a:lnTo>
                    <a:pt x="461" y="932"/>
                  </a:lnTo>
                  <a:lnTo>
                    <a:pt x="453" y="945"/>
                  </a:lnTo>
                  <a:lnTo>
                    <a:pt x="445" y="957"/>
                  </a:lnTo>
                  <a:lnTo>
                    <a:pt x="435" y="979"/>
                  </a:lnTo>
                  <a:lnTo>
                    <a:pt x="430" y="980"/>
                  </a:lnTo>
                  <a:lnTo>
                    <a:pt x="426" y="979"/>
                  </a:lnTo>
                  <a:lnTo>
                    <a:pt x="425" y="977"/>
                  </a:lnTo>
                  <a:lnTo>
                    <a:pt x="423" y="977"/>
                  </a:lnTo>
                  <a:lnTo>
                    <a:pt x="421" y="977"/>
                  </a:lnTo>
                  <a:lnTo>
                    <a:pt x="420" y="972"/>
                  </a:lnTo>
                  <a:lnTo>
                    <a:pt x="416" y="970"/>
                  </a:lnTo>
                  <a:lnTo>
                    <a:pt x="411" y="975"/>
                  </a:lnTo>
                  <a:lnTo>
                    <a:pt x="408" y="979"/>
                  </a:lnTo>
                  <a:lnTo>
                    <a:pt x="405" y="979"/>
                  </a:lnTo>
                  <a:lnTo>
                    <a:pt x="400" y="977"/>
                  </a:lnTo>
                  <a:lnTo>
                    <a:pt x="400" y="975"/>
                  </a:lnTo>
                  <a:lnTo>
                    <a:pt x="400" y="974"/>
                  </a:lnTo>
                  <a:lnTo>
                    <a:pt x="401" y="972"/>
                  </a:lnTo>
                  <a:lnTo>
                    <a:pt x="403" y="969"/>
                  </a:lnTo>
                  <a:lnTo>
                    <a:pt x="401" y="967"/>
                  </a:lnTo>
                  <a:lnTo>
                    <a:pt x="400" y="962"/>
                  </a:lnTo>
                  <a:lnTo>
                    <a:pt x="398" y="959"/>
                  </a:lnTo>
                  <a:lnTo>
                    <a:pt x="395" y="957"/>
                  </a:lnTo>
                  <a:lnTo>
                    <a:pt x="391" y="957"/>
                  </a:lnTo>
                  <a:lnTo>
                    <a:pt x="388" y="955"/>
                  </a:lnTo>
                  <a:lnTo>
                    <a:pt x="386" y="955"/>
                  </a:lnTo>
                  <a:lnTo>
                    <a:pt x="384" y="957"/>
                  </a:lnTo>
                  <a:lnTo>
                    <a:pt x="383" y="954"/>
                  </a:lnTo>
                  <a:lnTo>
                    <a:pt x="383" y="950"/>
                  </a:lnTo>
                  <a:lnTo>
                    <a:pt x="381" y="950"/>
                  </a:lnTo>
                  <a:lnTo>
                    <a:pt x="379" y="950"/>
                  </a:lnTo>
                  <a:lnTo>
                    <a:pt x="378" y="945"/>
                  </a:lnTo>
                  <a:lnTo>
                    <a:pt x="376" y="942"/>
                  </a:lnTo>
                  <a:lnTo>
                    <a:pt x="371" y="939"/>
                  </a:lnTo>
                  <a:lnTo>
                    <a:pt x="366" y="939"/>
                  </a:lnTo>
                  <a:lnTo>
                    <a:pt x="364" y="937"/>
                  </a:lnTo>
                  <a:lnTo>
                    <a:pt x="356" y="942"/>
                  </a:lnTo>
                  <a:lnTo>
                    <a:pt x="351" y="944"/>
                  </a:lnTo>
                  <a:lnTo>
                    <a:pt x="348" y="942"/>
                  </a:lnTo>
                  <a:lnTo>
                    <a:pt x="344" y="945"/>
                  </a:lnTo>
                  <a:lnTo>
                    <a:pt x="343" y="944"/>
                  </a:lnTo>
                  <a:lnTo>
                    <a:pt x="338" y="942"/>
                  </a:lnTo>
                  <a:lnTo>
                    <a:pt x="336" y="940"/>
                  </a:lnTo>
                  <a:lnTo>
                    <a:pt x="333" y="939"/>
                  </a:lnTo>
                  <a:lnTo>
                    <a:pt x="329" y="939"/>
                  </a:lnTo>
                  <a:lnTo>
                    <a:pt x="328" y="939"/>
                  </a:lnTo>
                  <a:lnTo>
                    <a:pt x="324" y="940"/>
                  </a:lnTo>
                  <a:lnTo>
                    <a:pt x="323" y="939"/>
                  </a:lnTo>
                  <a:lnTo>
                    <a:pt x="321" y="937"/>
                  </a:lnTo>
                  <a:lnTo>
                    <a:pt x="321" y="934"/>
                  </a:lnTo>
                  <a:lnTo>
                    <a:pt x="318" y="934"/>
                  </a:lnTo>
                  <a:lnTo>
                    <a:pt x="314" y="935"/>
                  </a:lnTo>
                  <a:lnTo>
                    <a:pt x="313" y="939"/>
                  </a:lnTo>
                  <a:lnTo>
                    <a:pt x="313" y="940"/>
                  </a:lnTo>
                  <a:lnTo>
                    <a:pt x="313" y="942"/>
                  </a:lnTo>
                  <a:lnTo>
                    <a:pt x="311" y="940"/>
                  </a:lnTo>
                  <a:lnTo>
                    <a:pt x="309" y="939"/>
                  </a:lnTo>
                  <a:lnTo>
                    <a:pt x="311" y="937"/>
                  </a:lnTo>
                  <a:lnTo>
                    <a:pt x="309" y="934"/>
                  </a:lnTo>
                  <a:lnTo>
                    <a:pt x="308" y="934"/>
                  </a:lnTo>
                  <a:lnTo>
                    <a:pt x="306" y="930"/>
                  </a:lnTo>
                  <a:lnTo>
                    <a:pt x="301" y="928"/>
                  </a:lnTo>
                  <a:lnTo>
                    <a:pt x="298" y="930"/>
                  </a:lnTo>
                  <a:lnTo>
                    <a:pt x="294" y="932"/>
                  </a:lnTo>
                  <a:lnTo>
                    <a:pt x="292" y="932"/>
                  </a:lnTo>
                  <a:lnTo>
                    <a:pt x="292" y="928"/>
                  </a:lnTo>
                  <a:lnTo>
                    <a:pt x="291" y="930"/>
                  </a:lnTo>
                  <a:lnTo>
                    <a:pt x="289" y="930"/>
                  </a:lnTo>
                  <a:lnTo>
                    <a:pt x="289" y="932"/>
                  </a:lnTo>
                  <a:lnTo>
                    <a:pt x="286" y="928"/>
                  </a:lnTo>
                  <a:lnTo>
                    <a:pt x="284" y="928"/>
                  </a:lnTo>
                  <a:lnTo>
                    <a:pt x="282" y="930"/>
                  </a:lnTo>
                  <a:lnTo>
                    <a:pt x="281" y="932"/>
                  </a:lnTo>
                  <a:lnTo>
                    <a:pt x="279" y="932"/>
                  </a:lnTo>
                  <a:lnTo>
                    <a:pt x="279" y="928"/>
                  </a:lnTo>
                  <a:lnTo>
                    <a:pt x="277" y="927"/>
                  </a:lnTo>
                  <a:lnTo>
                    <a:pt x="274" y="927"/>
                  </a:lnTo>
                  <a:lnTo>
                    <a:pt x="272" y="928"/>
                  </a:lnTo>
                  <a:lnTo>
                    <a:pt x="271" y="928"/>
                  </a:lnTo>
                  <a:lnTo>
                    <a:pt x="271" y="925"/>
                  </a:lnTo>
                  <a:lnTo>
                    <a:pt x="269" y="923"/>
                  </a:lnTo>
                  <a:lnTo>
                    <a:pt x="267" y="925"/>
                  </a:lnTo>
                  <a:lnTo>
                    <a:pt x="266" y="922"/>
                  </a:lnTo>
                  <a:lnTo>
                    <a:pt x="264" y="918"/>
                  </a:lnTo>
                  <a:lnTo>
                    <a:pt x="261" y="917"/>
                  </a:lnTo>
                  <a:lnTo>
                    <a:pt x="261" y="915"/>
                  </a:lnTo>
                  <a:lnTo>
                    <a:pt x="261" y="912"/>
                  </a:lnTo>
                  <a:lnTo>
                    <a:pt x="261" y="908"/>
                  </a:lnTo>
                  <a:lnTo>
                    <a:pt x="262" y="897"/>
                  </a:lnTo>
                  <a:lnTo>
                    <a:pt x="262" y="895"/>
                  </a:lnTo>
                  <a:lnTo>
                    <a:pt x="259" y="895"/>
                  </a:lnTo>
                  <a:lnTo>
                    <a:pt x="257" y="898"/>
                  </a:lnTo>
                  <a:lnTo>
                    <a:pt x="256" y="893"/>
                  </a:lnTo>
                  <a:lnTo>
                    <a:pt x="252" y="888"/>
                  </a:lnTo>
                  <a:lnTo>
                    <a:pt x="252" y="882"/>
                  </a:lnTo>
                  <a:lnTo>
                    <a:pt x="254" y="878"/>
                  </a:lnTo>
                  <a:lnTo>
                    <a:pt x="254" y="875"/>
                  </a:lnTo>
                  <a:lnTo>
                    <a:pt x="256" y="872"/>
                  </a:lnTo>
                  <a:lnTo>
                    <a:pt x="254" y="870"/>
                  </a:lnTo>
                  <a:lnTo>
                    <a:pt x="252" y="867"/>
                  </a:lnTo>
                  <a:lnTo>
                    <a:pt x="249" y="865"/>
                  </a:lnTo>
                  <a:lnTo>
                    <a:pt x="249" y="862"/>
                  </a:lnTo>
                  <a:lnTo>
                    <a:pt x="246" y="860"/>
                  </a:lnTo>
                  <a:lnTo>
                    <a:pt x="244" y="853"/>
                  </a:lnTo>
                  <a:lnTo>
                    <a:pt x="239" y="852"/>
                  </a:lnTo>
                  <a:lnTo>
                    <a:pt x="237" y="848"/>
                  </a:lnTo>
                  <a:lnTo>
                    <a:pt x="237" y="843"/>
                  </a:lnTo>
                  <a:lnTo>
                    <a:pt x="237" y="842"/>
                  </a:lnTo>
                  <a:lnTo>
                    <a:pt x="234" y="842"/>
                  </a:lnTo>
                  <a:lnTo>
                    <a:pt x="232" y="840"/>
                  </a:lnTo>
                  <a:lnTo>
                    <a:pt x="226" y="837"/>
                  </a:lnTo>
                  <a:lnTo>
                    <a:pt x="224" y="832"/>
                  </a:lnTo>
                  <a:lnTo>
                    <a:pt x="226" y="832"/>
                  </a:lnTo>
                  <a:lnTo>
                    <a:pt x="227" y="832"/>
                  </a:lnTo>
                  <a:lnTo>
                    <a:pt x="227" y="830"/>
                  </a:lnTo>
                  <a:lnTo>
                    <a:pt x="231" y="828"/>
                  </a:lnTo>
                  <a:lnTo>
                    <a:pt x="231" y="826"/>
                  </a:lnTo>
                  <a:lnTo>
                    <a:pt x="232" y="826"/>
                  </a:lnTo>
                  <a:lnTo>
                    <a:pt x="236" y="825"/>
                  </a:lnTo>
                  <a:lnTo>
                    <a:pt x="236" y="823"/>
                  </a:lnTo>
                  <a:lnTo>
                    <a:pt x="234" y="821"/>
                  </a:lnTo>
                  <a:lnTo>
                    <a:pt x="234" y="818"/>
                  </a:lnTo>
                  <a:lnTo>
                    <a:pt x="239" y="818"/>
                  </a:lnTo>
                  <a:lnTo>
                    <a:pt x="239" y="816"/>
                  </a:lnTo>
                  <a:lnTo>
                    <a:pt x="239" y="815"/>
                  </a:lnTo>
                  <a:lnTo>
                    <a:pt x="241" y="816"/>
                  </a:lnTo>
                  <a:lnTo>
                    <a:pt x="241" y="815"/>
                  </a:lnTo>
                  <a:lnTo>
                    <a:pt x="241" y="813"/>
                  </a:lnTo>
                  <a:lnTo>
                    <a:pt x="239" y="813"/>
                  </a:lnTo>
                  <a:lnTo>
                    <a:pt x="237" y="811"/>
                  </a:lnTo>
                  <a:lnTo>
                    <a:pt x="236" y="813"/>
                  </a:lnTo>
                  <a:lnTo>
                    <a:pt x="236" y="811"/>
                  </a:lnTo>
                  <a:lnTo>
                    <a:pt x="234" y="808"/>
                  </a:lnTo>
                  <a:lnTo>
                    <a:pt x="232" y="806"/>
                  </a:lnTo>
                  <a:lnTo>
                    <a:pt x="234" y="803"/>
                  </a:lnTo>
                  <a:lnTo>
                    <a:pt x="234" y="800"/>
                  </a:lnTo>
                  <a:lnTo>
                    <a:pt x="231" y="793"/>
                  </a:lnTo>
                  <a:lnTo>
                    <a:pt x="232" y="785"/>
                  </a:lnTo>
                  <a:lnTo>
                    <a:pt x="234" y="778"/>
                  </a:lnTo>
                  <a:lnTo>
                    <a:pt x="234" y="773"/>
                  </a:lnTo>
                  <a:lnTo>
                    <a:pt x="234" y="771"/>
                  </a:lnTo>
                  <a:lnTo>
                    <a:pt x="236" y="768"/>
                  </a:lnTo>
                  <a:lnTo>
                    <a:pt x="236" y="761"/>
                  </a:lnTo>
                  <a:lnTo>
                    <a:pt x="236" y="760"/>
                  </a:lnTo>
                  <a:lnTo>
                    <a:pt x="237" y="758"/>
                  </a:lnTo>
                  <a:lnTo>
                    <a:pt x="236" y="753"/>
                  </a:lnTo>
                  <a:lnTo>
                    <a:pt x="236" y="751"/>
                  </a:lnTo>
                  <a:lnTo>
                    <a:pt x="231" y="750"/>
                  </a:lnTo>
                  <a:lnTo>
                    <a:pt x="224" y="748"/>
                  </a:lnTo>
                  <a:lnTo>
                    <a:pt x="222" y="748"/>
                  </a:lnTo>
                  <a:lnTo>
                    <a:pt x="219" y="748"/>
                  </a:lnTo>
                  <a:lnTo>
                    <a:pt x="216" y="748"/>
                  </a:lnTo>
                  <a:lnTo>
                    <a:pt x="217" y="753"/>
                  </a:lnTo>
                  <a:lnTo>
                    <a:pt x="217" y="755"/>
                  </a:lnTo>
                  <a:lnTo>
                    <a:pt x="214" y="756"/>
                  </a:lnTo>
                  <a:lnTo>
                    <a:pt x="209" y="756"/>
                  </a:lnTo>
                  <a:lnTo>
                    <a:pt x="206" y="756"/>
                  </a:lnTo>
                  <a:lnTo>
                    <a:pt x="206" y="761"/>
                  </a:lnTo>
                  <a:lnTo>
                    <a:pt x="207" y="765"/>
                  </a:lnTo>
                  <a:lnTo>
                    <a:pt x="206" y="766"/>
                  </a:lnTo>
                  <a:lnTo>
                    <a:pt x="204" y="766"/>
                  </a:lnTo>
                  <a:lnTo>
                    <a:pt x="202" y="766"/>
                  </a:lnTo>
                  <a:lnTo>
                    <a:pt x="200" y="766"/>
                  </a:lnTo>
                  <a:lnTo>
                    <a:pt x="200" y="761"/>
                  </a:lnTo>
                  <a:lnTo>
                    <a:pt x="200" y="760"/>
                  </a:lnTo>
                  <a:lnTo>
                    <a:pt x="200" y="753"/>
                  </a:lnTo>
                  <a:lnTo>
                    <a:pt x="199" y="755"/>
                  </a:lnTo>
                  <a:lnTo>
                    <a:pt x="197" y="753"/>
                  </a:lnTo>
                  <a:lnTo>
                    <a:pt x="195" y="753"/>
                  </a:lnTo>
                  <a:lnTo>
                    <a:pt x="194" y="753"/>
                  </a:lnTo>
                  <a:lnTo>
                    <a:pt x="190" y="755"/>
                  </a:lnTo>
                  <a:lnTo>
                    <a:pt x="189" y="756"/>
                  </a:lnTo>
                  <a:lnTo>
                    <a:pt x="189" y="753"/>
                  </a:lnTo>
                  <a:lnTo>
                    <a:pt x="184" y="738"/>
                  </a:lnTo>
                  <a:lnTo>
                    <a:pt x="182" y="738"/>
                  </a:lnTo>
                  <a:lnTo>
                    <a:pt x="182" y="736"/>
                  </a:lnTo>
                  <a:lnTo>
                    <a:pt x="180" y="733"/>
                  </a:lnTo>
                  <a:lnTo>
                    <a:pt x="179" y="731"/>
                  </a:lnTo>
                  <a:lnTo>
                    <a:pt x="180" y="730"/>
                  </a:lnTo>
                  <a:lnTo>
                    <a:pt x="184" y="728"/>
                  </a:lnTo>
                  <a:lnTo>
                    <a:pt x="184" y="726"/>
                  </a:lnTo>
                  <a:lnTo>
                    <a:pt x="187" y="726"/>
                  </a:lnTo>
                  <a:lnTo>
                    <a:pt x="187" y="728"/>
                  </a:lnTo>
                  <a:lnTo>
                    <a:pt x="185" y="728"/>
                  </a:lnTo>
                  <a:lnTo>
                    <a:pt x="187" y="731"/>
                  </a:lnTo>
                  <a:lnTo>
                    <a:pt x="190" y="730"/>
                  </a:lnTo>
                  <a:lnTo>
                    <a:pt x="195" y="728"/>
                  </a:lnTo>
                  <a:lnTo>
                    <a:pt x="195" y="724"/>
                  </a:lnTo>
                  <a:lnTo>
                    <a:pt x="195" y="718"/>
                  </a:lnTo>
                  <a:lnTo>
                    <a:pt x="194" y="719"/>
                  </a:lnTo>
                  <a:lnTo>
                    <a:pt x="192" y="721"/>
                  </a:lnTo>
                  <a:lnTo>
                    <a:pt x="190" y="721"/>
                  </a:lnTo>
                  <a:lnTo>
                    <a:pt x="189" y="724"/>
                  </a:lnTo>
                  <a:lnTo>
                    <a:pt x="187" y="724"/>
                  </a:lnTo>
                  <a:lnTo>
                    <a:pt x="187" y="721"/>
                  </a:lnTo>
                  <a:lnTo>
                    <a:pt x="189" y="721"/>
                  </a:lnTo>
                  <a:lnTo>
                    <a:pt x="189" y="716"/>
                  </a:lnTo>
                  <a:lnTo>
                    <a:pt x="192" y="713"/>
                  </a:lnTo>
                  <a:lnTo>
                    <a:pt x="189" y="709"/>
                  </a:lnTo>
                  <a:lnTo>
                    <a:pt x="190" y="709"/>
                  </a:lnTo>
                  <a:lnTo>
                    <a:pt x="189" y="706"/>
                  </a:lnTo>
                  <a:lnTo>
                    <a:pt x="185" y="708"/>
                  </a:lnTo>
                  <a:lnTo>
                    <a:pt x="182" y="709"/>
                  </a:lnTo>
                  <a:lnTo>
                    <a:pt x="182" y="711"/>
                  </a:lnTo>
                  <a:lnTo>
                    <a:pt x="180" y="711"/>
                  </a:lnTo>
                  <a:lnTo>
                    <a:pt x="179" y="709"/>
                  </a:lnTo>
                  <a:lnTo>
                    <a:pt x="179" y="711"/>
                  </a:lnTo>
                  <a:lnTo>
                    <a:pt x="177" y="711"/>
                  </a:lnTo>
                  <a:lnTo>
                    <a:pt x="175" y="709"/>
                  </a:lnTo>
                  <a:lnTo>
                    <a:pt x="174" y="709"/>
                  </a:lnTo>
                  <a:lnTo>
                    <a:pt x="172" y="708"/>
                  </a:lnTo>
                  <a:lnTo>
                    <a:pt x="170" y="708"/>
                  </a:lnTo>
                  <a:lnTo>
                    <a:pt x="169" y="708"/>
                  </a:lnTo>
                  <a:lnTo>
                    <a:pt x="169" y="721"/>
                  </a:lnTo>
                  <a:lnTo>
                    <a:pt x="159" y="719"/>
                  </a:lnTo>
                  <a:lnTo>
                    <a:pt x="152" y="724"/>
                  </a:lnTo>
                  <a:lnTo>
                    <a:pt x="150" y="723"/>
                  </a:lnTo>
                  <a:lnTo>
                    <a:pt x="145" y="726"/>
                  </a:lnTo>
                  <a:lnTo>
                    <a:pt x="142" y="723"/>
                  </a:lnTo>
                  <a:lnTo>
                    <a:pt x="139" y="718"/>
                  </a:lnTo>
                  <a:lnTo>
                    <a:pt x="134" y="724"/>
                  </a:lnTo>
                  <a:lnTo>
                    <a:pt x="134" y="726"/>
                  </a:lnTo>
                  <a:lnTo>
                    <a:pt x="127" y="723"/>
                  </a:lnTo>
                  <a:lnTo>
                    <a:pt x="122" y="723"/>
                  </a:lnTo>
                  <a:lnTo>
                    <a:pt x="122" y="718"/>
                  </a:lnTo>
                  <a:lnTo>
                    <a:pt x="119" y="716"/>
                  </a:lnTo>
                  <a:lnTo>
                    <a:pt x="120" y="713"/>
                  </a:lnTo>
                  <a:lnTo>
                    <a:pt x="120" y="709"/>
                  </a:lnTo>
                  <a:lnTo>
                    <a:pt x="122" y="708"/>
                  </a:lnTo>
                  <a:lnTo>
                    <a:pt x="120" y="708"/>
                  </a:lnTo>
                  <a:lnTo>
                    <a:pt x="119" y="708"/>
                  </a:lnTo>
                  <a:lnTo>
                    <a:pt x="119" y="706"/>
                  </a:lnTo>
                  <a:lnTo>
                    <a:pt x="114" y="711"/>
                  </a:lnTo>
                  <a:lnTo>
                    <a:pt x="112" y="709"/>
                  </a:lnTo>
                  <a:lnTo>
                    <a:pt x="114" y="701"/>
                  </a:lnTo>
                  <a:lnTo>
                    <a:pt x="114" y="698"/>
                  </a:lnTo>
                  <a:lnTo>
                    <a:pt x="112" y="696"/>
                  </a:lnTo>
                  <a:lnTo>
                    <a:pt x="110" y="694"/>
                  </a:lnTo>
                  <a:lnTo>
                    <a:pt x="109" y="694"/>
                  </a:lnTo>
                  <a:lnTo>
                    <a:pt x="109" y="691"/>
                  </a:lnTo>
                  <a:lnTo>
                    <a:pt x="115" y="689"/>
                  </a:lnTo>
                  <a:lnTo>
                    <a:pt x="114" y="689"/>
                  </a:lnTo>
                  <a:lnTo>
                    <a:pt x="115" y="688"/>
                  </a:lnTo>
                  <a:lnTo>
                    <a:pt x="117" y="686"/>
                  </a:lnTo>
                  <a:lnTo>
                    <a:pt x="119" y="684"/>
                  </a:lnTo>
                  <a:lnTo>
                    <a:pt x="119" y="683"/>
                  </a:lnTo>
                  <a:lnTo>
                    <a:pt x="114" y="681"/>
                  </a:lnTo>
                  <a:lnTo>
                    <a:pt x="115" y="679"/>
                  </a:lnTo>
                  <a:lnTo>
                    <a:pt x="115" y="678"/>
                  </a:lnTo>
                  <a:lnTo>
                    <a:pt x="112" y="674"/>
                  </a:lnTo>
                  <a:lnTo>
                    <a:pt x="109" y="674"/>
                  </a:lnTo>
                  <a:lnTo>
                    <a:pt x="109" y="671"/>
                  </a:lnTo>
                  <a:lnTo>
                    <a:pt x="110" y="673"/>
                  </a:lnTo>
                  <a:lnTo>
                    <a:pt x="112" y="668"/>
                  </a:lnTo>
                  <a:lnTo>
                    <a:pt x="110" y="668"/>
                  </a:lnTo>
                  <a:lnTo>
                    <a:pt x="109" y="666"/>
                  </a:lnTo>
                  <a:lnTo>
                    <a:pt x="107" y="664"/>
                  </a:lnTo>
                  <a:lnTo>
                    <a:pt x="105" y="664"/>
                  </a:lnTo>
                  <a:lnTo>
                    <a:pt x="100" y="664"/>
                  </a:lnTo>
                  <a:lnTo>
                    <a:pt x="100" y="661"/>
                  </a:lnTo>
                  <a:lnTo>
                    <a:pt x="98" y="661"/>
                  </a:lnTo>
                  <a:lnTo>
                    <a:pt x="93" y="661"/>
                  </a:lnTo>
                  <a:lnTo>
                    <a:pt x="93" y="663"/>
                  </a:lnTo>
                  <a:lnTo>
                    <a:pt x="92" y="663"/>
                  </a:lnTo>
                  <a:lnTo>
                    <a:pt x="92" y="661"/>
                  </a:lnTo>
                  <a:lnTo>
                    <a:pt x="88" y="659"/>
                  </a:lnTo>
                  <a:lnTo>
                    <a:pt x="88" y="658"/>
                  </a:lnTo>
                  <a:lnTo>
                    <a:pt x="85" y="658"/>
                  </a:lnTo>
                  <a:lnTo>
                    <a:pt x="87" y="656"/>
                  </a:lnTo>
                  <a:lnTo>
                    <a:pt x="82" y="654"/>
                  </a:lnTo>
                  <a:lnTo>
                    <a:pt x="78" y="651"/>
                  </a:lnTo>
                  <a:lnTo>
                    <a:pt x="78" y="649"/>
                  </a:lnTo>
                  <a:lnTo>
                    <a:pt x="78" y="648"/>
                  </a:lnTo>
                  <a:lnTo>
                    <a:pt x="77" y="648"/>
                  </a:lnTo>
                  <a:lnTo>
                    <a:pt x="77" y="644"/>
                  </a:lnTo>
                  <a:lnTo>
                    <a:pt x="82" y="643"/>
                  </a:lnTo>
                  <a:lnTo>
                    <a:pt x="83" y="634"/>
                  </a:lnTo>
                  <a:lnTo>
                    <a:pt x="85" y="634"/>
                  </a:lnTo>
                  <a:lnTo>
                    <a:pt x="85" y="636"/>
                  </a:lnTo>
                  <a:lnTo>
                    <a:pt x="87" y="638"/>
                  </a:lnTo>
                  <a:lnTo>
                    <a:pt x="90" y="638"/>
                  </a:lnTo>
                  <a:lnTo>
                    <a:pt x="92" y="636"/>
                  </a:lnTo>
                  <a:lnTo>
                    <a:pt x="95" y="638"/>
                  </a:lnTo>
                  <a:lnTo>
                    <a:pt x="95" y="634"/>
                  </a:lnTo>
                  <a:lnTo>
                    <a:pt x="92" y="634"/>
                  </a:lnTo>
                  <a:lnTo>
                    <a:pt x="90" y="634"/>
                  </a:lnTo>
                  <a:lnTo>
                    <a:pt x="90" y="633"/>
                  </a:lnTo>
                  <a:lnTo>
                    <a:pt x="90" y="628"/>
                  </a:lnTo>
                  <a:lnTo>
                    <a:pt x="95" y="622"/>
                  </a:lnTo>
                  <a:lnTo>
                    <a:pt x="93" y="621"/>
                  </a:lnTo>
                  <a:lnTo>
                    <a:pt x="90" y="619"/>
                  </a:lnTo>
                  <a:lnTo>
                    <a:pt x="88" y="619"/>
                  </a:lnTo>
                  <a:lnTo>
                    <a:pt x="87" y="621"/>
                  </a:lnTo>
                  <a:lnTo>
                    <a:pt x="88" y="622"/>
                  </a:lnTo>
                  <a:lnTo>
                    <a:pt x="87" y="624"/>
                  </a:lnTo>
                  <a:lnTo>
                    <a:pt x="85" y="624"/>
                  </a:lnTo>
                  <a:lnTo>
                    <a:pt x="83" y="628"/>
                  </a:lnTo>
                  <a:lnTo>
                    <a:pt x="82" y="628"/>
                  </a:lnTo>
                  <a:lnTo>
                    <a:pt x="78" y="628"/>
                  </a:lnTo>
                  <a:lnTo>
                    <a:pt x="75" y="628"/>
                  </a:lnTo>
                  <a:lnTo>
                    <a:pt x="73" y="626"/>
                  </a:lnTo>
                  <a:lnTo>
                    <a:pt x="72" y="626"/>
                  </a:lnTo>
                  <a:lnTo>
                    <a:pt x="73" y="621"/>
                  </a:lnTo>
                  <a:lnTo>
                    <a:pt x="72" y="621"/>
                  </a:lnTo>
                  <a:lnTo>
                    <a:pt x="68" y="619"/>
                  </a:lnTo>
                  <a:lnTo>
                    <a:pt x="63" y="611"/>
                  </a:lnTo>
                  <a:lnTo>
                    <a:pt x="62" y="607"/>
                  </a:lnTo>
                  <a:lnTo>
                    <a:pt x="60" y="606"/>
                  </a:lnTo>
                  <a:lnTo>
                    <a:pt x="58" y="602"/>
                  </a:lnTo>
                  <a:lnTo>
                    <a:pt x="57" y="602"/>
                  </a:lnTo>
                  <a:lnTo>
                    <a:pt x="53" y="602"/>
                  </a:lnTo>
                  <a:lnTo>
                    <a:pt x="52" y="604"/>
                  </a:lnTo>
                  <a:lnTo>
                    <a:pt x="50" y="604"/>
                  </a:lnTo>
                  <a:lnTo>
                    <a:pt x="48" y="604"/>
                  </a:lnTo>
                  <a:lnTo>
                    <a:pt x="48" y="602"/>
                  </a:lnTo>
                  <a:lnTo>
                    <a:pt x="43" y="602"/>
                  </a:lnTo>
                  <a:lnTo>
                    <a:pt x="43" y="604"/>
                  </a:lnTo>
                  <a:lnTo>
                    <a:pt x="38" y="604"/>
                  </a:lnTo>
                  <a:lnTo>
                    <a:pt x="37" y="602"/>
                  </a:lnTo>
                  <a:lnTo>
                    <a:pt x="27" y="592"/>
                  </a:lnTo>
                  <a:lnTo>
                    <a:pt x="28" y="592"/>
                  </a:lnTo>
                  <a:lnTo>
                    <a:pt x="28" y="591"/>
                  </a:lnTo>
                  <a:lnTo>
                    <a:pt x="28" y="589"/>
                  </a:lnTo>
                  <a:lnTo>
                    <a:pt x="27" y="586"/>
                  </a:lnTo>
                  <a:lnTo>
                    <a:pt x="28" y="586"/>
                  </a:lnTo>
                  <a:lnTo>
                    <a:pt x="28" y="582"/>
                  </a:lnTo>
                  <a:lnTo>
                    <a:pt x="30" y="581"/>
                  </a:lnTo>
                  <a:lnTo>
                    <a:pt x="30" y="579"/>
                  </a:lnTo>
                  <a:lnTo>
                    <a:pt x="28" y="577"/>
                  </a:lnTo>
                  <a:lnTo>
                    <a:pt x="27" y="576"/>
                  </a:lnTo>
                  <a:lnTo>
                    <a:pt x="25" y="574"/>
                  </a:lnTo>
                  <a:lnTo>
                    <a:pt x="23" y="567"/>
                  </a:lnTo>
                  <a:lnTo>
                    <a:pt x="23" y="566"/>
                  </a:lnTo>
                  <a:lnTo>
                    <a:pt x="22" y="564"/>
                  </a:lnTo>
                  <a:lnTo>
                    <a:pt x="22" y="561"/>
                  </a:lnTo>
                  <a:lnTo>
                    <a:pt x="20" y="561"/>
                  </a:lnTo>
                  <a:lnTo>
                    <a:pt x="20" y="559"/>
                  </a:lnTo>
                  <a:lnTo>
                    <a:pt x="23" y="557"/>
                  </a:lnTo>
                  <a:lnTo>
                    <a:pt x="23" y="559"/>
                  </a:lnTo>
                  <a:lnTo>
                    <a:pt x="25" y="556"/>
                  </a:lnTo>
                  <a:lnTo>
                    <a:pt x="23" y="557"/>
                  </a:lnTo>
                  <a:lnTo>
                    <a:pt x="23" y="556"/>
                  </a:lnTo>
                  <a:lnTo>
                    <a:pt x="22" y="554"/>
                  </a:lnTo>
                  <a:lnTo>
                    <a:pt x="18" y="551"/>
                  </a:lnTo>
                  <a:lnTo>
                    <a:pt x="18" y="547"/>
                  </a:lnTo>
                  <a:lnTo>
                    <a:pt x="17" y="544"/>
                  </a:lnTo>
                  <a:lnTo>
                    <a:pt x="17" y="542"/>
                  </a:lnTo>
                  <a:lnTo>
                    <a:pt x="15" y="544"/>
                  </a:lnTo>
                  <a:lnTo>
                    <a:pt x="13" y="542"/>
                  </a:lnTo>
                  <a:lnTo>
                    <a:pt x="15" y="541"/>
                  </a:lnTo>
                  <a:lnTo>
                    <a:pt x="13" y="539"/>
                  </a:lnTo>
                  <a:lnTo>
                    <a:pt x="12" y="536"/>
                  </a:lnTo>
                  <a:lnTo>
                    <a:pt x="6" y="532"/>
                  </a:lnTo>
                  <a:lnTo>
                    <a:pt x="17" y="536"/>
                  </a:lnTo>
                  <a:lnTo>
                    <a:pt x="18" y="527"/>
                  </a:lnTo>
                  <a:lnTo>
                    <a:pt x="17" y="527"/>
                  </a:lnTo>
                  <a:lnTo>
                    <a:pt x="17" y="524"/>
                  </a:lnTo>
                  <a:lnTo>
                    <a:pt x="13" y="524"/>
                  </a:lnTo>
                  <a:lnTo>
                    <a:pt x="15" y="520"/>
                  </a:lnTo>
                  <a:lnTo>
                    <a:pt x="18" y="520"/>
                  </a:lnTo>
                  <a:lnTo>
                    <a:pt x="17" y="517"/>
                  </a:lnTo>
                  <a:lnTo>
                    <a:pt x="18" y="517"/>
                  </a:lnTo>
                  <a:lnTo>
                    <a:pt x="20" y="515"/>
                  </a:lnTo>
                  <a:lnTo>
                    <a:pt x="18" y="514"/>
                  </a:lnTo>
                  <a:lnTo>
                    <a:pt x="17" y="512"/>
                  </a:lnTo>
                  <a:lnTo>
                    <a:pt x="15" y="509"/>
                  </a:lnTo>
                  <a:lnTo>
                    <a:pt x="20" y="510"/>
                  </a:lnTo>
                  <a:lnTo>
                    <a:pt x="20" y="512"/>
                  </a:lnTo>
                  <a:lnTo>
                    <a:pt x="23" y="512"/>
                  </a:lnTo>
                  <a:lnTo>
                    <a:pt x="25" y="514"/>
                  </a:lnTo>
                  <a:lnTo>
                    <a:pt x="23" y="515"/>
                  </a:lnTo>
                  <a:lnTo>
                    <a:pt x="25" y="515"/>
                  </a:lnTo>
                  <a:lnTo>
                    <a:pt x="27" y="514"/>
                  </a:lnTo>
                  <a:lnTo>
                    <a:pt x="25" y="512"/>
                  </a:lnTo>
                  <a:lnTo>
                    <a:pt x="27" y="510"/>
                  </a:lnTo>
                  <a:lnTo>
                    <a:pt x="28" y="510"/>
                  </a:lnTo>
                  <a:lnTo>
                    <a:pt x="30" y="514"/>
                  </a:lnTo>
                  <a:lnTo>
                    <a:pt x="32" y="512"/>
                  </a:lnTo>
                  <a:lnTo>
                    <a:pt x="37" y="512"/>
                  </a:lnTo>
                  <a:lnTo>
                    <a:pt x="38" y="512"/>
                  </a:lnTo>
                  <a:lnTo>
                    <a:pt x="35" y="509"/>
                  </a:lnTo>
                  <a:lnTo>
                    <a:pt x="32" y="509"/>
                  </a:lnTo>
                  <a:lnTo>
                    <a:pt x="30" y="505"/>
                  </a:lnTo>
                  <a:lnTo>
                    <a:pt x="27" y="504"/>
                  </a:lnTo>
                  <a:lnTo>
                    <a:pt x="25" y="505"/>
                  </a:lnTo>
                  <a:lnTo>
                    <a:pt x="25" y="504"/>
                  </a:lnTo>
                  <a:lnTo>
                    <a:pt x="25" y="502"/>
                  </a:lnTo>
                  <a:lnTo>
                    <a:pt x="25" y="500"/>
                  </a:lnTo>
                  <a:lnTo>
                    <a:pt x="20" y="504"/>
                  </a:lnTo>
                  <a:lnTo>
                    <a:pt x="15" y="504"/>
                  </a:lnTo>
                  <a:lnTo>
                    <a:pt x="17" y="500"/>
                  </a:lnTo>
                  <a:lnTo>
                    <a:pt x="20" y="500"/>
                  </a:lnTo>
                  <a:lnTo>
                    <a:pt x="20" y="499"/>
                  </a:lnTo>
                  <a:lnTo>
                    <a:pt x="18" y="499"/>
                  </a:lnTo>
                  <a:lnTo>
                    <a:pt x="17" y="495"/>
                  </a:lnTo>
                  <a:lnTo>
                    <a:pt x="17" y="494"/>
                  </a:lnTo>
                  <a:lnTo>
                    <a:pt x="18" y="492"/>
                  </a:lnTo>
                  <a:lnTo>
                    <a:pt x="22" y="490"/>
                  </a:lnTo>
                  <a:lnTo>
                    <a:pt x="23" y="489"/>
                  </a:lnTo>
                  <a:lnTo>
                    <a:pt x="25" y="485"/>
                  </a:lnTo>
                  <a:lnTo>
                    <a:pt x="18" y="485"/>
                  </a:lnTo>
                  <a:lnTo>
                    <a:pt x="18" y="484"/>
                  </a:lnTo>
                  <a:lnTo>
                    <a:pt x="20" y="484"/>
                  </a:lnTo>
                  <a:lnTo>
                    <a:pt x="18" y="482"/>
                  </a:lnTo>
                  <a:lnTo>
                    <a:pt x="17" y="479"/>
                  </a:lnTo>
                  <a:lnTo>
                    <a:pt x="18" y="477"/>
                  </a:lnTo>
                  <a:lnTo>
                    <a:pt x="17" y="477"/>
                  </a:lnTo>
                  <a:lnTo>
                    <a:pt x="15" y="475"/>
                  </a:lnTo>
                  <a:lnTo>
                    <a:pt x="15" y="474"/>
                  </a:lnTo>
                  <a:lnTo>
                    <a:pt x="13" y="472"/>
                  </a:lnTo>
                  <a:lnTo>
                    <a:pt x="12" y="470"/>
                  </a:lnTo>
                  <a:lnTo>
                    <a:pt x="8" y="467"/>
                  </a:lnTo>
                  <a:lnTo>
                    <a:pt x="12" y="460"/>
                  </a:lnTo>
                  <a:lnTo>
                    <a:pt x="10" y="459"/>
                  </a:lnTo>
                  <a:lnTo>
                    <a:pt x="3" y="455"/>
                  </a:lnTo>
                  <a:lnTo>
                    <a:pt x="3" y="454"/>
                  </a:lnTo>
                  <a:lnTo>
                    <a:pt x="3" y="452"/>
                  </a:lnTo>
                  <a:lnTo>
                    <a:pt x="3" y="450"/>
                  </a:lnTo>
                  <a:lnTo>
                    <a:pt x="3" y="449"/>
                  </a:lnTo>
                  <a:lnTo>
                    <a:pt x="1" y="447"/>
                  </a:lnTo>
                  <a:lnTo>
                    <a:pt x="1" y="445"/>
                  </a:lnTo>
                  <a:lnTo>
                    <a:pt x="3" y="445"/>
                  </a:lnTo>
                  <a:lnTo>
                    <a:pt x="0" y="444"/>
                  </a:lnTo>
                  <a:lnTo>
                    <a:pt x="0" y="442"/>
                  </a:lnTo>
                  <a:lnTo>
                    <a:pt x="1" y="442"/>
                  </a:lnTo>
                  <a:lnTo>
                    <a:pt x="3" y="440"/>
                  </a:lnTo>
                  <a:lnTo>
                    <a:pt x="1" y="435"/>
                  </a:lnTo>
                  <a:lnTo>
                    <a:pt x="1" y="434"/>
                  </a:lnTo>
                  <a:lnTo>
                    <a:pt x="5" y="434"/>
                  </a:lnTo>
                  <a:lnTo>
                    <a:pt x="15" y="434"/>
                  </a:lnTo>
                  <a:lnTo>
                    <a:pt x="25" y="429"/>
                  </a:lnTo>
                  <a:lnTo>
                    <a:pt x="33" y="430"/>
                  </a:lnTo>
                  <a:lnTo>
                    <a:pt x="37" y="430"/>
                  </a:lnTo>
                  <a:lnTo>
                    <a:pt x="43" y="434"/>
                  </a:lnTo>
                  <a:lnTo>
                    <a:pt x="48" y="434"/>
                  </a:lnTo>
                  <a:lnTo>
                    <a:pt x="53" y="435"/>
                  </a:lnTo>
                  <a:lnTo>
                    <a:pt x="63" y="442"/>
                  </a:lnTo>
                  <a:lnTo>
                    <a:pt x="68" y="444"/>
                  </a:lnTo>
                  <a:lnTo>
                    <a:pt x="73" y="445"/>
                  </a:lnTo>
                  <a:lnTo>
                    <a:pt x="77" y="444"/>
                  </a:lnTo>
                  <a:lnTo>
                    <a:pt x="78" y="444"/>
                  </a:lnTo>
                  <a:lnTo>
                    <a:pt x="82" y="440"/>
                  </a:lnTo>
                  <a:lnTo>
                    <a:pt x="83" y="437"/>
                  </a:lnTo>
                  <a:lnTo>
                    <a:pt x="85" y="432"/>
                  </a:lnTo>
                  <a:lnTo>
                    <a:pt x="83" y="430"/>
                  </a:lnTo>
                  <a:lnTo>
                    <a:pt x="83" y="429"/>
                  </a:lnTo>
                  <a:lnTo>
                    <a:pt x="85" y="427"/>
                  </a:lnTo>
                  <a:lnTo>
                    <a:pt x="88" y="425"/>
                  </a:lnTo>
                  <a:lnTo>
                    <a:pt x="88" y="423"/>
                  </a:lnTo>
                  <a:lnTo>
                    <a:pt x="90" y="422"/>
                  </a:lnTo>
                  <a:lnTo>
                    <a:pt x="92" y="420"/>
                  </a:lnTo>
                  <a:lnTo>
                    <a:pt x="93" y="420"/>
                  </a:lnTo>
                  <a:lnTo>
                    <a:pt x="98" y="422"/>
                  </a:lnTo>
                  <a:lnTo>
                    <a:pt x="102" y="418"/>
                  </a:lnTo>
                  <a:lnTo>
                    <a:pt x="105" y="418"/>
                  </a:lnTo>
                  <a:lnTo>
                    <a:pt x="105" y="417"/>
                  </a:lnTo>
                  <a:lnTo>
                    <a:pt x="107" y="417"/>
                  </a:lnTo>
                  <a:lnTo>
                    <a:pt x="109" y="415"/>
                  </a:lnTo>
                  <a:lnTo>
                    <a:pt x="112" y="418"/>
                  </a:lnTo>
                  <a:lnTo>
                    <a:pt x="114" y="418"/>
                  </a:lnTo>
                  <a:lnTo>
                    <a:pt x="115" y="422"/>
                  </a:lnTo>
                  <a:lnTo>
                    <a:pt x="115" y="425"/>
                  </a:lnTo>
                  <a:lnTo>
                    <a:pt x="117" y="427"/>
                  </a:lnTo>
                  <a:lnTo>
                    <a:pt x="119" y="427"/>
                  </a:lnTo>
                  <a:lnTo>
                    <a:pt x="120" y="427"/>
                  </a:lnTo>
                  <a:lnTo>
                    <a:pt x="122" y="422"/>
                  </a:lnTo>
                  <a:lnTo>
                    <a:pt x="122" y="420"/>
                  </a:lnTo>
                  <a:lnTo>
                    <a:pt x="124" y="418"/>
                  </a:lnTo>
                  <a:lnTo>
                    <a:pt x="125" y="418"/>
                  </a:lnTo>
                  <a:lnTo>
                    <a:pt x="124" y="417"/>
                  </a:lnTo>
                  <a:lnTo>
                    <a:pt x="125" y="415"/>
                  </a:lnTo>
                  <a:lnTo>
                    <a:pt x="125" y="413"/>
                  </a:lnTo>
                  <a:lnTo>
                    <a:pt x="127" y="413"/>
                  </a:lnTo>
                  <a:lnTo>
                    <a:pt x="127" y="412"/>
                  </a:lnTo>
                  <a:lnTo>
                    <a:pt x="130" y="412"/>
                  </a:lnTo>
                  <a:lnTo>
                    <a:pt x="132" y="408"/>
                  </a:lnTo>
                  <a:lnTo>
                    <a:pt x="134" y="408"/>
                  </a:lnTo>
                  <a:lnTo>
                    <a:pt x="137" y="410"/>
                  </a:lnTo>
                  <a:lnTo>
                    <a:pt x="149" y="405"/>
                  </a:lnTo>
                  <a:lnTo>
                    <a:pt x="155" y="400"/>
                  </a:lnTo>
                  <a:lnTo>
                    <a:pt x="159" y="398"/>
                  </a:lnTo>
                  <a:lnTo>
                    <a:pt x="165" y="395"/>
                  </a:lnTo>
                  <a:lnTo>
                    <a:pt x="169" y="390"/>
                  </a:lnTo>
                  <a:lnTo>
                    <a:pt x="174" y="385"/>
                  </a:lnTo>
                  <a:lnTo>
                    <a:pt x="175" y="383"/>
                  </a:lnTo>
                  <a:lnTo>
                    <a:pt x="185" y="375"/>
                  </a:lnTo>
                  <a:lnTo>
                    <a:pt x="189" y="370"/>
                  </a:lnTo>
                  <a:lnTo>
                    <a:pt x="194" y="368"/>
                  </a:lnTo>
                  <a:lnTo>
                    <a:pt x="200" y="363"/>
                  </a:lnTo>
                  <a:lnTo>
                    <a:pt x="200" y="365"/>
                  </a:lnTo>
                  <a:lnTo>
                    <a:pt x="202" y="363"/>
                  </a:lnTo>
                  <a:lnTo>
                    <a:pt x="209" y="358"/>
                  </a:lnTo>
                  <a:lnTo>
                    <a:pt x="207" y="357"/>
                  </a:lnTo>
                  <a:lnTo>
                    <a:pt x="209" y="353"/>
                  </a:lnTo>
                  <a:lnTo>
                    <a:pt x="211" y="353"/>
                  </a:lnTo>
                  <a:lnTo>
                    <a:pt x="221" y="348"/>
                  </a:lnTo>
                  <a:lnTo>
                    <a:pt x="224" y="345"/>
                  </a:lnTo>
                  <a:lnTo>
                    <a:pt x="226" y="343"/>
                  </a:lnTo>
                  <a:lnTo>
                    <a:pt x="227" y="342"/>
                  </a:lnTo>
                  <a:lnTo>
                    <a:pt x="231" y="343"/>
                  </a:lnTo>
                  <a:lnTo>
                    <a:pt x="232" y="345"/>
                  </a:lnTo>
                  <a:lnTo>
                    <a:pt x="234" y="347"/>
                  </a:lnTo>
                  <a:lnTo>
                    <a:pt x="232" y="348"/>
                  </a:lnTo>
                  <a:lnTo>
                    <a:pt x="232" y="350"/>
                  </a:lnTo>
                  <a:lnTo>
                    <a:pt x="234" y="350"/>
                  </a:lnTo>
                  <a:lnTo>
                    <a:pt x="236" y="350"/>
                  </a:lnTo>
                  <a:lnTo>
                    <a:pt x="237" y="350"/>
                  </a:lnTo>
                  <a:lnTo>
                    <a:pt x="241" y="350"/>
                  </a:lnTo>
                  <a:lnTo>
                    <a:pt x="241" y="348"/>
                  </a:lnTo>
                  <a:lnTo>
                    <a:pt x="239" y="347"/>
                  </a:lnTo>
                  <a:lnTo>
                    <a:pt x="239" y="345"/>
                  </a:lnTo>
                  <a:lnTo>
                    <a:pt x="241" y="343"/>
                  </a:lnTo>
                  <a:lnTo>
                    <a:pt x="241" y="342"/>
                  </a:lnTo>
                  <a:lnTo>
                    <a:pt x="241" y="340"/>
                  </a:lnTo>
                  <a:lnTo>
                    <a:pt x="239" y="338"/>
                  </a:lnTo>
                  <a:lnTo>
                    <a:pt x="239" y="337"/>
                  </a:lnTo>
                  <a:lnTo>
                    <a:pt x="241" y="337"/>
                  </a:lnTo>
                  <a:lnTo>
                    <a:pt x="241" y="335"/>
                  </a:lnTo>
                  <a:lnTo>
                    <a:pt x="237" y="335"/>
                  </a:lnTo>
                  <a:lnTo>
                    <a:pt x="241" y="333"/>
                  </a:lnTo>
                  <a:lnTo>
                    <a:pt x="246" y="333"/>
                  </a:lnTo>
                  <a:lnTo>
                    <a:pt x="251" y="335"/>
                  </a:lnTo>
                  <a:lnTo>
                    <a:pt x="252" y="333"/>
                  </a:lnTo>
                  <a:lnTo>
                    <a:pt x="267" y="323"/>
                  </a:lnTo>
                  <a:lnTo>
                    <a:pt x="266" y="323"/>
                  </a:lnTo>
                  <a:lnTo>
                    <a:pt x="272" y="316"/>
                  </a:lnTo>
                  <a:lnTo>
                    <a:pt x="272" y="320"/>
                  </a:lnTo>
                  <a:lnTo>
                    <a:pt x="274" y="323"/>
                  </a:lnTo>
                  <a:lnTo>
                    <a:pt x="276" y="325"/>
                  </a:lnTo>
                  <a:lnTo>
                    <a:pt x="277" y="325"/>
                  </a:lnTo>
                  <a:lnTo>
                    <a:pt x="279" y="323"/>
                  </a:lnTo>
                  <a:lnTo>
                    <a:pt x="281" y="318"/>
                  </a:lnTo>
                  <a:lnTo>
                    <a:pt x="284" y="313"/>
                  </a:lnTo>
                  <a:lnTo>
                    <a:pt x="282" y="313"/>
                  </a:lnTo>
                  <a:lnTo>
                    <a:pt x="282" y="311"/>
                  </a:lnTo>
                  <a:lnTo>
                    <a:pt x="284" y="311"/>
                  </a:lnTo>
                  <a:lnTo>
                    <a:pt x="282" y="310"/>
                  </a:lnTo>
                  <a:lnTo>
                    <a:pt x="282" y="308"/>
                  </a:lnTo>
                  <a:lnTo>
                    <a:pt x="284" y="306"/>
                  </a:lnTo>
                  <a:lnTo>
                    <a:pt x="286" y="306"/>
                  </a:lnTo>
                  <a:lnTo>
                    <a:pt x="287" y="308"/>
                  </a:lnTo>
                  <a:lnTo>
                    <a:pt x="287" y="310"/>
                  </a:lnTo>
                  <a:lnTo>
                    <a:pt x="286" y="310"/>
                  </a:lnTo>
                  <a:lnTo>
                    <a:pt x="287" y="311"/>
                  </a:lnTo>
                  <a:lnTo>
                    <a:pt x="294" y="306"/>
                  </a:lnTo>
                  <a:lnTo>
                    <a:pt x="299" y="306"/>
                  </a:lnTo>
                  <a:lnTo>
                    <a:pt x="298" y="305"/>
                  </a:lnTo>
                  <a:lnTo>
                    <a:pt x="301" y="300"/>
                  </a:lnTo>
                  <a:lnTo>
                    <a:pt x="301" y="296"/>
                  </a:lnTo>
                  <a:lnTo>
                    <a:pt x="301" y="295"/>
                  </a:lnTo>
                  <a:lnTo>
                    <a:pt x="301" y="293"/>
                  </a:lnTo>
                  <a:lnTo>
                    <a:pt x="303" y="293"/>
                  </a:lnTo>
                  <a:lnTo>
                    <a:pt x="304" y="295"/>
                  </a:lnTo>
                  <a:lnTo>
                    <a:pt x="303" y="296"/>
                  </a:lnTo>
                  <a:lnTo>
                    <a:pt x="301" y="296"/>
                  </a:lnTo>
                  <a:lnTo>
                    <a:pt x="303" y="300"/>
                  </a:lnTo>
                  <a:lnTo>
                    <a:pt x="299" y="305"/>
                  </a:lnTo>
                  <a:lnTo>
                    <a:pt x="299" y="306"/>
                  </a:lnTo>
                  <a:lnTo>
                    <a:pt x="303" y="305"/>
                  </a:lnTo>
                  <a:lnTo>
                    <a:pt x="304" y="301"/>
                  </a:lnTo>
                  <a:lnTo>
                    <a:pt x="306" y="296"/>
                  </a:lnTo>
                  <a:lnTo>
                    <a:pt x="308" y="293"/>
                  </a:lnTo>
                  <a:lnTo>
                    <a:pt x="309" y="290"/>
                  </a:lnTo>
                  <a:lnTo>
                    <a:pt x="311" y="288"/>
                  </a:lnTo>
                  <a:lnTo>
                    <a:pt x="311" y="286"/>
                  </a:lnTo>
                  <a:lnTo>
                    <a:pt x="311" y="285"/>
                  </a:lnTo>
                  <a:lnTo>
                    <a:pt x="311" y="276"/>
                  </a:lnTo>
                  <a:lnTo>
                    <a:pt x="311" y="275"/>
                  </a:lnTo>
                  <a:lnTo>
                    <a:pt x="311" y="273"/>
                  </a:lnTo>
                  <a:lnTo>
                    <a:pt x="311" y="271"/>
                  </a:lnTo>
                  <a:lnTo>
                    <a:pt x="316" y="266"/>
                  </a:lnTo>
                  <a:lnTo>
                    <a:pt x="319" y="265"/>
                  </a:lnTo>
                  <a:lnTo>
                    <a:pt x="319" y="261"/>
                  </a:lnTo>
                  <a:lnTo>
                    <a:pt x="326" y="256"/>
                  </a:lnTo>
                  <a:lnTo>
                    <a:pt x="328" y="248"/>
                  </a:lnTo>
                  <a:lnTo>
                    <a:pt x="326" y="246"/>
                  </a:lnTo>
                  <a:lnTo>
                    <a:pt x="326" y="245"/>
                  </a:lnTo>
                  <a:lnTo>
                    <a:pt x="324" y="245"/>
                  </a:lnTo>
                  <a:lnTo>
                    <a:pt x="324" y="241"/>
                  </a:lnTo>
                  <a:lnTo>
                    <a:pt x="326" y="241"/>
                  </a:lnTo>
                  <a:lnTo>
                    <a:pt x="326" y="240"/>
                  </a:lnTo>
                  <a:lnTo>
                    <a:pt x="324" y="238"/>
                  </a:lnTo>
                  <a:lnTo>
                    <a:pt x="324" y="236"/>
                  </a:lnTo>
                  <a:lnTo>
                    <a:pt x="326" y="233"/>
                  </a:lnTo>
                  <a:lnTo>
                    <a:pt x="326" y="231"/>
                  </a:lnTo>
                  <a:lnTo>
                    <a:pt x="326" y="230"/>
                  </a:lnTo>
                  <a:lnTo>
                    <a:pt x="318" y="221"/>
                  </a:lnTo>
                  <a:lnTo>
                    <a:pt x="318" y="219"/>
                  </a:lnTo>
                  <a:lnTo>
                    <a:pt x="314" y="218"/>
                  </a:lnTo>
                  <a:lnTo>
                    <a:pt x="313" y="216"/>
                  </a:lnTo>
                  <a:lnTo>
                    <a:pt x="311" y="216"/>
                  </a:lnTo>
                  <a:lnTo>
                    <a:pt x="309" y="216"/>
                  </a:lnTo>
                  <a:lnTo>
                    <a:pt x="306" y="211"/>
                  </a:lnTo>
                  <a:lnTo>
                    <a:pt x="306" y="209"/>
                  </a:lnTo>
                  <a:lnTo>
                    <a:pt x="304" y="208"/>
                  </a:lnTo>
                  <a:lnTo>
                    <a:pt x="304" y="206"/>
                  </a:lnTo>
                  <a:lnTo>
                    <a:pt x="303" y="204"/>
                  </a:lnTo>
                  <a:lnTo>
                    <a:pt x="303" y="201"/>
                  </a:lnTo>
                  <a:lnTo>
                    <a:pt x="303" y="196"/>
                  </a:lnTo>
                  <a:lnTo>
                    <a:pt x="301" y="194"/>
                  </a:lnTo>
                  <a:lnTo>
                    <a:pt x="301" y="193"/>
                  </a:lnTo>
                  <a:lnTo>
                    <a:pt x="298" y="191"/>
                  </a:lnTo>
                  <a:lnTo>
                    <a:pt x="296" y="184"/>
                  </a:lnTo>
                  <a:lnTo>
                    <a:pt x="296" y="179"/>
                  </a:lnTo>
                  <a:lnTo>
                    <a:pt x="291" y="176"/>
                  </a:lnTo>
                  <a:lnTo>
                    <a:pt x="286" y="173"/>
                  </a:lnTo>
                  <a:lnTo>
                    <a:pt x="281" y="169"/>
                  </a:lnTo>
                  <a:lnTo>
                    <a:pt x="279" y="169"/>
                  </a:lnTo>
                  <a:lnTo>
                    <a:pt x="276" y="169"/>
                  </a:lnTo>
                  <a:lnTo>
                    <a:pt x="276" y="163"/>
                  </a:lnTo>
                  <a:lnTo>
                    <a:pt x="276" y="161"/>
                  </a:lnTo>
                  <a:lnTo>
                    <a:pt x="277" y="159"/>
                  </a:lnTo>
                  <a:lnTo>
                    <a:pt x="277" y="156"/>
                  </a:lnTo>
                  <a:lnTo>
                    <a:pt x="279" y="154"/>
                  </a:lnTo>
                  <a:lnTo>
                    <a:pt x="282" y="153"/>
                  </a:lnTo>
                  <a:lnTo>
                    <a:pt x="282" y="151"/>
                  </a:lnTo>
                  <a:lnTo>
                    <a:pt x="286" y="151"/>
                  </a:lnTo>
                  <a:lnTo>
                    <a:pt x="286" y="149"/>
                  </a:lnTo>
                  <a:lnTo>
                    <a:pt x="286" y="148"/>
                  </a:lnTo>
                  <a:lnTo>
                    <a:pt x="286" y="144"/>
                  </a:lnTo>
                  <a:lnTo>
                    <a:pt x="286" y="143"/>
                  </a:lnTo>
                  <a:lnTo>
                    <a:pt x="282" y="141"/>
                  </a:lnTo>
                  <a:lnTo>
                    <a:pt x="279" y="136"/>
                  </a:lnTo>
                  <a:lnTo>
                    <a:pt x="277" y="129"/>
                  </a:lnTo>
                  <a:lnTo>
                    <a:pt x="274" y="128"/>
                  </a:lnTo>
                  <a:lnTo>
                    <a:pt x="274" y="123"/>
                  </a:lnTo>
                  <a:lnTo>
                    <a:pt x="271" y="126"/>
                  </a:lnTo>
                  <a:lnTo>
                    <a:pt x="271" y="128"/>
                  </a:lnTo>
                  <a:lnTo>
                    <a:pt x="262" y="129"/>
                  </a:lnTo>
                  <a:lnTo>
                    <a:pt x="261" y="124"/>
                  </a:lnTo>
                  <a:lnTo>
                    <a:pt x="259" y="124"/>
                  </a:lnTo>
                  <a:lnTo>
                    <a:pt x="259" y="123"/>
                  </a:lnTo>
                  <a:lnTo>
                    <a:pt x="257" y="121"/>
                  </a:lnTo>
                  <a:lnTo>
                    <a:pt x="259" y="119"/>
                  </a:lnTo>
                  <a:lnTo>
                    <a:pt x="257" y="117"/>
                  </a:lnTo>
                  <a:lnTo>
                    <a:pt x="254" y="119"/>
                  </a:lnTo>
                  <a:lnTo>
                    <a:pt x="256" y="119"/>
                  </a:lnTo>
                  <a:lnTo>
                    <a:pt x="256" y="117"/>
                  </a:lnTo>
                  <a:lnTo>
                    <a:pt x="254" y="117"/>
                  </a:lnTo>
                  <a:lnTo>
                    <a:pt x="254" y="116"/>
                  </a:lnTo>
                  <a:lnTo>
                    <a:pt x="252" y="114"/>
                  </a:lnTo>
                  <a:lnTo>
                    <a:pt x="251" y="111"/>
                  </a:lnTo>
                  <a:lnTo>
                    <a:pt x="249" y="109"/>
                  </a:lnTo>
                  <a:lnTo>
                    <a:pt x="249" y="107"/>
                  </a:lnTo>
                  <a:lnTo>
                    <a:pt x="251" y="106"/>
                  </a:lnTo>
                  <a:lnTo>
                    <a:pt x="251" y="104"/>
                  </a:lnTo>
                  <a:lnTo>
                    <a:pt x="249" y="104"/>
                  </a:lnTo>
                  <a:lnTo>
                    <a:pt x="249" y="102"/>
                  </a:lnTo>
                  <a:lnTo>
                    <a:pt x="246" y="102"/>
                  </a:lnTo>
                  <a:lnTo>
                    <a:pt x="244" y="101"/>
                  </a:lnTo>
                  <a:lnTo>
                    <a:pt x="244" y="99"/>
                  </a:lnTo>
                  <a:lnTo>
                    <a:pt x="244" y="96"/>
                  </a:lnTo>
                  <a:lnTo>
                    <a:pt x="246" y="97"/>
                  </a:lnTo>
                  <a:lnTo>
                    <a:pt x="247" y="96"/>
                  </a:lnTo>
                  <a:lnTo>
                    <a:pt x="246" y="94"/>
                  </a:lnTo>
                  <a:lnTo>
                    <a:pt x="252" y="91"/>
                  </a:lnTo>
                  <a:lnTo>
                    <a:pt x="252" y="92"/>
                  </a:lnTo>
                  <a:lnTo>
                    <a:pt x="254" y="92"/>
                  </a:lnTo>
                  <a:lnTo>
                    <a:pt x="252" y="89"/>
                  </a:lnTo>
                  <a:lnTo>
                    <a:pt x="256" y="86"/>
                  </a:lnTo>
                  <a:lnTo>
                    <a:pt x="257" y="77"/>
                  </a:lnTo>
                  <a:lnTo>
                    <a:pt x="262" y="76"/>
                  </a:lnTo>
                  <a:lnTo>
                    <a:pt x="262" y="77"/>
                  </a:lnTo>
                  <a:lnTo>
                    <a:pt x="264" y="77"/>
                  </a:lnTo>
                  <a:lnTo>
                    <a:pt x="267" y="77"/>
                  </a:lnTo>
                  <a:lnTo>
                    <a:pt x="266" y="76"/>
                  </a:lnTo>
                  <a:lnTo>
                    <a:pt x="267" y="72"/>
                  </a:lnTo>
                  <a:lnTo>
                    <a:pt x="271" y="72"/>
                  </a:lnTo>
                  <a:lnTo>
                    <a:pt x="269" y="69"/>
                  </a:lnTo>
                  <a:lnTo>
                    <a:pt x="274" y="71"/>
                  </a:lnTo>
                  <a:lnTo>
                    <a:pt x="279" y="72"/>
                  </a:lnTo>
                  <a:lnTo>
                    <a:pt x="281" y="71"/>
                  </a:lnTo>
                  <a:lnTo>
                    <a:pt x="282" y="67"/>
                  </a:lnTo>
                  <a:lnTo>
                    <a:pt x="287" y="61"/>
                  </a:lnTo>
                  <a:lnTo>
                    <a:pt x="289" y="59"/>
                  </a:lnTo>
                  <a:lnTo>
                    <a:pt x="292" y="61"/>
                  </a:lnTo>
                  <a:lnTo>
                    <a:pt x="296" y="62"/>
                  </a:lnTo>
                  <a:lnTo>
                    <a:pt x="298" y="62"/>
                  </a:lnTo>
                  <a:lnTo>
                    <a:pt x="301" y="66"/>
                  </a:lnTo>
                  <a:lnTo>
                    <a:pt x="304" y="62"/>
                  </a:lnTo>
                  <a:lnTo>
                    <a:pt x="311" y="61"/>
                  </a:lnTo>
                  <a:lnTo>
                    <a:pt x="316" y="57"/>
                  </a:lnTo>
                  <a:lnTo>
                    <a:pt x="318" y="54"/>
                  </a:lnTo>
                  <a:lnTo>
                    <a:pt x="319" y="54"/>
                  </a:lnTo>
                  <a:lnTo>
                    <a:pt x="323" y="57"/>
                  </a:lnTo>
                  <a:lnTo>
                    <a:pt x="324" y="56"/>
                  </a:lnTo>
                  <a:lnTo>
                    <a:pt x="326" y="56"/>
                  </a:lnTo>
                  <a:lnTo>
                    <a:pt x="328" y="54"/>
                  </a:lnTo>
                  <a:lnTo>
                    <a:pt x="326" y="51"/>
                  </a:lnTo>
                  <a:lnTo>
                    <a:pt x="328" y="47"/>
                  </a:lnTo>
                  <a:lnTo>
                    <a:pt x="329" y="42"/>
                  </a:lnTo>
                  <a:lnTo>
                    <a:pt x="329" y="41"/>
                  </a:lnTo>
                  <a:lnTo>
                    <a:pt x="328" y="41"/>
                  </a:lnTo>
                  <a:lnTo>
                    <a:pt x="324" y="41"/>
                  </a:lnTo>
                  <a:lnTo>
                    <a:pt x="326" y="37"/>
                  </a:lnTo>
                  <a:lnTo>
                    <a:pt x="333" y="34"/>
                  </a:lnTo>
                  <a:lnTo>
                    <a:pt x="333" y="31"/>
                  </a:lnTo>
                  <a:lnTo>
                    <a:pt x="331" y="29"/>
                  </a:lnTo>
                  <a:lnTo>
                    <a:pt x="329" y="22"/>
                  </a:lnTo>
                  <a:lnTo>
                    <a:pt x="334" y="19"/>
                  </a:lnTo>
                  <a:lnTo>
                    <a:pt x="341" y="2"/>
                  </a:lnTo>
                  <a:lnTo>
                    <a:pt x="344" y="2"/>
                  </a:lnTo>
                  <a:lnTo>
                    <a:pt x="346" y="0"/>
                  </a:lnTo>
                  <a:lnTo>
                    <a:pt x="351" y="2"/>
                  </a:lnTo>
                  <a:lnTo>
                    <a:pt x="354" y="2"/>
                  </a:lnTo>
                  <a:lnTo>
                    <a:pt x="356" y="2"/>
                  </a:lnTo>
                  <a:lnTo>
                    <a:pt x="356" y="5"/>
                  </a:lnTo>
                  <a:lnTo>
                    <a:pt x="358" y="5"/>
                  </a:lnTo>
                  <a:lnTo>
                    <a:pt x="361" y="7"/>
                  </a:lnTo>
                  <a:lnTo>
                    <a:pt x="368" y="7"/>
                  </a:lnTo>
                  <a:lnTo>
                    <a:pt x="373" y="9"/>
                  </a:lnTo>
                  <a:lnTo>
                    <a:pt x="376" y="10"/>
                  </a:lnTo>
                  <a:lnTo>
                    <a:pt x="381" y="10"/>
                  </a:lnTo>
                  <a:lnTo>
                    <a:pt x="383" y="14"/>
                  </a:lnTo>
                  <a:lnTo>
                    <a:pt x="386" y="14"/>
                  </a:lnTo>
                  <a:lnTo>
                    <a:pt x="389" y="14"/>
                  </a:lnTo>
                  <a:lnTo>
                    <a:pt x="386" y="22"/>
                  </a:lnTo>
                  <a:lnTo>
                    <a:pt x="384" y="22"/>
                  </a:lnTo>
                  <a:lnTo>
                    <a:pt x="384" y="24"/>
                  </a:lnTo>
                  <a:lnTo>
                    <a:pt x="388" y="27"/>
                  </a:lnTo>
                  <a:lnTo>
                    <a:pt x="400" y="31"/>
                  </a:lnTo>
                  <a:lnTo>
                    <a:pt x="401" y="32"/>
                  </a:lnTo>
                  <a:lnTo>
                    <a:pt x="403" y="34"/>
                  </a:lnTo>
                  <a:lnTo>
                    <a:pt x="400" y="37"/>
                  </a:lnTo>
                  <a:lnTo>
                    <a:pt x="398" y="42"/>
                  </a:lnTo>
                  <a:lnTo>
                    <a:pt x="398" y="46"/>
                  </a:lnTo>
                  <a:lnTo>
                    <a:pt x="400" y="47"/>
                  </a:lnTo>
                  <a:lnTo>
                    <a:pt x="411" y="54"/>
                  </a:lnTo>
                  <a:lnTo>
                    <a:pt x="413" y="54"/>
                  </a:lnTo>
                  <a:lnTo>
                    <a:pt x="418" y="49"/>
                  </a:lnTo>
                  <a:lnTo>
                    <a:pt x="425" y="46"/>
                  </a:lnTo>
                  <a:lnTo>
                    <a:pt x="430" y="49"/>
                  </a:lnTo>
                  <a:lnTo>
                    <a:pt x="428" y="54"/>
                  </a:lnTo>
                  <a:lnTo>
                    <a:pt x="430" y="56"/>
                  </a:lnTo>
                  <a:lnTo>
                    <a:pt x="433" y="56"/>
                  </a:lnTo>
                  <a:lnTo>
                    <a:pt x="435" y="57"/>
                  </a:lnTo>
                  <a:lnTo>
                    <a:pt x="441" y="59"/>
                  </a:lnTo>
                  <a:lnTo>
                    <a:pt x="443" y="61"/>
                  </a:lnTo>
                  <a:lnTo>
                    <a:pt x="448" y="67"/>
                  </a:lnTo>
                  <a:lnTo>
                    <a:pt x="450" y="71"/>
                  </a:lnTo>
                  <a:lnTo>
                    <a:pt x="455" y="72"/>
                  </a:lnTo>
                  <a:lnTo>
                    <a:pt x="458" y="72"/>
                  </a:lnTo>
                  <a:lnTo>
                    <a:pt x="465" y="71"/>
                  </a:lnTo>
                  <a:lnTo>
                    <a:pt x="466" y="74"/>
                  </a:lnTo>
                  <a:lnTo>
                    <a:pt x="468" y="74"/>
                  </a:lnTo>
                  <a:lnTo>
                    <a:pt x="475" y="74"/>
                  </a:lnTo>
                  <a:lnTo>
                    <a:pt x="478" y="76"/>
                  </a:lnTo>
                  <a:lnTo>
                    <a:pt x="483" y="79"/>
                  </a:lnTo>
                  <a:lnTo>
                    <a:pt x="485" y="84"/>
                  </a:lnTo>
                  <a:lnTo>
                    <a:pt x="485" y="86"/>
                  </a:lnTo>
                  <a:lnTo>
                    <a:pt x="492" y="86"/>
                  </a:lnTo>
                  <a:lnTo>
                    <a:pt x="492" y="89"/>
                  </a:lnTo>
                  <a:lnTo>
                    <a:pt x="493" y="91"/>
                  </a:lnTo>
                  <a:lnTo>
                    <a:pt x="495" y="92"/>
                  </a:lnTo>
                  <a:lnTo>
                    <a:pt x="495" y="96"/>
                  </a:lnTo>
                  <a:lnTo>
                    <a:pt x="497" y="99"/>
                  </a:lnTo>
                  <a:lnTo>
                    <a:pt x="497" y="101"/>
                  </a:lnTo>
                  <a:lnTo>
                    <a:pt x="502" y="104"/>
                  </a:lnTo>
                  <a:lnTo>
                    <a:pt x="503" y="111"/>
                  </a:lnTo>
                  <a:lnTo>
                    <a:pt x="512" y="111"/>
                  </a:lnTo>
                  <a:lnTo>
                    <a:pt x="513" y="116"/>
                  </a:lnTo>
                  <a:lnTo>
                    <a:pt x="515" y="117"/>
                  </a:lnTo>
                  <a:lnTo>
                    <a:pt x="517" y="117"/>
                  </a:lnTo>
                  <a:lnTo>
                    <a:pt x="517" y="121"/>
                  </a:lnTo>
                  <a:lnTo>
                    <a:pt x="518" y="123"/>
                  </a:lnTo>
                  <a:lnTo>
                    <a:pt x="520" y="123"/>
                  </a:lnTo>
                  <a:lnTo>
                    <a:pt x="522" y="131"/>
                  </a:lnTo>
                  <a:lnTo>
                    <a:pt x="522" y="133"/>
                  </a:lnTo>
                  <a:lnTo>
                    <a:pt x="522" y="139"/>
                  </a:lnTo>
                  <a:lnTo>
                    <a:pt x="523" y="141"/>
                  </a:lnTo>
                  <a:lnTo>
                    <a:pt x="525" y="141"/>
                  </a:lnTo>
                  <a:lnTo>
                    <a:pt x="525" y="148"/>
                  </a:lnTo>
                  <a:lnTo>
                    <a:pt x="528" y="153"/>
                  </a:lnTo>
                  <a:lnTo>
                    <a:pt x="528" y="158"/>
                  </a:lnTo>
                  <a:lnTo>
                    <a:pt x="530" y="159"/>
                  </a:lnTo>
                  <a:lnTo>
                    <a:pt x="532" y="163"/>
                  </a:lnTo>
                  <a:lnTo>
                    <a:pt x="532" y="168"/>
                  </a:lnTo>
                  <a:lnTo>
                    <a:pt x="532" y="171"/>
                  </a:lnTo>
                  <a:lnTo>
                    <a:pt x="530" y="176"/>
                  </a:lnTo>
                  <a:lnTo>
                    <a:pt x="530" y="179"/>
                  </a:lnTo>
                  <a:lnTo>
                    <a:pt x="528" y="181"/>
                  </a:lnTo>
                  <a:lnTo>
                    <a:pt x="527" y="188"/>
                  </a:lnTo>
                  <a:lnTo>
                    <a:pt x="525" y="189"/>
                  </a:lnTo>
                  <a:lnTo>
                    <a:pt x="523" y="189"/>
                  </a:lnTo>
                  <a:lnTo>
                    <a:pt x="520" y="191"/>
                  </a:lnTo>
                  <a:lnTo>
                    <a:pt x="522" y="193"/>
                  </a:lnTo>
                  <a:lnTo>
                    <a:pt x="518" y="193"/>
                  </a:lnTo>
                  <a:lnTo>
                    <a:pt x="518" y="196"/>
                  </a:lnTo>
                  <a:lnTo>
                    <a:pt x="520" y="201"/>
                  </a:lnTo>
                  <a:lnTo>
                    <a:pt x="520" y="203"/>
                  </a:lnTo>
                  <a:lnTo>
                    <a:pt x="522" y="206"/>
                  </a:lnTo>
                  <a:lnTo>
                    <a:pt x="523" y="206"/>
                  </a:lnTo>
                  <a:lnTo>
                    <a:pt x="523" y="208"/>
                  </a:lnTo>
                  <a:lnTo>
                    <a:pt x="525" y="209"/>
                  </a:lnTo>
                  <a:lnTo>
                    <a:pt x="525" y="208"/>
                  </a:lnTo>
                  <a:lnTo>
                    <a:pt x="527" y="209"/>
                  </a:lnTo>
                  <a:lnTo>
                    <a:pt x="527" y="211"/>
                  </a:lnTo>
                  <a:lnTo>
                    <a:pt x="528" y="213"/>
                  </a:lnTo>
                  <a:lnTo>
                    <a:pt x="527" y="226"/>
                  </a:lnTo>
                  <a:lnTo>
                    <a:pt x="527" y="233"/>
                  </a:lnTo>
                  <a:lnTo>
                    <a:pt x="527" y="236"/>
                  </a:lnTo>
                  <a:lnTo>
                    <a:pt x="532" y="256"/>
                  </a:lnTo>
                  <a:lnTo>
                    <a:pt x="530" y="256"/>
                  </a:lnTo>
                  <a:lnTo>
                    <a:pt x="530" y="258"/>
                  </a:lnTo>
                  <a:lnTo>
                    <a:pt x="533" y="260"/>
                  </a:lnTo>
                  <a:lnTo>
                    <a:pt x="535" y="260"/>
                  </a:lnTo>
                  <a:lnTo>
                    <a:pt x="537" y="260"/>
                  </a:lnTo>
                  <a:lnTo>
                    <a:pt x="538" y="263"/>
                  </a:lnTo>
                  <a:lnTo>
                    <a:pt x="538" y="265"/>
                  </a:lnTo>
                  <a:lnTo>
                    <a:pt x="537" y="265"/>
                  </a:lnTo>
                  <a:lnTo>
                    <a:pt x="537" y="266"/>
                  </a:lnTo>
                  <a:lnTo>
                    <a:pt x="538" y="268"/>
                  </a:lnTo>
                  <a:lnTo>
                    <a:pt x="537" y="270"/>
                  </a:lnTo>
                  <a:lnTo>
                    <a:pt x="538" y="273"/>
                  </a:lnTo>
                  <a:lnTo>
                    <a:pt x="537" y="275"/>
                  </a:lnTo>
                  <a:lnTo>
                    <a:pt x="537" y="288"/>
                  </a:lnTo>
                  <a:lnTo>
                    <a:pt x="537" y="301"/>
                  </a:lnTo>
                  <a:lnTo>
                    <a:pt x="547" y="313"/>
                  </a:lnTo>
                  <a:lnTo>
                    <a:pt x="547" y="320"/>
                  </a:lnTo>
                  <a:lnTo>
                    <a:pt x="547" y="330"/>
                  </a:lnTo>
                  <a:lnTo>
                    <a:pt x="548" y="335"/>
                  </a:lnTo>
                  <a:lnTo>
                    <a:pt x="552" y="353"/>
                  </a:lnTo>
                  <a:lnTo>
                    <a:pt x="558" y="378"/>
                  </a:lnTo>
                  <a:lnTo>
                    <a:pt x="565" y="405"/>
                  </a:lnTo>
                  <a:lnTo>
                    <a:pt x="567" y="415"/>
                  </a:lnTo>
                  <a:lnTo>
                    <a:pt x="570" y="420"/>
                  </a:lnTo>
                  <a:lnTo>
                    <a:pt x="582" y="455"/>
                  </a:lnTo>
                  <a:lnTo>
                    <a:pt x="585" y="467"/>
                  </a:lnTo>
                  <a:lnTo>
                    <a:pt x="592" y="484"/>
                  </a:lnTo>
                  <a:lnTo>
                    <a:pt x="597" y="504"/>
                  </a:lnTo>
                  <a:lnTo>
                    <a:pt x="605" y="529"/>
                  </a:lnTo>
                  <a:lnTo>
                    <a:pt x="612" y="544"/>
                  </a:lnTo>
                  <a:lnTo>
                    <a:pt x="622" y="549"/>
                  </a:lnTo>
                  <a:lnTo>
                    <a:pt x="624" y="554"/>
                  </a:lnTo>
                  <a:lnTo>
                    <a:pt x="624" y="557"/>
                  </a:lnTo>
                  <a:lnTo>
                    <a:pt x="622" y="559"/>
                  </a:lnTo>
                  <a:lnTo>
                    <a:pt x="622" y="561"/>
                  </a:lnTo>
                  <a:lnTo>
                    <a:pt x="624" y="561"/>
                  </a:lnTo>
                  <a:lnTo>
                    <a:pt x="624" y="566"/>
                  </a:lnTo>
                  <a:lnTo>
                    <a:pt x="627" y="567"/>
                  </a:lnTo>
                  <a:lnTo>
                    <a:pt x="629" y="569"/>
                  </a:lnTo>
                  <a:lnTo>
                    <a:pt x="632" y="574"/>
                  </a:lnTo>
                  <a:lnTo>
                    <a:pt x="634" y="574"/>
                  </a:lnTo>
                  <a:lnTo>
                    <a:pt x="635" y="576"/>
                  </a:lnTo>
                  <a:lnTo>
                    <a:pt x="637" y="579"/>
                  </a:lnTo>
                  <a:lnTo>
                    <a:pt x="637" y="581"/>
                  </a:lnTo>
                  <a:lnTo>
                    <a:pt x="639" y="582"/>
                  </a:lnTo>
                  <a:lnTo>
                    <a:pt x="639" y="584"/>
                  </a:lnTo>
                  <a:lnTo>
                    <a:pt x="637" y="587"/>
                  </a:lnTo>
                  <a:lnTo>
                    <a:pt x="639" y="589"/>
                  </a:lnTo>
                  <a:lnTo>
                    <a:pt x="637" y="591"/>
                  </a:lnTo>
                  <a:lnTo>
                    <a:pt x="632" y="596"/>
                  </a:lnTo>
                  <a:lnTo>
                    <a:pt x="634" y="597"/>
                  </a:lnTo>
                  <a:lnTo>
                    <a:pt x="632" y="597"/>
                  </a:lnTo>
                  <a:lnTo>
                    <a:pt x="630" y="602"/>
                  </a:lnTo>
                  <a:lnTo>
                    <a:pt x="630" y="607"/>
                  </a:lnTo>
                  <a:lnTo>
                    <a:pt x="629" y="609"/>
                  </a:lnTo>
                  <a:lnTo>
                    <a:pt x="629" y="612"/>
                  </a:lnTo>
                  <a:lnTo>
                    <a:pt x="627" y="612"/>
                  </a:lnTo>
                  <a:lnTo>
                    <a:pt x="627" y="616"/>
                  </a:lnTo>
                  <a:lnTo>
                    <a:pt x="625" y="616"/>
                  </a:lnTo>
                  <a:lnTo>
                    <a:pt x="627" y="619"/>
                  </a:lnTo>
                  <a:lnTo>
                    <a:pt x="629" y="621"/>
                  </a:lnTo>
                  <a:lnTo>
                    <a:pt x="629" y="624"/>
                  </a:lnTo>
                  <a:lnTo>
                    <a:pt x="629" y="626"/>
                  </a:lnTo>
                  <a:lnTo>
                    <a:pt x="630" y="626"/>
                  </a:lnTo>
                  <a:lnTo>
                    <a:pt x="634" y="628"/>
                  </a:lnTo>
                  <a:lnTo>
                    <a:pt x="634" y="633"/>
                  </a:lnTo>
                  <a:lnTo>
                    <a:pt x="637" y="634"/>
                  </a:lnTo>
                  <a:lnTo>
                    <a:pt x="639" y="636"/>
                  </a:lnTo>
                  <a:lnTo>
                    <a:pt x="639" y="638"/>
                  </a:lnTo>
                  <a:lnTo>
                    <a:pt x="637" y="638"/>
                  </a:lnTo>
                  <a:lnTo>
                    <a:pt x="637" y="639"/>
                  </a:lnTo>
                  <a:lnTo>
                    <a:pt x="637" y="641"/>
                  </a:lnTo>
                  <a:lnTo>
                    <a:pt x="640" y="644"/>
                  </a:lnTo>
                  <a:lnTo>
                    <a:pt x="642" y="659"/>
                  </a:lnTo>
                  <a:lnTo>
                    <a:pt x="642" y="663"/>
                  </a:lnTo>
                  <a:lnTo>
                    <a:pt x="642" y="666"/>
                  </a:lnTo>
                  <a:lnTo>
                    <a:pt x="647" y="673"/>
                  </a:lnTo>
                  <a:lnTo>
                    <a:pt x="639" y="683"/>
                  </a:lnTo>
                  <a:lnTo>
                    <a:pt x="639" y="698"/>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7" name="Freeform 23">
              <a:extLst>
                <a:ext uri="{FF2B5EF4-FFF2-40B4-BE49-F238E27FC236}">
                  <a16:creationId xmlns:a16="http://schemas.microsoft.com/office/drawing/2014/main" id="{CAE76A5F-B022-4D8E-8442-A53905C542D0}"/>
                </a:ext>
              </a:extLst>
            </p:cNvPr>
            <p:cNvSpPr>
              <a:spLocks/>
            </p:cNvSpPr>
            <p:nvPr/>
          </p:nvSpPr>
          <p:spPr bwMode="gray">
            <a:xfrm>
              <a:off x="769937" y="2625725"/>
              <a:ext cx="1449388" cy="1820862"/>
            </a:xfrm>
            <a:custGeom>
              <a:avLst/>
              <a:gdLst/>
              <a:ahLst/>
              <a:cxnLst>
                <a:cxn ang="0">
                  <a:pos x="729" y="856"/>
                </a:cxn>
                <a:cxn ang="0">
                  <a:pos x="711" y="913"/>
                </a:cxn>
                <a:cxn ang="0">
                  <a:pos x="711" y="987"/>
                </a:cxn>
                <a:cxn ang="0">
                  <a:pos x="652" y="1022"/>
                </a:cxn>
                <a:cxn ang="0">
                  <a:pos x="640" y="1079"/>
                </a:cxn>
                <a:cxn ang="0">
                  <a:pos x="659" y="1111"/>
                </a:cxn>
                <a:cxn ang="0">
                  <a:pos x="612" y="1139"/>
                </a:cxn>
                <a:cxn ang="0">
                  <a:pos x="562" y="1107"/>
                </a:cxn>
                <a:cxn ang="0">
                  <a:pos x="540" y="1045"/>
                </a:cxn>
                <a:cxn ang="0">
                  <a:pos x="533" y="1007"/>
                </a:cxn>
                <a:cxn ang="0">
                  <a:pos x="487" y="1002"/>
                </a:cxn>
                <a:cxn ang="0">
                  <a:pos x="490" y="942"/>
                </a:cxn>
                <a:cxn ang="0">
                  <a:pos x="411" y="910"/>
                </a:cxn>
                <a:cxn ang="0">
                  <a:pos x="366" y="940"/>
                </a:cxn>
                <a:cxn ang="0">
                  <a:pos x="288" y="942"/>
                </a:cxn>
                <a:cxn ang="0">
                  <a:pos x="244" y="885"/>
                </a:cxn>
                <a:cxn ang="0">
                  <a:pos x="194" y="848"/>
                </a:cxn>
                <a:cxn ang="0">
                  <a:pos x="147" y="803"/>
                </a:cxn>
                <a:cxn ang="0">
                  <a:pos x="92" y="791"/>
                </a:cxn>
                <a:cxn ang="0">
                  <a:pos x="57" y="749"/>
                </a:cxn>
                <a:cxn ang="0">
                  <a:pos x="40" y="718"/>
                </a:cxn>
                <a:cxn ang="0">
                  <a:pos x="20" y="659"/>
                </a:cxn>
                <a:cxn ang="0">
                  <a:pos x="32" y="581"/>
                </a:cxn>
                <a:cxn ang="0">
                  <a:pos x="22" y="559"/>
                </a:cxn>
                <a:cxn ang="0">
                  <a:pos x="18" y="519"/>
                </a:cxn>
                <a:cxn ang="0">
                  <a:pos x="3" y="467"/>
                </a:cxn>
                <a:cxn ang="0">
                  <a:pos x="43" y="408"/>
                </a:cxn>
                <a:cxn ang="0">
                  <a:pos x="50" y="361"/>
                </a:cxn>
                <a:cxn ang="0">
                  <a:pos x="48" y="301"/>
                </a:cxn>
                <a:cxn ang="0">
                  <a:pos x="139" y="280"/>
                </a:cxn>
                <a:cxn ang="0">
                  <a:pos x="169" y="229"/>
                </a:cxn>
                <a:cxn ang="0">
                  <a:pos x="207" y="208"/>
                </a:cxn>
                <a:cxn ang="0">
                  <a:pos x="234" y="183"/>
                </a:cxn>
                <a:cxn ang="0">
                  <a:pos x="227" y="144"/>
                </a:cxn>
                <a:cxn ang="0">
                  <a:pos x="187" y="91"/>
                </a:cxn>
                <a:cxn ang="0">
                  <a:pos x="257" y="52"/>
                </a:cxn>
                <a:cxn ang="0">
                  <a:pos x="299" y="4"/>
                </a:cxn>
                <a:cxn ang="0">
                  <a:pos x="326" y="50"/>
                </a:cxn>
                <a:cxn ang="0">
                  <a:pos x="386" y="57"/>
                </a:cxn>
                <a:cxn ang="0">
                  <a:pos x="443" y="77"/>
                </a:cxn>
                <a:cxn ang="0">
                  <a:pos x="416" y="139"/>
                </a:cxn>
                <a:cxn ang="0">
                  <a:pos x="451" y="184"/>
                </a:cxn>
                <a:cxn ang="0">
                  <a:pos x="433" y="241"/>
                </a:cxn>
                <a:cxn ang="0">
                  <a:pos x="467" y="325"/>
                </a:cxn>
                <a:cxn ang="0">
                  <a:pos x="475" y="392"/>
                </a:cxn>
                <a:cxn ang="0">
                  <a:pos x="465" y="423"/>
                </a:cxn>
                <a:cxn ang="0">
                  <a:pos x="487" y="442"/>
                </a:cxn>
                <a:cxn ang="0">
                  <a:pos x="525" y="482"/>
                </a:cxn>
                <a:cxn ang="0">
                  <a:pos x="550" y="462"/>
                </a:cxn>
                <a:cxn ang="0">
                  <a:pos x="589" y="492"/>
                </a:cxn>
                <a:cxn ang="0">
                  <a:pos x="609" y="510"/>
                </a:cxn>
                <a:cxn ang="0">
                  <a:pos x="666" y="529"/>
                </a:cxn>
                <a:cxn ang="0">
                  <a:pos x="714" y="529"/>
                </a:cxn>
                <a:cxn ang="0">
                  <a:pos x="758" y="535"/>
                </a:cxn>
                <a:cxn ang="0">
                  <a:pos x="806" y="572"/>
                </a:cxn>
                <a:cxn ang="0">
                  <a:pos x="850" y="591"/>
                </a:cxn>
                <a:cxn ang="0">
                  <a:pos x="898" y="604"/>
                </a:cxn>
                <a:cxn ang="0">
                  <a:pos x="891" y="656"/>
                </a:cxn>
                <a:cxn ang="0">
                  <a:pos x="870" y="708"/>
                </a:cxn>
                <a:cxn ang="0">
                  <a:pos x="808" y="724"/>
                </a:cxn>
                <a:cxn ang="0">
                  <a:pos x="816" y="793"/>
                </a:cxn>
                <a:cxn ang="0">
                  <a:pos x="753" y="826"/>
                </a:cxn>
              </a:cxnLst>
              <a:rect l="0" t="0" r="r" b="b"/>
              <a:pathLst>
                <a:path w="913" h="1147">
                  <a:moveTo>
                    <a:pt x="742" y="816"/>
                  </a:moveTo>
                  <a:lnTo>
                    <a:pt x="742" y="818"/>
                  </a:lnTo>
                  <a:lnTo>
                    <a:pt x="741" y="818"/>
                  </a:lnTo>
                  <a:lnTo>
                    <a:pt x="739" y="821"/>
                  </a:lnTo>
                  <a:lnTo>
                    <a:pt x="741" y="823"/>
                  </a:lnTo>
                  <a:lnTo>
                    <a:pt x="739" y="823"/>
                  </a:lnTo>
                  <a:lnTo>
                    <a:pt x="737" y="825"/>
                  </a:lnTo>
                  <a:lnTo>
                    <a:pt x="739" y="826"/>
                  </a:lnTo>
                  <a:lnTo>
                    <a:pt x="739" y="830"/>
                  </a:lnTo>
                  <a:lnTo>
                    <a:pt x="741" y="833"/>
                  </a:lnTo>
                  <a:lnTo>
                    <a:pt x="739" y="831"/>
                  </a:lnTo>
                  <a:lnTo>
                    <a:pt x="736" y="830"/>
                  </a:lnTo>
                  <a:lnTo>
                    <a:pt x="734" y="830"/>
                  </a:lnTo>
                  <a:lnTo>
                    <a:pt x="732" y="830"/>
                  </a:lnTo>
                  <a:lnTo>
                    <a:pt x="731" y="830"/>
                  </a:lnTo>
                  <a:lnTo>
                    <a:pt x="732" y="833"/>
                  </a:lnTo>
                  <a:lnTo>
                    <a:pt x="732" y="836"/>
                  </a:lnTo>
                  <a:lnTo>
                    <a:pt x="732" y="840"/>
                  </a:lnTo>
                  <a:lnTo>
                    <a:pt x="731" y="840"/>
                  </a:lnTo>
                  <a:lnTo>
                    <a:pt x="731" y="843"/>
                  </a:lnTo>
                  <a:lnTo>
                    <a:pt x="727" y="845"/>
                  </a:lnTo>
                  <a:lnTo>
                    <a:pt x="729" y="840"/>
                  </a:lnTo>
                  <a:lnTo>
                    <a:pt x="727" y="841"/>
                  </a:lnTo>
                  <a:lnTo>
                    <a:pt x="727" y="845"/>
                  </a:lnTo>
                  <a:lnTo>
                    <a:pt x="724" y="845"/>
                  </a:lnTo>
                  <a:lnTo>
                    <a:pt x="726" y="850"/>
                  </a:lnTo>
                  <a:lnTo>
                    <a:pt x="727" y="851"/>
                  </a:lnTo>
                  <a:lnTo>
                    <a:pt x="727" y="853"/>
                  </a:lnTo>
                  <a:lnTo>
                    <a:pt x="729" y="853"/>
                  </a:lnTo>
                  <a:lnTo>
                    <a:pt x="729" y="856"/>
                  </a:lnTo>
                  <a:lnTo>
                    <a:pt x="729" y="860"/>
                  </a:lnTo>
                  <a:lnTo>
                    <a:pt x="726" y="860"/>
                  </a:lnTo>
                  <a:lnTo>
                    <a:pt x="726" y="863"/>
                  </a:lnTo>
                  <a:lnTo>
                    <a:pt x="724" y="863"/>
                  </a:lnTo>
                  <a:lnTo>
                    <a:pt x="722" y="863"/>
                  </a:lnTo>
                  <a:lnTo>
                    <a:pt x="722" y="865"/>
                  </a:lnTo>
                  <a:lnTo>
                    <a:pt x="724" y="865"/>
                  </a:lnTo>
                  <a:lnTo>
                    <a:pt x="726" y="866"/>
                  </a:lnTo>
                  <a:lnTo>
                    <a:pt x="727" y="870"/>
                  </a:lnTo>
                  <a:lnTo>
                    <a:pt x="726" y="875"/>
                  </a:lnTo>
                  <a:lnTo>
                    <a:pt x="722" y="873"/>
                  </a:lnTo>
                  <a:lnTo>
                    <a:pt x="721" y="875"/>
                  </a:lnTo>
                  <a:lnTo>
                    <a:pt x="722" y="876"/>
                  </a:lnTo>
                  <a:lnTo>
                    <a:pt x="722" y="878"/>
                  </a:lnTo>
                  <a:lnTo>
                    <a:pt x="724" y="878"/>
                  </a:lnTo>
                  <a:lnTo>
                    <a:pt x="724" y="883"/>
                  </a:lnTo>
                  <a:lnTo>
                    <a:pt x="722" y="883"/>
                  </a:lnTo>
                  <a:lnTo>
                    <a:pt x="721" y="885"/>
                  </a:lnTo>
                  <a:lnTo>
                    <a:pt x="719" y="885"/>
                  </a:lnTo>
                  <a:lnTo>
                    <a:pt x="719" y="887"/>
                  </a:lnTo>
                  <a:lnTo>
                    <a:pt x="716" y="887"/>
                  </a:lnTo>
                  <a:lnTo>
                    <a:pt x="716" y="893"/>
                  </a:lnTo>
                  <a:lnTo>
                    <a:pt x="711" y="893"/>
                  </a:lnTo>
                  <a:lnTo>
                    <a:pt x="711" y="895"/>
                  </a:lnTo>
                  <a:lnTo>
                    <a:pt x="707" y="903"/>
                  </a:lnTo>
                  <a:lnTo>
                    <a:pt x="716" y="907"/>
                  </a:lnTo>
                  <a:lnTo>
                    <a:pt x="714" y="913"/>
                  </a:lnTo>
                  <a:lnTo>
                    <a:pt x="712" y="915"/>
                  </a:lnTo>
                  <a:lnTo>
                    <a:pt x="711" y="915"/>
                  </a:lnTo>
                  <a:lnTo>
                    <a:pt x="711" y="913"/>
                  </a:lnTo>
                  <a:lnTo>
                    <a:pt x="707" y="913"/>
                  </a:lnTo>
                  <a:lnTo>
                    <a:pt x="707" y="917"/>
                  </a:lnTo>
                  <a:lnTo>
                    <a:pt x="707" y="918"/>
                  </a:lnTo>
                  <a:lnTo>
                    <a:pt x="709" y="918"/>
                  </a:lnTo>
                  <a:lnTo>
                    <a:pt x="711" y="918"/>
                  </a:lnTo>
                  <a:lnTo>
                    <a:pt x="711" y="920"/>
                  </a:lnTo>
                  <a:lnTo>
                    <a:pt x="712" y="922"/>
                  </a:lnTo>
                  <a:lnTo>
                    <a:pt x="707" y="927"/>
                  </a:lnTo>
                  <a:lnTo>
                    <a:pt x="707" y="928"/>
                  </a:lnTo>
                  <a:lnTo>
                    <a:pt x="707" y="930"/>
                  </a:lnTo>
                  <a:lnTo>
                    <a:pt x="714" y="930"/>
                  </a:lnTo>
                  <a:lnTo>
                    <a:pt x="714" y="932"/>
                  </a:lnTo>
                  <a:lnTo>
                    <a:pt x="714" y="933"/>
                  </a:lnTo>
                  <a:lnTo>
                    <a:pt x="712" y="933"/>
                  </a:lnTo>
                  <a:lnTo>
                    <a:pt x="712" y="940"/>
                  </a:lnTo>
                  <a:lnTo>
                    <a:pt x="711" y="945"/>
                  </a:lnTo>
                  <a:lnTo>
                    <a:pt x="712" y="947"/>
                  </a:lnTo>
                  <a:lnTo>
                    <a:pt x="712" y="948"/>
                  </a:lnTo>
                  <a:lnTo>
                    <a:pt x="712" y="952"/>
                  </a:lnTo>
                  <a:lnTo>
                    <a:pt x="714" y="952"/>
                  </a:lnTo>
                  <a:lnTo>
                    <a:pt x="712" y="955"/>
                  </a:lnTo>
                  <a:lnTo>
                    <a:pt x="709" y="955"/>
                  </a:lnTo>
                  <a:lnTo>
                    <a:pt x="709" y="957"/>
                  </a:lnTo>
                  <a:lnTo>
                    <a:pt x="711" y="960"/>
                  </a:lnTo>
                  <a:lnTo>
                    <a:pt x="714" y="963"/>
                  </a:lnTo>
                  <a:lnTo>
                    <a:pt x="714" y="965"/>
                  </a:lnTo>
                  <a:lnTo>
                    <a:pt x="716" y="965"/>
                  </a:lnTo>
                  <a:lnTo>
                    <a:pt x="716" y="984"/>
                  </a:lnTo>
                  <a:lnTo>
                    <a:pt x="714" y="985"/>
                  </a:lnTo>
                  <a:lnTo>
                    <a:pt x="711" y="987"/>
                  </a:lnTo>
                  <a:lnTo>
                    <a:pt x="709" y="985"/>
                  </a:lnTo>
                  <a:lnTo>
                    <a:pt x="709" y="992"/>
                  </a:lnTo>
                  <a:lnTo>
                    <a:pt x="707" y="995"/>
                  </a:lnTo>
                  <a:lnTo>
                    <a:pt x="706" y="997"/>
                  </a:lnTo>
                  <a:lnTo>
                    <a:pt x="704" y="1000"/>
                  </a:lnTo>
                  <a:lnTo>
                    <a:pt x="704" y="1005"/>
                  </a:lnTo>
                  <a:lnTo>
                    <a:pt x="701" y="1009"/>
                  </a:lnTo>
                  <a:lnTo>
                    <a:pt x="699" y="1009"/>
                  </a:lnTo>
                  <a:lnTo>
                    <a:pt x="692" y="1005"/>
                  </a:lnTo>
                  <a:lnTo>
                    <a:pt x="691" y="1004"/>
                  </a:lnTo>
                  <a:lnTo>
                    <a:pt x="686" y="1002"/>
                  </a:lnTo>
                  <a:lnTo>
                    <a:pt x="681" y="1000"/>
                  </a:lnTo>
                  <a:lnTo>
                    <a:pt x="676" y="997"/>
                  </a:lnTo>
                  <a:lnTo>
                    <a:pt x="672" y="994"/>
                  </a:lnTo>
                  <a:lnTo>
                    <a:pt x="669" y="994"/>
                  </a:lnTo>
                  <a:lnTo>
                    <a:pt x="669" y="995"/>
                  </a:lnTo>
                  <a:lnTo>
                    <a:pt x="669" y="997"/>
                  </a:lnTo>
                  <a:lnTo>
                    <a:pt x="662" y="1000"/>
                  </a:lnTo>
                  <a:lnTo>
                    <a:pt x="666" y="1002"/>
                  </a:lnTo>
                  <a:lnTo>
                    <a:pt x="667" y="1002"/>
                  </a:lnTo>
                  <a:lnTo>
                    <a:pt x="667" y="1004"/>
                  </a:lnTo>
                  <a:lnTo>
                    <a:pt x="669" y="1007"/>
                  </a:lnTo>
                  <a:lnTo>
                    <a:pt x="667" y="1010"/>
                  </a:lnTo>
                  <a:lnTo>
                    <a:pt x="667" y="1014"/>
                  </a:lnTo>
                  <a:lnTo>
                    <a:pt x="667" y="1017"/>
                  </a:lnTo>
                  <a:lnTo>
                    <a:pt x="667" y="1019"/>
                  </a:lnTo>
                  <a:lnTo>
                    <a:pt x="664" y="1020"/>
                  </a:lnTo>
                  <a:lnTo>
                    <a:pt x="664" y="1022"/>
                  </a:lnTo>
                  <a:lnTo>
                    <a:pt x="662" y="1024"/>
                  </a:lnTo>
                  <a:lnTo>
                    <a:pt x="652" y="1022"/>
                  </a:lnTo>
                  <a:lnTo>
                    <a:pt x="649" y="1027"/>
                  </a:lnTo>
                  <a:lnTo>
                    <a:pt x="647" y="1035"/>
                  </a:lnTo>
                  <a:lnTo>
                    <a:pt x="645" y="1034"/>
                  </a:lnTo>
                  <a:lnTo>
                    <a:pt x="645" y="1035"/>
                  </a:lnTo>
                  <a:lnTo>
                    <a:pt x="640" y="1035"/>
                  </a:lnTo>
                  <a:lnTo>
                    <a:pt x="637" y="1034"/>
                  </a:lnTo>
                  <a:lnTo>
                    <a:pt x="637" y="1035"/>
                  </a:lnTo>
                  <a:lnTo>
                    <a:pt x="634" y="1037"/>
                  </a:lnTo>
                  <a:lnTo>
                    <a:pt x="634" y="1039"/>
                  </a:lnTo>
                  <a:lnTo>
                    <a:pt x="630" y="1040"/>
                  </a:lnTo>
                  <a:lnTo>
                    <a:pt x="635" y="1044"/>
                  </a:lnTo>
                  <a:lnTo>
                    <a:pt x="635" y="1050"/>
                  </a:lnTo>
                  <a:lnTo>
                    <a:pt x="642" y="1057"/>
                  </a:lnTo>
                  <a:lnTo>
                    <a:pt x="642" y="1060"/>
                  </a:lnTo>
                  <a:lnTo>
                    <a:pt x="640" y="1060"/>
                  </a:lnTo>
                  <a:lnTo>
                    <a:pt x="642" y="1062"/>
                  </a:lnTo>
                  <a:lnTo>
                    <a:pt x="642" y="1065"/>
                  </a:lnTo>
                  <a:lnTo>
                    <a:pt x="644" y="1067"/>
                  </a:lnTo>
                  <a:lnTo>
                    <a:pt x="642" y="1069"/>
                  </a:lnTo>
                  <a:lnTo>
                    <a:pt x="639" y="1067"/>
                  </a:lnTo>
                  <a:lnTo>
                    <a:pt x="640" y="1069"/>
                  </a:lnTo>
                  <a:lnTo>
                    <a:pt x="639" y="1070"/>
                  </a:lnTo>
                  <a:lnTo>
                    <a:pt x="642" y="1070"/>
                  </a:lnTo>
                  <a:lnTo>
                    <a:pt x="642" y="1072"/>
                  </a:lnTo>
                  <a:lnTo>
                    <a:pt x="640" y="1074"/>
                  </a:lnTo>
                  <a:lnTo>
                    <a:pt x="640" y="1075"/>
                  </a:lnTo>
                  <a:lnTo>
                    <a:pt x="639" y="1075"/>
                  </a:lnTo>
                  <a:lnTo>
                    <a:pt x="639" y="1077"/>
                  </a:lnTo>
                  <a:lnTo>
                    <a:pt x="640" y="1077"/>
                  </a:lnTo>
                  <a:lnTo>
                    <a:pt x="640" y="1079"/>
                  </a:lnTo>
                  <a:lnTo>
                    <a:pt x="644" y="1079"/>
                  </a:lnTo>
                  <a:lnTo>
                    <a:pt x="644" y="1077"/>
                  </a:lnTo>
                  <a:lnTo>
                    <a:pt x="644" y="1075"/>
                  </a:lnTo>
                  <a:lnTo>
                    <a:pt x="644" y="1077"/>
                  </a:lnTo>
                  <a:lnTo>
                    <a:pt x="645" y="1075"/>
                  </a:lnTo>
                  <a:lnTo>
                    <a:pt x="647" y="1075"/>
                  </a:lnTo>
                  <a:lnTo>
                    <a:pt x="649" y="1075"/>
                  </a:lnTo>
                  <a:lnTo>
                    <a:pt x="649" y="1077"/>
                  </a:lnTo>
                  <a:lnTo>
                    <a:pt x="652" y="1077"/>
                  </a:lnTo>
                  <a:lnTo>
                    <a:pt x="652" y="1074"/>
                  </a:lnTo>
                  <a:lnTo>
                    <a:pt x="654" y="1074"/>
                  </a:lnTo>
                  <a:lnTo>
                    <a:pt x="655" y="1074"/>
                  </a:lnTo>
                  <a:lnTo>
                    <a:pt x="657" y="1074"/>
                  </a:lnTo>
                  <a:lnTo>
                    <a:pt x="659" y="1075"/>
                  </a:lnTo>
                  <a:lnTo>
                    <a:pt x="657" y="1075"/>
                  </a:lnTo>
                  <a:lnTo>
                    <a:pt x="657" y="1077"/>
                  </a:lnTo>
                  <a:lnTo>
                    <a:pt x="657" y="1079"/>
                  </a:lnTo>
                  <a:lnTo>
                    <a:pt x="657" y="1080"/>
                  </a:lnTo>
                  <a:lnTo>
                    <a:pt x="657" y="1084"/>
                  </a:lnTo>
                  <a:lnTo>
                    <a:pt x="657" y="1086"/>
                  </a:lnTo>
                  <a:lnTo>
                    <a:pt x="659" y="1089"/>
                  </a:lnTo>
                  <a:lnTo>
                    <a:pt x="659" y="1092"/>
                  </a:lnTo>
                  <a:lnTo>
                    <a:pt x="661" y="1096"/>
                  </a:lnTo>
                  <a:lnTo>
                    <a:pt x="659" y="1097"/>
                  </a:lnTo>
                  <a:lnTo>
                    <a:pt x="657" y="1102"/>
                  </a:lnTo>
                  <a:lnTo>
                    <a:pt x="655" y="1102"/>
                  </a:lnTo>
                  <a:lnTo>
                    <a:pt x="655" y="1106"/>
                  </a:lnTo>
                  <a:lnTo>
                    <a:pt x="661" y="1106"/>
                  </a:lnTo>
                  <a:lnTo>
                    <a:pt x="661" y="1107"/>
                  </a:lnTo>
                  <a:lnTo>
                    <a:pt x="659" y="1111"/>
                  </a:lnTo>
                  <a:lnTo>
                    <a:pt x="657" y="1112"/>
                  </a:lnTo>
                  <a:lnTo>
                    <a:pt x="657" y="1114"/>
                  </a:lnTo>
                  <a:lnTo>
                    <a:pt x="657" y="1116"/>
                  </a:lnTo>
                  <a:lnTo>
                    <a:pt x="654" y="1116"/>
                  </a:lnTo>
                  <a:lnTo>
                    <a:pt x="652" y="1117"/>
                  </a:lnTo>
                  <a:lnTo>
                    <a:pt x="650" y="1117"/>
                  </a:lnTo>
                  <a:lnTo>
                    <a:pt x="649" y="1117"/>
                  </a:lnTo>
                  <a:lnTo>
                    <a:pt x="645" y="1119"/>
                  </a:lnTo>
                  <a:lnTo>
                    <a:pt x="644" y="1119"/>
                  </a:lnTo>
                  <a:lnTo>
                    <a:pt x="640" y="1126"/>
                  </a:lnTo>
                  <a:lnTo>
                    <a:pt x="639" y="1122"/>
                  </a:lnTo>
                  <a:lnTo>
                    <a:pt x="637" y="1124"/>
                  </a:lnTo>
                  <a:lnTo>
                    <a:pt x="634" y="1121"/>
                  </a:lnTo>
                  <a:lnTo>
                    <a:pt x="632" y="1119"/>
                  </a:lnTo>
                  <a:lnTo>
                    <a:pt x="630" y="1122"/>
                  </a:lnTo>
                  <a:lnTo>
                    <a:pt x="630" y="1124"/>
                  </a:lnTo>
                  <a:lnTo>
                    <a:pt x="630" y="1126"/>
                  </a:lnTo>
                  <a:lnTo>
                    <a:pt x="632" y="1124"/>
                  </a:lnTo>
                  <a:lnTo>
                    <a:pt x="634" y="1126"/>
                  </a:lnTo>
                  <a:lnTo>
                    <a:pt x="632" y="1126"/>
                  </a:lnTo>
                  <a:lnTo>
                    <a:pt x="630" y="1126"/>
                  </a:lnTo>
                  <a:lnTo>
                    <a:pt x="630" y="1127"/>
                  </a:lnTo>
                  <a:lnTo>
                    <a:pt x="629" y="1127"/>
                  </a:lnTo>
                  <a:lnTo>
                    <a:pt x="632" y="1129"/>
                  </a:lnTo>
                  <a:lnTo>
                    <a:pt x="630" y="1129"/>
                  </a:lnTo>
                  <a:lnTo>
                    <a:pt x="627" y="1131"/>
                  </a:lnTo>
                  <a:lnTo>
                    <a:pt x="624" y="1134"/>
                  </a:lnTo>
                  <a:lnTo>
                    <a:pt x="622" y="1136"/>
                  </a:lnTo>
                  <a:lnTo>
                    <a:pt x="615" y="1137"/>
                  </a:lnTo>
                  <a:lnTo>
                    <a:pt x="612" y="1139"/>
                  </a:lnTo>
                  <a:lnTo>
                    <a:pt x="609" y="1139"/>
                  </a:lnTo>
                  <a:lnTo>
                    <a:pt x="594" y="1146"/>
                  </a:lnTo>
                  <a:lnTo>
                    <a:pt x="592" y="1142"/>
                  </a:lnTo>
                  <a:lnTo>
                    <a:pt x="590" y="1144"/>
                  </a:lnTo>
                  <a:lnTo>
                    <a:pt x="589" y="1142"/>
                  </a:lnTo>
                  <a:lnTo>
                    <a:pt x="585" y="1146"/>
                  </a:lnTo>
                  <a:lnTo>
                    <a:pt x="579" y="1147"/>
                  </a:lnTo>
                  <a:lnTo>
                    <a:pt x="577" y="1146"/>
                  </a:lnTo>
                  <a:lnTo>
                    <a:pt x="577" y="1144"/>
                  </a:lnTo>
                  <a:lnTo>
                    <a:pt x="574" y="1144"/>
                  </a:lnTo>
                  <a:lnTo>
                    <a:pt x="572" y="1142"/>
                  </a:lnTo>
                  <a:lnTo>
                    <a:pt x="570" y="1144"/>
                  </a:lnTo>
                  <a:lnTo>
                    <a:pt x="569" y="1142"/>
                  </a:lnTo>
                  <a:lnTo>
                    <a:pt x="567" y="1142"/>
                  </a:lnTo>
                  <a:lnTo>
                    <a:pt x="564" y="1141"/>
                  </a:lnTo>
                  <a:lnTo>
                    <a:pt x="562" y="1141"/>
                  </a:lnTo>
                  <a:lnTo>
                    <a:pt x="560" y="1139"/>
                  </a:lnTo>
                  <a:lnTo>
                    <a:pt x="560" y="1134"/>
                  </a:lnTo>
                  <a:lnTo>
                    <a:pt x="558" y="1134"/>
                  </a:lnTo>
                  <a:lnTo>
                    <a:pt x="558" y="1132"/>
                  </a:lnTo>
                  <a:lnTo>
                    <a:pt x="560" y="1132"/>
                  </a:lnTo>
                  <a:lnTo>
                    <a:pt x="562" y="1131"/>
                  </a:lnTo>
                  <a:lnTo>
                    <a:pt x="564" y="1132"/>
                  </a:lnTo>
                  <a:lnTo>
                    <a:pt x="565" y="1131"/>
                  </a:lnTo>
                  <a:lnTo>
                    <a:pt x="570" y="1117"/>
                  </a:lnTo>
                  <a:lnTo>
                    <a:pt x="569" y="1112"/>
                  </a:lnTo>
                  <a:lnTo>
                    <a:pt x="569" y="1111"/>
                  </a:lnTo>
                  <a:lnTo>
                    <a:pt x="565" y="1109"/>
                  </a:lnTo>
                  <a:lnTo>
                    <a:pt x="564" y="1109"/>
                  </a:lnTo>
                  <a:lnTo>
                    <a:pt x="562" y="1107"/>
                  </a:lnTo>
                  <a:lnTo>
                    <a:pt x="562" y="1109"/>
                  </a:lnTo>
                  <a:lnTo>
                    <a:pt x="560" y="1111"/>
                  </a:lnTo>
                  <a:lnTo>
                    <a:pt x="558" y="1111"/>
                  </a:lnTo>
                  <a:lnTo>
                    <a:pt x="558" y="1109"/>
                  </a:lnTo>
                  <a:lnTo>
                    <a:pt x="555" y="1109"/>
                  </a:lnTo>
                  <a:lnTo>
                    <a:pt x="555" y="1107"/>
                  </a:lnTo>
                  <a:lnTo>
                    <a:pt x="550" y="1106"/>
                  </a:lnTo>
                  <a:lnTo>
                    <a:pt x="547" y="1104"/>
                  </a:lnTo>
                  <a:lnTo>
                    <a:pt x="543" y="1097"/>
                  </a:lnTo>
                  <a:lnTo>
                    <a:pt x="543" y="1096"/>
                  </a:lnTo>
                  <a:lnTo>
                    <a:pt x="543" y="1094"/>
                  </a:lnTo>
                  <a:lnTo>
                    <a:pt x="543" y="1091"/>
                  </a:lnTo>
                  <a:lnTo>
                    <a:pt x="540" y="1087"/>
                  </a:lnTo>
                  <a:lnTo>
                    <a:pt x="540" y="1084"/>
                  </a:lnTo>
                  <a:lnTo>
                    <a:pt x="540" y="1082"/>
                  </a:lnTo>
                  <a:lnTo>
                    <a:pt x="540" y="1080"/>
                  </a:lnTo>
                  <a:lnTo>
                    <a:pt x="542" y="1074"/>
                  </a:lnTo>
                  <a:lnTo>
                    <a:pt x="538" y="1072"/>
                  </a:lnTo>
                  <a:lnTo>
                    <a:pt x="542" y="1069"/>
                  </a:lnTo>
                  <a:lnTo>
                    <a:pt x="542" y="1067"/>
                  </a:lnTo>
                  <a:lnTo>
                    <a:pt x="542" y="1065"/>
                  </a:lnTo>
                  <a:lnTo>
                    <a:pt x="547" y="1060"/>
                  </a:lnTo>
                  <a:lnTo>
                    <a:pt x="545" y="1060"/>
                  </a:lnTo>
                  <a:lnTo>
                    <a:pt x="545" y="1059"/>
                  </a:lnTo>
                  <a:lnTo>
                    <a:pt x="545" y="1057"/>
                  </a:lnTo>
                  <a:lnTo>
                    <a:pt x="547" y="1055"/>
                  </a:lnTo>
                  <a:lnTo>
                    <a:pt x="545" y="1052"/>
                  </a:lnTo>
                  <a:lnTo>
                    <a:pt x="540" y="1050"/>
                  </a:lnTo>
                  <a:lnTo>
                    <a:pt x="540" y="1049"/>
                  </a:lnTo>
                  <a:lnTo>
                    <a:pt x="540" y="1045"/>
                  </a:lnTo>
                  <a:lnTo>
                    <a:pt x="538" y="1042"/>
                  </a:lnTo>
                  <a:lnTo>
                    <a:pt x="540" y="1042"/>
                  </a:lnTo>
                  <a:lnTo>
                    <a:pt x="540" y="1040"/>
                  </a:lnTo>
                  <a:lnTo>
                    <a:pt x="537" y="1040"/>
                  </a:lnTo>
                  <a:lnTo>
                    <a:pt x="535" y="1039"/>
                  </a:lnTo>
                  <a:lnTo>
                    <a:pt x="533" y="1037"/>
                  </a:lnTo>
                  <a:lnTo>
                    <a:pt x="533" y="1035"/>
                  </a:lnTo>
                  <a:lnTo>
                    <a:pt x="530" y="1035"/>
                  </a:lnTo>
                  <a:lnTo>
                    <a:pt x="532" y="1035"/>
                  </a:lnTo>
                  <a:lnTo>
                    <a:pt x="532" y="1034"/>
                  </a:lnTo>
                  <a:lnTo>
                    <a:pt x="530" y="1034"/>
                  </a:lnTo>
                  <a:lnTo>
                    <a:pt x="528" y="1032"/>
                  </a:lnTo>
                  <a:lnTo>
                    <a:pt x="530" y="1030"/>
                  </a:lnTo>
                  <a:lnTo>
                    <a:pt x="532" y="1030"/>
                  </a:lnTo>
                  <a:lnTo>
                    <a:pt x="533" y="1024"/>
                  </a:lnTo>
                  <a:lnTo>
                    <a:pt x="537" y="1024"/>
                  </a:lnTo>
                  <a:lnTo>
                    <a:pt x="537" y="1022"/>
                  </a:lnTo>
                  <a:lnTo>
                    <a:pt x="537" y="1020"/>
                  </a:lnTo>
                  <a:lnTo>
                    <a:pt x="537" y="1019"/>
                  </a:lnTo>
                  <a:lnTo>
                    <a:pt x="538" y="1019"/>
                  </a:lnTo>
                  <a:lnTo>
                    <a:pt x="538" y="1017"/>
                  </a:lnTo>
                  <a:lnTo>
                    <a:pt x="540" y="1019"/>
                  </a:lnTo>
                  <a:lnTo>
                    <a:pt x="542" y="1019"/>
                  </a:lnTo>
                  <a:lnTo>
                    <a:pt x="543" y="1015"/>
                  </a:lnTo>
                  <a:lnTo>
                    <a:pt x="542" y="1012"/>
                  </a:lnTo>
                  <a:lnTo>
                    <a:pt x="540" y="1012"/>
                  </a:lnTo>
                  <a:lnTo>
                    <a:pt x="540" y="1010"/>
                  </a:lnTo>
                  <a:lnTo>
                    <a:pt x="538" y="1010"/>
                  </a:lnTo>
                  <a:lnTo>
                    <a:pt x="538" y="1009"/>
                  </a:lnTo>
                  <a:lnTo>
                    <a:pt x="533" y="1007"/>
                  </a:lnTo>
                  <a:lnTo>
                    <a:pt x="532" y="1009"/>
                  </a:lnTo>
                  <a:lnTo>
                    <a:pt x="533" y="1015"/>
                  </a:lnTo>
                  <a:lnTo>
                    <a:pt x="532" y="1017"/>
                  </a:lnTo>
                  <a:lnTo>
                    <a:pt x="528" y="1017"/>
                  </a:lnTo>
                  <a:lnTo>
                    <a:pt x="525" y="1015"/>
                  </a:lnTo>
                  <a:lnTo>
                    <a:pt x="525" y="1014"/>
                  </a:lnTo>
                  <a:lnTo>
                    <a:pt x="523" y="1014"/>
                  </a:lnTo>
                  <a:lnTo>
                    <a:pt x="523" y="1012"/>
                  </a:lnTo>
                  <a:lnTo>
                    <a:pt x="522" y="1010"/>
                  </a:lnTo>
                  <a:lnTo>
                    <a:pt x="518" y="1009"/>
                  </a:lnTo>
                  <a:lnTo>
                    <a:pt x="517" y="1009"/>
                  </a:lnTo>
                  <a:lnTo>
                    <a:pt x="517" y="1012"/>
                  </a:lnTo>
                  <a:lnTo>
                    <a:pt x="515" y="1012"/>
                  </a:lnTo>
                  <a:lnTo>
                    <a:pt x="515" y="1010"/>
                  </a:lnTo>
                  <a:lnTo>
                    <a:pt x="512" y="1009"/>
                  </a:lnTo>
                  <a:lnTo>
                    <a:pt x="512" y="1007"/>
                  </a:lnTo>
                  <a:lnTo>
                    <a:pt x="508" y="1007"/>
                  </a:lnTo>
                  <a:lnTo>
                    <a:pt x="510" y="1009"/>
                  </a:lnTo>
                  <a:lnTo>
                    <a:pt x="508" y="1009"/>
                  </a:lnTo>
                  <a:lnTo>
                    <a:pt x="503" y="1007"/>
                  </a:lnTo>
                  <a:lnTo>
                    <a:pt x="503" y="1009"/>
                  </a:lnTo>
                  <a:lnTo>
                    <a:pt x="502" y="1014"/>
                  </a:lnTo>
                  <a:lnTo>
                    <a:pt x="497" y="1014"/>
                  </a:lnTo>
                  <a:lnTo>
                    <a:pt x="493" y="1015"/>
                  </a:lnTo>
                  <a:lnTo>
                    <a:pt x="490" y="1015"/>
                  </a:lnTo>
                  <a:lnTo>
                    <a:pt x="488" y="1014"/>
                  </a:lnTo>
                  <a:lnTo>
                    <a:pt x="487" y="1010"/>
                  </a:lnTo>
                  <a:lnTo>
                    <a:pt x="487" y="1009"/>
                  </a:lnTo>
                  <a:lnTo>
                    <a:pt x="485" y="1009"/>
                  </a:lnTo>
                  <a:lnTo>
                    <a:pt x="487" y="1002"/>
                  </a:lnTo>
                  <a:lnTo>
                    <a:pt x="487" y="999"/>
                  </a:lnTo>
                  <a:lnTo>
                    <a:pt x="483" y="997"/>
                  </a:lnTo>
                  <a:lnTo>
                    <a:pt x="480" y="994"/>
                  </a:lnTo>
                  <a:lnTo>
                    <a:pt x="480" y="992"/>
                  </a:lnTo>
                  <a:lnTo>
                    <a:pt x="478" y="990"/>
                  </a:lnTo>
                  <a:lnTo>
                    <a:pt x="482" y="987"/>
                  </a:lnTo>
                  <a:lnTo>
                    <a:pt x="478" y="985"/>
                  </a:lnTo>
                  <a:lnTo>
                    <a:pt x="478" y="984"/>
                  </a:lnTo>
                  <a:lnTo>
                    <a:pt x="480" y="980"/>
                  </a:lnTo>
                  <a:lnTo>
                    <a:pt x="477" y="978"/>
                  </a:lnTo>
                  <a:lnTo>
                    <a:pt x="478" y="977"/>
                  </a:lnTo>
                  <a:lnTo>
                    <a:pt x="480" y="975"/>
                  </a:lnTo>
                  <a:lnTo>
                    <a:pt x="480" y="973"/>
                  </a:lnTo>
                  <a:lnTo>
                    <a:pt x="477" y="973"/>
                  </a:lnTo>
                  <a:lnTo>
                    <a:pt x="477" y="972"/>
                  </a:lnTo>
                  <a:lnTo>
                    <a:pt x="477" y="968"/>
                  </a:lnTo>
                  <a:lnTo>
                    <a:pt x="478" y="968"/>
                  </a:lnTo>
                  <a:lnTo>
                    <a:pt x="478" y="967"/>
                  </a:lnTo>
                  <a:lnTo>
                    <a:pt x="483" y="967"/>
                  </a:lnTo>
                  <a:lnTo>
                    <a:pt x="485" y="965"/>
                  </a:lnTo>
                  <a:lnTo>
                    <a:pt x="487" y="967"/>
                  </a:lnTo>
                  <a:lnTo>
                    <a:pt x="490" y="963"/>
                  </a:lnTo>
                  <a:lnTo>
                    <a:pt x="493" y="960"/>
                  </a:lnTo>
                  <a:lnTo>
                    <a:pt x="495" y="957"/>
                  </a:lnTo>
                  <a:lnTo>
                    <a:pt x="495" y="953"/>
                  </a:lnTo>
                  <a:lnTo>
                    <a:pt x="493" y="953"/>
                  </a:lnTo>
                  <a:lnTo>
                    <a:pt x="493" y="952"/>
                  </a:lnTo>
                  <a:lnTo>
                    <a:pt x="493" y="948"/>
                  </a:lnTo>
                  <a:lnTo>
                    <a:pt x="493" y="943"/>
                  </a:lnTo>
                  <a:lnTo>
                    <a:pt x="490" y="942"/>
                  </a:lnTo>
                  <a:lnTo>
                    <a:pt x="490" y="940"/>
                  </a:lnTo>
                  <a:lnTo>
                    <a:pt x="488" y="940"/>
                  </a:lnTo>
                  <a:lnTo>
                    <a:pt x="488" y="938"/>
                  </a:lnTo>
                  <a:lnTo>
                    <a:pt x="488" y="937"/>
                  </a:lnTo>
                  <a:lnTo>
                    <a:pt x="482" y="933"/>
                  </a:lnTo>
                  <a:lnTo>
                    <a:pt x="480" y="933"/>
                  </a:lnTo>
                  <a:lnTo>
                    <a:pt x="478" y="933"/>
                  </a:lnTo>
                  <a:lnTo>
                    <a:pt x="478" y="932"/>
                  </a:lnTo>
                  <a:lnTo>
                    <a:pt x="478" y="928"/>
                  </a:lnTo>
                  <a:lnTo>
                    <a:pt x="478" y="927"/>
                  </a:lnTo>
                  <a:lnTo>
                    <a:pt x="475" y="925"/>
                  </a:lnTo>
                  <a:lnTo>
                    <a:pt x="473" y="922"/>
                  </a:lnTo>
                  <a:lnTo>
                    <a:pt x="470" y="922"/>
                  </a:lnTo>
                  <a:lnTo>
                    <a:pt x="467" y="920"/>
                  </a:lnTo>
                  <a:lnTo>
                    <a:pt x="465" y="918"/>
                  </a:lnTo>
                  <a:lnTo>
                    <a:pt x="461" y="918"/>
                  </a:lnTo>
                  <a:lnTo>
                    <a:pt x="461" y="917"/>
                  </a:lnTo>
                  <a:lnTo>
                    <a:pt x="456" y="915"/>
                  </a:lnTo>
                  <a:lnTo>
                    <a:pt x="455" y="915"/>
                  </a:lnTo>
                  <a:lnTo>
                    <a:pt x="451" y="917"/>
                  </a:lnTo>
                  <a:lnTo>
                    <a:pt x="448" y="915"/>
                  </a:lnTo>
                  <a:lnTo>
                    <a:pt x="443" y="913"/>
                  </a:lnTo>
                  <a:lnTo>
                    <a:pt x="441" y="913"/>
                  </a:lnTo>
                  <a:lnTo>
                    <a:pt x="440" y="913"/>
                  </a:lnTo>
                  <a:lnTo>
                    <a:pt x="435" y="910"/>
                  </a:lnTo>
                  <a:lnTo>
                    <a:pt x="428" y="910"/>
                  </a:lnTo>
                  <a:lnTo>
                    <a:pt x="426" y="908"/>
                  </a:lnTo>
                  <a:lnTo>
                    <a:pt x="418" y="910"/>
                  </a:lnTo>
                  <a:lnTo>
                    <a:pt x="415" y="910"/>
                  </a:lnTo>
                  <a:lnTo>
                    <a:pt x="411" y="910"/>
                  </a:lnTo>
                  <a:lnTo>
                    <a:pt x="406" y="910"/>
                  </a:lnTo>
                  <a:lnTo>
                    <a:pt x="406" y="912"/>
                  </a:lnTo>
                  <a:lnTo>
                    <a:pt x="405" y="912"/>
                  </a:lnTo>
                  <a:lnTo>
                    <a:pt x="403" y="912"/>
                  </a:lnTo>
                  <a:lnTo>
                    <a:pt x="401" y="917"/>
                  </a:lnTo>
                  <a:lnTo>
                    <a:pt x="400" y="915"/>
                  </a:lnTo>
                  <a:lnTo>
                    <a:pt x="401" y="915"/>
                  </a:lnTo>
                  <a:lnTo>
                    <a:pt x="400" y="915"/>
                  </a:lnTo>
                  <a:lnTo>
                    <a:pt x="398" y="915"/>
                  </a:lnTo>
                  <a:lnTo>
                    <a:pt x="398" y="917"/>
                  </a:lnTo>
                  <a:lnTo>
                    <a:pt x="396" y="915"/>
                  </a:lnTo>
                  <a:lnTo>
                    <a:pt x="395" y="917"/>
                  </a:lnTo>
                  <a:lnTo>
                    <a:pt x="393" y="922"/>
                  </a:lnTo>
                  <a:lnTo>
                    <a:pt x="395" y="923"/>
                  </a:lnTo>
                  <a:lnTo>
                    <a:pt x="393" y="925"/>
                  </a:lnTo>
                  <a:lnTo>
                    <a:pt x="393" y="928"/>
                  </a:lnTo>
                  <a:lnTo>
                    <a:pt x="395" y="930"/>
                  </a:lnTo>
                  <a:lnTo>
                    <a:pt x="395" y="932"/>
                  </a:lnTo>
                  <a:lnTo>
                    <a:pt x="393" y="933"/>
                  </a:lnTo>
                  <a:lnTo>
                    <a:pt x="395" y="935"/>
                  </a:lnTo>
                  <a:lnTo>
                    <a:pt x="393" y="935"/>
                  </a:lnTo>
                  <a:lnTo>
                    <a:pt x="395" y="937"/>
                  </a:lnTo>
                  <a:lnTo>
                    <a:pt x="395" y="942"/>
                  </a:lnTo>
                  <a:lnTo>
                    <a:pt x="391" y="943"/>
                  </a:lnTo>
                  <a:lnTo>
                    <a:pt x="390" y="940"/>
                  </a:lnTo>
                  <a:lnTo>
                    <a:pt x="388" y="940"/>
                  </a:lnTo>
                  <a:lnTo>
                    <a:pt x="385" y="942"/>
                  </a:lnTo>
                  <a:lnTo>
                    <a:pt x="383" y="943"/>
                  </a:lnTo>
                  <a:lnTo>
                    <a:pt x="369" y="945"/>
                  </a:lnTo>
                  <a:lnTo>
                    <a:pt x="366" y="940"/>
                  </a:lnTo>
                  <a:lnTo>
                    <a:pt x="361" y="942"/>
                  </a:lnTo>
                  <a:lnTo>
                    <a:pt x="358" y="943"/>
                  </a:lnTo>
                  <a:lnTo>
                    <a:pt x="358" y="942"/>
                  </a:lnTo>
                  <a:lnTo>
                    <a:pt x="353" y="945"/>
                  </a:lnTo>
                  <a:lnTo>
                    <a:pt x="354" y="950"/>
                  </a:lnTo>
                  <a:lnTo>
                    <a:pt x="351" y="950"/>
                  </a:lnTo>
                  <a:lnTo>
                    <a:pt x="351" y="953"/>
                  </a:lnTo>
                  <a:lnTo>
                    <a:pt x="348" y="948"/>
                  </a:lnTo>
                  <a:lnTo>
                    <a:pt x="341" y="950"/>
                  </a:lnTo>
                  <a:lnTo>
                    <a:pt x="341" y="948"/>
                  </a:lnTo>
                  <a:lnTo>
                    <a:pt x="339" y="950"/>
                  </a:lnTo>
                  <a:lnTo>
                    <a:pt x="338" y="952"/>
                  </a:lnTo>
                  <a:lnTo>
                    <a:pt x="333" y="952"/>
                  </a:lnTo>
                  <a:lnTo>
                    <a:pt x="331" y="952"/>
                  </a:lnTo>
                  <a:lnTo>
                    <a:pt x="329" y="953"/>
                  </a:lnTo>
                  <a:lnTo>
                    <a:pt x="328" y="952"/>
                  </a:lnTo>
                  <a:lnTo>
                    <a:pt x="328" y="953"/>
                  </a:lnTo>
                  <a:lnTo>
                    <a:pt x="326" y="953"/>
                  </a:lnTo>
                  <a:lnTo>
                    <a:pt x="326" y="952"/>
                  </a:lnTo>
                  <a:lnTo>
                    <a:pt x="324" y="950"/>
                  </a:lnTo>
                  <a:lnTo>
                    <a:pt x="316" y="950"/>
                  </a:lnTo>
                  <a:lnTo>
                    <a:pt x="313" y="947"/>
                  </a:lnTo>
                  <a:lnTo>
                    <a:pt x="309" y="942"/>
                  </a:lnTo>
                  <a:lnTo>
                    <a:pt x="308" y="938"/>
                  </a:lnTo>
                  <a:lnTo>
                    <a:pt x="304" y="938"/>
                  </a:lnTo>
                  <a:lnTo>
                    <a:pt x="299" y="938"/>
                  </a:lnTo>
                  <a:lnTo>
                    <a:pt x="296" y="938"/>
                  </a:lnTo>
                  <a:lnTo>
                    <a:pt x="293" y="940"/>
                  </a:lnTo>
                  <a:lnTo>
                    <a:pt x="289" y="940"/>
                  </a:lnTo>
                  <a:lnTo>
                    <a:pt x="288" y="942"/>
                  </a:lnTo>
                  <a:lnTo>
                    <a:pt x="284" y="935"/>
                  </a:lnTo>
                  <a:lnTo>
                    <a:pt x="281" y="935"/>
                  </a:lnTo>
                  <a:lnTo>
                    <a:pt x="279" y="933"/>
                  </a:lnTo>
                  <a:lnTo>
                    <a:pt x="279" y="930"/>
                  </a:lnTo>
                  <a:lnTo>
                    <a:pt x="281" y="928"/>
                  </a:lnTo>
                  <a:lnTo>
                    <a:pt x="276" y="925"/>
                  </a:lnTo>
                  <a:lnTo>
                    <a:pt x="272" y="923"/>
                  </a:lnTo>
                  <a:lnTo>
                    <a:pt x="271" y="917"/>
                  </a:lnTo>
                  <a:lnTo>
                    <a:pt x="274" y="915"/>
                  </a:lnTo>
                  <a:lnTo>
                    <a:pt x="276" y="912"/>
                  </a:lnTo>
                  <a:lnTo>
                    <a:pt x="272" y="910"/>
                  </a:lnTo>
                  <a:lnTo>
                    <a:pt x="264" y="910"/>
                  </a:lnTo>
                  <a:lnTo>
                    <a:pt x="259" y="913"/>
                  </a:lnTo>
                  <a:lnTo>
                    <a:pt x="257" y="912"/>
                  </a:lnTo>
                  <a:lnTo>
                    <a:pt x="256" y="908"/>
                  </a:lnTo>
                  <a:lnTo>
                    <a:pt x="252" y="908"/>
                  </a:lnTo>
                  <a:lnTo>
                    <a:pt x="247" y="908"/>
                  </a:lnTo>
                  <a:lnTo>
                    <a:pt x="249" y="905"/>
                  </a:lnTo>
                  <a:lnTo>
                    <a:pt x="247" y="903"/>
                  </a:lnTo>
                  <a:lnTo>
                    <a:pt x="242" y="905"/>
                  </a:lnTo>
                  <a:lnTo>
                    <a:pt x="239" y="903"/>
                  </a:lnTo>
                  <a:lnTo>
                    <a:pt x="237" y="903"/>
                  </a:lnTo>
                  <a:lnTo>
                    <a:pt x="236" y="900"/>
                  </a:lnTo>
                  <a:lnTo>
                    <a:pt x="236" y="895"/>
                  </a:lnTo>
                  <a:lnTo>
                    <a:pt x="237" y="893"/>
                  </a:lnTo>
                  <a:lnTo>
                    <a:pt x="242" y="890"/>
                  </a:lnTo>
                  <a:lnTo>
                    <a:pt x="241" y="890"/>
                  </a:lnTo>
                  <a:lnTo>
                    <a:pt x="242" y="888"/>
                  </a:lnTo>
                  <a:lnTo>
                    <a:pt x="242" y="887"/>
                  </a:lnTo>
                  <a:lnTo>
                    <a:pt x="244" y="885"/>
                  </a:lnTo>
                  <a:lnTo>
                    <a:pt x="246" y="887"/>
                  </a:lnTo>
                  <a:lnTo>
                    <a:pt x="247" y="885"/>
                  </a:lnTo>
                  <a:lnTo>
                    <a:pt x="246" y="885"/>
                  </a:lnTo>
                  <a:lnTo>
                    <a:pt x="247" y="883"/>
                  </a:lnTo>
                  <a:lnTo>
                    <a:pt x="246" y="883"/>
                  </a:lnTo>
                  <a:lnTo>
                    <a:pt x="246" y="880"/>
                  </a:lnTo>
                  <a:lnTo>
                    <a:pt x="244" y="880"/>
                  </a:lnTo>
                  <a:lnTo>
                    <a:pt x="242" y="880"/>
                  </a:lnTo>
                  <a:lnTo>
                    <a:pt x="239" y="876"/>
                  </a:lnTo>
                  <a:lnTo>
                    <a:pt x="237" y="875"/>
                  </a:lnTo>
                  <a:lnTo>
                    <a:pt x="237" y="873"/>
                  </a:lnTo>
                  <a:lnTo>
                    <a:pt x="236" y="871"/>
                  </a:lnTo>
                  <a:lnTo>
                    <a:pt x="239" y="866"/>
                  </a:lnTo>
                  <a:lnTo>
                    <a:pt x="236" y="863"/>
                  </a:lnTo>
                  <a:lnTo>
                    <a:pt x="234" y="865"/>
                  </a:lnTo>
                  <a:lnTo>
                    <a:pt x="232" y="865"/>
                  </a:lnTo>
                  <a:lnTo>
                    <a:pt x="231" y="865"/>
                  </a:lnTo>
                  <a:lnTo>
                    <a:pt x="227" y="865"/>
                  </a:lnTo>
                  <a:lnTo>
                    <a:pt x="224" y="863"/>
                  </a:lnTo>
                  <a:lnTo>
                    <a:pt x="221" y="863"/>
                  </a:lnTo>
                  <a:lnTo>
                    <a:pt x="221" y="856"/>
                  </a:lnTo>
                  <a:lnTo>
                    <a:pt x="219" y="855"/>
                  </a:lnTo>
                  <a:lnTo>
                    <a:pt x="209" y="856"/>
                  </a:lnTo>
                  <a:lnTo>
                    <a:pt x="209" y="855"/>
                  </a:lnTo>
                  <a:lnTo>
                    <a:pt x="211" y="853"/>
                  </a:lnTo>
                  <a:lnTo>
                    <a:pt x="209" y="851"/>
                  </a:lnTo>
                  <a:lnTo>
                    <a:pt x="211" y="850"/>
                  </a:lnTo>
                  <a:lnTo>
                    <a:pt x="209" y="850"/>
                  </a:lnTo>
                  <a:lnTo>
                    <a:pt x="196" y="850"/>
                  </a:lnTo>
                  <a:lnTo>
                    <a:pt x="194" y="848"/>
                  </a:lnTo>
                  <a:lnTo>
                    <a:pt x="192" y="848"/>
                  </a:lnTo>
                  <a:lnTo>
                    <a:pt x="189" y="846"/>
                  </a:lnTo>
                  <a:lnTo>
                    <a:pt x="187" y="848"/>
                  </a:lnTo>
                  <a:lnTo>
                    <a:pt x="184" y="846"/>
                  </a:lnTo>
                  <a:lnTo>
                    <a:pt x="179" y="848"/>
                  </a:lnTo>
                  <a:lnTo>
                    <a:pt x="175" y="848"/>
                  </a:lnTo>
                  <a:lnTo>
                    <a:pt x="174" y="848"/>
                  </a:lnTo>
                  <a:lnTo>
                    <a:pt x="172" y="848"/>
                  </a:lnTo>
                  <a:lnTo>
                    <a:pt x="172" y="846"/>
                  </a:lnTo>
                  <a:lnTo>
                    <a:pt x="170" y="845"/>
                  </a:lnTo>
                  <a:lnTo>
                    <a:pt x="169" y="846"/>
                  </a:lnTo>
                  <a:lnTo>
                    <a:pt x="169" y="845"/>
                  </a:lnTo>
                  <a:lnTo>
                    <a:pt x="167" y="843"/>
                  </a:lnTo>
                  <a:lnTo>
                    <a:pt x="169" y="843"/>
                  </a:lnTo>
                  <a:lnTo>
                    <a:pt x="170" y="838"/>
                  </a:lnTo>
                  <a:lnTo>
                    <a:pt x="170" y="835"/>
                  </a:lnTo>
                  <a:lnTo>
                    <a:pt x="169" y="833"/>
                  </a:lnTo>
                  <a:lnTo>
                    <a:pt x="170" y="828"/>
                  </a:lnTo>
                  <a:lnTo>
                    <a:pt x="170" y="826"/>
                  </a:lnTo>
                  <a:lnTo>
                    <a:pt x="167" y="825"/>
                  </a:lnTo>
                  <a:lnTo>
                    <a:pt x="165" y="820"/>
                  </a:lnTo>
                  <a:lnTo>
                    <a:pt x="164" y="816"/>
                  </a:lnTo>
                  <a:lnTo>
                    <a:pt x="159" y="816"/>
                  </a:lnTo>
                  <a:lnTo>
                    <a:pt x="157" y="813"/>
                  </a:lnTo>
                  <a:lnTo>
                    <a:pt x="152" y="810"/>
                  </a:lnTo>
                  <a:lnTo>
                    <a:pt x="154" y="808"/>
                  </a:lnTo>
                  <a:lnTo>
                    <a:pt x="155" y="808"/>
                  </a:lnTo>
                  <a:lnTo>
                    <a:pt x="157" y="805"/>
                  </a:lnTo>
                  <a:lnTo>
                    <a:pt x="149" y="803"/>
                  </a:lnTo>
                  <a:lnTo>
                    <a:pt x="147" y="803"/>
                  </a:lnTo>
                  <a:lnTo>
                    <a:pt x="144" y="800"/>
                  </a:lnTo>
                  <a:lnTo>
                    <a:pt x="140" y="798"/>
                  </a:lnTo>
                  <a:lnTo>
                    <a:pt x="139" y="796"/>
                  </a:lnTo>
                  <a:lnTo>
                    <a:pt x="137" y="796"/>
                  </a:lnTo>
                  <a:lnTo>
                    <a:pt x="137" y="798"/>
                  </a:lnTo>
                  <a:lnTo>
                    <a:pt x="137" y="800"/>
                  </a:lnTo>
                  <a:lnTo>
                    <a:pt x="135" y="800"/>
                  </a:lnTo>
                  <a:lnTo>
                    <a:pt x="132" y="798"/>
                  </a:lnTo>
                  <a:lnTo>
                    <a:pt x="130" y="796"/>
                  </a:lnTo>
                  <a:lnTo>
                    <a:pt x="127" y="796"/>
                  </a:lnTo>
                  <a:lnTo>
                    <a:pt x="127" y="798"/>
                  </a:lnTo>
                  <a:lnTo>
                    <a:pt x="127" y="800"/>
                  </a:lnTo>
                  <a:lnTo>
                    <a:pt x="127" y="801"/>
                  </a:lnTo>
                  <a:lnTo>
                    <a:pt x="124" y="808"/>
                  </a:lnTo>
                  <a:lnTo>
                    <a:pt x="122" y="808"/>
                  </a:lnTo>
                  <a:lnTo>
                    <a:pt x="120" y="810"/>
                  </a:lnTo>
                  <a:lnTo>
                    <a:pt x="115" y="810"/>
                  </a:lnTo>
                  <a:lnTo>
                    <a:pt x="114" y="805"/>
                  </a:lnTo>
                  <a:lnTo>
                    <a:pt x="107" y="803"/>
                  </a:lnTo>
                  <a:lnTo>
                    <a:pt x="104" y="800"/>
                  </a:lnTo>
                  <a:lnTo>
                    <a:pt x="104" y="798"/>
                  </a:lnTo>
                  <a:lnTo>
                    <a:pt x="100" y="798"/>
                  </a:lnTo>
                  <a:lnTo>
                    <a:pt x="99" y="800"/>
                  </a:lnTo>
                  <a:lnTo>
                    <a:pt x="95" y="798"/>
                  </a:lnTo>
                  <a:lnTo>
                    <a:pt x="90" y="798"/>
                  </a:lnTo>
                  <a:lnTo>
                    <a:pt x="89" y="800"/>
                  </a:lnTo>
                  <a:lnTo>
                    <a:pt x="87" y="798"/>
                  </a:lnTo>
                  <a:lnTo>
                    <a:pt x="87" y="796"/>
                  </a:lnTo>
                  <a:lnTo>
                    <a:pt x="90" y="793"/>
                  </a:lnTo>
                  <a:lnTo>
                    <a:pt x="92" y="791"/>
                  </a:lnTo>
                  <a:lnTo>
                    <a:pt x="94" y="791"/>
                  </a:lnTo>
                  <a:lnTo>
                    <a:pt x="97" y="788"/>
                  </a:lnTo>
                  <a:lnTo>
                    <a:pt x="95" y="788"/>
                  </a:lnTo>
                  <a:lnTo>
                    <a:pt x="95" y="786"/>
                  </a:lnTo>
                  <a:lnTo>
                    <a:pt x="99" y="786"/>
                  </a:lnTo>
                  <a:lnTo>
                    <a:pt x="99" y="785"/>
                  </a:lnTo>
                  <a:lnTo>
                    <a:pt x="97" y="783"/>
                  </a:lnTo>
                  <a:lnTo>
                    <a:pt x="95" y="783"/>
                  </a:lnTo>
                  <a:lnTo>
                    <a:pt x="95" y="781"/>
                  </a:lnTo>
                  <a:lnTo>
                    <a:pt x="97" y="778"/>
                  </a:lnTo>
                  <a:lnTo>
                    <a:pt x="95" y="778"/>
                  </a:lnTo>
                  <a:lnTo>
                    <a:pt x="97" y="778"/>
                  </a:lnTo>
                  <a:lnTo>
                    <a:pt x="95" y="774"/>
                  </a:lnTo>
                  <a:lnTo>
                    <a:pt x="99" y="773"/>
                  </a:lnTo>
                  <a:lnTo>
                    <a:pt x="99" y="769"/>
                  </a:lnTo>
                  <a:lnTo>
                    <a:pt x="97" y="766"/>
                  </a:lnTo>
                  <a:lnTo>
                    <a:pt x="97" y="764"/>
                  </a:lnTo>
                  <a:lnTo>
                    <a:pt x="97" y="761"/>
                  </a:lnTo>
                  <a:lnTo>
                    <a:pt x="95" y="761"/>
                  </a:lnTo>
                  <a:lnTo>
                    <a:pt x="94" y="756"/>
                  </a:lnTo>
                  <a:lnTo>
                    <a:pt x="94" y="754"/>
                  </a:lnTo>
                  <a:lnTo>
                    <a:pt x="90" y="754"/>
                  </a:lnTo>
                  <a:lnTo>
                    <a:pt x="92" y="753"/>
                  </a:lnTo>
                  <a:lnTo>
                    <a:pt x="83" y="759"/>
                  </a:lnTo>
                  <a:lnTo>
                    <a:pt x="77" y="763"/>
                  </a:lnTo>
                  <a:lnTo>
                    <a:pt x="70" y="761"/>
                  </a:lnTo>
                  <a:lnTo>
                    <a:pt x="63" y="761"/>
                  </a:lnTo>
                  <a:lnTo>
                    <a:pt x="63" y="759"/>
                  </a:lnTo>
                  <a:lnTo>
                    <a:pt x="62" y="754"/>
                  </a:lnTo>
                  <a:lnTo>
                    <a:pt x="57" y="749"/>
                  </a:lnTo>
                  <a:lnTo>
                    <a:pt x="57" y="751"/>
                  </a:lnTo>
                  <a:lnTo>
                    <a:pt x="57" y="753"/>
                  </a:lnTo>
                  <a:lnTo>
                    <a:pt x="58" y="754"/>
                  </a:lnTo>
                  <a:lnTo>
                    <a:pt x="57" y="754"/>
                  </a:lnTo>
                  <a:lnTo>
                    <a:pt x="57" y="753"/>
                  </a:lnTo>
                  <a:lnTo>
                    <a:pt x="55" y="753"/>
                  </a:lnTo>
                  <a:lnTo>
                    <a:pt x="53" y="753"/>
                  </a:lnTo>
                  <a:lnTo>
                    <a:pt x="52" y="744"/>
                  </a:lnTo>
                  <a:lnTo>
                    <a:pt x="52" y="739"/>
                  </a:lnTo>
                  <a:lnTo>
                    <a:pt x="52" y="738"/>
                  </a:lnTo>
                  <a:lnTo>
                    <a:pt x="50" y="738"/>
                  </a:lnTo>
                  <a:lnTo>
                    <a:pt x="58" y="736"/>
                  </a:lnTo>
                  <a:lnTo>
                    <a:pt x="58" y="733"/>
                  </a:lnTo>
                  <a:lnTo>
                    <a:pt x="58" y="729"/>
                  </a:lnTo>
                  <a:lnTo>
                    <a:pt x="60" y="728"/>
                  </a:lnTo>
                  <a:lnTo>
                    <a:pt x="62" y="728"/>
                  </a:lnTo>
                  <a:lnTo>
                    <a:pt x="60" y="726"/>
                  </a:lnTo>
                  <a:lnTo>
                    <a:pt x="57" y="724"/>
                  </a:lnTo>
                  <a:lnTo>
                    <a:pt x="57" y="723"/>
                  </a:lnTo>
                  <a:lnTo>
                    <a:pt x="57" y="721"/>
                  </a:lnTo>
                  <a:lnTo>
                    <a:pt x="55" y="721"/>
                  </a:lnTo>
                  <a:lnTo>
                    <a:pt x="53" y="719"/>
                  </a:lnTo>
                  <a:lnTo>
                    <a:pt x="52" y="718"/>
                  </a:lnTo>
                  <a:lnTo>
                    <a:pt x="53" y="718"/>
                  </a:lnTo>
                  <a:lnTo>
                    <a:pt x="52" y="716"/>
                  </a:lnTo>
                  <a:lnTo>
                    <a:pt x="47" y="713"/>
                  </a:lnTo>
                  <a:lnTo>
                    <a:pt x="43" y="713"/>
                  </a:lnTo>
                  <a:lnTo>
                    <a:pt x="42" y="713"/>
                  </a:lnTo>
                  <a:lnTo>
                    <a:pt x="42" y="716"/>
                  </a:lnTo>
                  <a:lnTo>
                    <a:pt x="40" y="718"/>
                  </a:lnTo>
                  <a:lnTo>
                    <a:pt x="40" y="723"/>
                  </a:lnTo>
                  <a:lnTo>
                    <a:pt x="33" y="718"/>
                  </a:lnTo>
                  <a:lnTo>
                    <a:pt x="30" y="714"/>
                  </a:lnTo>
                  <a:lnTo>
                    <a:pt x="27" y="713"/>
                  </a:lnTo>
                  <a:lnTo>
                    <a:pt x="23" y="714"/>
                  </a:lnTo>
                  <a:lnTo>
                    <a:pt x="22" y="714"/>
                  </a:lnTo>
                  <a:lnTo>
                    <a:pt x="20" y="709"/>
                  </a:lnTo>
                  <a:lnTo>
                    <a:pt x="18" y="708"/>
                  </a:lnTo>
                  <a:lnTo>
                    <a:pt x="15" y="704"/>
                  </a:lnTo>
                  <a:lnTo>
                    <a:pt x="15" y="703"/>
                  </a:lnTo>
                  <a:lnTo>
                    <a:pt x="20" y="701"/>
                  </a:lnTo>
                  <a:lnTo>
                    <a:pt x="22" y="699"/>
                  </a:lnTo>
                  <a:lnTo>
                    <a:pt x="20" y="699"/>
                  </a:lnTo>
                  <a:lnTo>
                    <a:pt x="22" y="698"/>
                  </a:lnTo>
                  <a:lnTo>
                    <a:pt x="23" y="696"/>
                  </a:lnTo>
                  <a:lnTo>
                    <a:pt x="23" y="694"/>
                  </a:lnTo>
                  <a:lnTo>
                    <a:pt x="27" y="694"/>
                  </a:lnTo>
                  <a:lnTo>
                    <a:pt x="28" y="688"/>
                  </a:lnTo>
                  <a:lnTo>
                    <a:pt x="28" y="683"/>
                  </a:lnTo>
                  <a:lnTo>
                    <a:pt x="28" y="679"/>
                  </a:lnTo>
                  <a:lnTo>
                    <a:pt x="27" y="679"/>
                  </a:lnTo>
                  <a:lnTo>
                    <a:pt x="25" y="677"/>
                  </a:lnTo>
                  <a:lnTo>
                    <a:pt x="22" y="677"/>
                  </a:lnTo>
                  <a:lnTo>
                    <a:pt x="22" y="674"/>
                  </a:lnTo>
                  <a:lnTo>
                    <a:pt x="23" y="672"/>
                  </a:lnTo>
                  <a:lnTo>
                    <a:pt x="22" y="671"/>
                  </a:lnTo>
                  <a:lnTo>
                    <a:pt x="22" y="669"/>
                  </a:lnTo>
                  <a:lnTo>
                    <a:pt x="22" y="667"/>
                  </a:lnTo>
                  <a:lnTo>
                    <a:pt x="22" y="664"/>
                  </a:lnTo>
                  <a:lnTo>
                    <a:pt x="20" y="659"/>
                  </a:lnTo>
                  <a:lnTo>
                    <a:pt x="20" y="657"/>
                  </a:lnTo>
                  <a:lnTo>
                    <a:pt x="22" y="651"/>
                  </a:lnTo>
                  <a:lnTo>
                    <a:pt x="22" y="641"/>
                  </a:lnTo>
                  <a:lnTo>
                    <a:pt x="20" y="637"/>
                  </a:lnTo>
                  <a:lnTo>
                    <a:pt x="22" y="636"/>
                  </a:lnTo>
                  <a:lnTo>
                    <a:pt x="20" y="636"/>
                  </a:lnTo>
                  <a:lnTo>
                    <a:pt x="22" y="632"/>
                  </a:lnTo>
                  <a:lnTo>
                    <a:pt x="23" y="631"/>
                  </a:lnTo>
                  <a:lnTo>
                    <a:pt x="25" y="626"/>
                  </a:lnTo>
                  <a:lnTo>
                    <a:pt x="27" y="626"/>
                  </a:lnTo>
                  <a:lnTo>
                    <a:pt x="28" y="626"/>
                  </a:lnTo>
                  <a:lnTo>
                    <a:pt x="28" y="624"/>
                  </a:lnTo>
                  <a:lnTo>
                    <a:pt x="28" y="622"/>
                  </a:lnTo>
                  <a:lnTo>
                    <a:pt x="27" y="619"/>
                  </a:lnTo>
                  <a:lnTo>
                    <a:pt x="28" y="616"/>
                  </a:lnTo>
                  <a:lnTo>
                    <a:pt x="28" y="614"/>
                  </a:lnTo>
                  <a:lnTo>
                    <a:pt x="30" y="616"/>
                  </a:lnTo>
                  <a:lnTo>
                    <a:pt x="30" y="614"/>
                  </a:lnTo>
                  <a:lnTo>
                    <a:pt x="30" y="609"/>
                  </a:lnTo>
                  <a:lnTo>
                    <a:pt x="30" y="607"/>
                  </a:lnTo>
                  <a:lnTo>
                    <a:pt x="28" y="607"/>
                  </a:lnTo>
                  <a:lnTo>
                    <a:pt x="28" y="606"/>
                  </a:lnTo>
                  <a:lnTo>
                    <a:pt x="30" y="602"/>
                  </a:lnTo>
                  <a:lnTo>
                    <a:pt x="28" y="599"/>
                  </a:lnTo>
                  <a:lnTo>
                    <a:pt x="28" y="594"/>
                  </a:lnTo>
                  <a:lnTo>
                    <a:pt x="30" y="594"/>
                  </a:lnTo>
                  <a:lnTo>
                    <a:pt x="30" y="589"/>
                  </a:lnTo>
                  <a:lnTo>
                    <a:pt x="32" y="586"/>
                  </a:lnTo>
                  <a:lnTo>
                    <a:pt x="30" y="586"/>
                  </a:lnTo>
                  <a:lnTo>
                    <a:pt x="32" y="581"/>
                  </a:lnTo>
                  <a:lnTo>
                    <a:pt x="33" y="581"/>
                  </a:lnTo>
                  <a:lnTo>
                    <a:pt x="33" y="579"/>
                  </a:lnTo>
                  <a:lnTo>
                    <a:pt x="33" y="577"/>
                  </a:lnTo>
                  <a:lnTo>
                    <a:pt x="32" y="575"/>
                  </a:lnTo>
                  <a:lnTo>
                    <a:pt x="28" y="575"/>
                  </a:lnTo>
                  <a:lnTo>
                    <a:pt x="25" y="575"/>
                  </a:lnTo>
                  <a:lnTo>
                    <a:pt x="22" y="572"/>
                  </a:lnTo>
                  <a:lnTo>
                    <a:pt x="18" y="572"/>
                  </a:lnTo>
                  <a:lnTo>
                    <a:pt x="17" y="569"/>
                  </a:lnTo>
                  <a:lnTo>
                    <a:pt x="17" y="567"/>
                  </a:lnTo>
                  <a:lnTo>
                    <a:pt x="12" y="564"/>
                  </a:lnTo>
                  <a:lnTo>
                    <a:pt x="13" y="562"/>
                  </a:lnTo>
                  <a:lnTo>
                    <a:pt x="12" y="562"/>
                  </a:lnTo>
                  <a:lnTo>
                    <a:pt x="8" y="557"/>
                  </a:lnTo>
                  <a:lnTo>
                    <a:pt x="7" y="557"/>
                  </a:lnTo>
                  <a:lnTo>
                    <a:pt x="7" y="554"/>
                  </a:lnTo>
                  <a:lnTo>
                    <a:pt x="8" y="554"/>
                  </a:lnTo>
                  <a:lnTo>
                    <a:pt x="8" y="555"/>
                  </a:lnTo>
                  <a:lnTo>
                    <a:pt x="8" y="554"/>
                  </a:lnTo>
                  <a:lnTo>
                    <a:pt x="10" y="552"/>
                  </a:lnTo>
                  <a:lnTo>
                    <a:pt x="12" y="552"/>
                  </a:lnTo>
                  <a:lnTo>
                    <a:pt x="12" y="550"/>
                  </a:lnTo>
                  <a:lnTo>
                    <a:pt x="13" y="550"/>
                  </a:lnTo>
                  <a:lnTo>
                    <a:pt x="13" y="549"/>
                  </a:lnTo>
                  <a:lnTo>
                    <a:pt x="15" y="550"/>
                  </a:lnTo>
                  <a:lnTo>
                    <a:pt x="15" y="552"/>
                  </a:lnTo>
                  <a:lnTo>
                    <a:pt x="15" y="555"/>
                  </a:lnTo>
                  <a:lnTo>
                    <a:pt x="13" y="557"/>
                  </a:lnTo>
                  <a:lnTo>
                    <a:pt x="18" y="559"/>
                  </a:lnTo>
                  <a:lnTo>
                    <a:pt x="22" y="559"/>
                  </a:lnTo>
                  <a:lnTo>
                    <a:pt x="22" y="557"/>
                  </a:lnTo>
                  <a:lnTo>
                    <a:pt x="20" y="557"/>
                  </a:lnTo>
                  <a:lnTo>
                    <a:pt x="22" y="555"/>
                  </a:lnTo>
                  <a:lnTo>
                    <a:pt x="23" y="555"/>
                  </a:lnTo>
                  <a:lnTo>
                    <a:pt x="25" y="557"/>
                  </a:lnTo>
                  <a:lnTo>
                    <a:pt x="27" y="557"/>
                  </a:lnTo>
                  <a:lnTo>
                    <a:pt x="27" y="555"/>
                  </a:lnTo>
                  <a:lnTo>
                    <a:pt x="27" y="554"/>
                  </a:lnTo>
                  <a:lnTo>
                    <a:pt x="28" y="554"/>
                  </a:lnTo>
                  <a:lnTo>
                    <a:pt x="33" y="552"/>
                  </a:lnTo>
                  <a:lnTo>
                    <a:pt x="32" y="549"/>
                  </a:lnTo>
                  <a:lnTo>
                    <a:pt x="32" y="545"/>
                  </a:lnTo>
                  <a:lnTo>
                    <a:pt x="30" y="545"/>
                  </a:lnTo>
                  <a:lnTo>
                    <a:pt x="28" y="544"/>
                  </a:lnTo>
                  <a:lnTo>
                    <a:pt x="27" y="544"/>
                  </a:lnTo>
                  <a:lnTo>
                    <a:pt x="28" y="542"/>
                  </a:lnTo>
                  <a:lnTo>
                    <a:pt x="27" y="540"/>
                  </a:lnTo>
                  <a:lnTo>
                    <a:pt x="30" y="544"/>
                  </a:lnTo>
                  <a:lnTo>
                    <a:pt x="32" y="542"/>
                  </a:lnTo>
                  <a:lnTo>
                    <a:pt x="30" y="540"/>
                  </a:lnTo>
                  <a:lnTo>
                    <a:pt x="28" y="535"/>
                  </a:lnTo>
                  <a:lnTo>
                    <a:pt x="28" y="532"/>
                  </a:lnTo>
                  <a:lnTo>
                    <a:pt x="27" y="530"/>
                  </a:lnTo>
                  <a:lnTo>
                    <a:pt x="25" y="530"/>
                  </a:lnTo>
                  <a:lnTo>
                    <a:pt x="25" y="527"/>
                  </a:lnTo>
                  <a:lnTo>
                    <a:pt x="27" y="525"/>
                  </a:lnTo>
                  <a:lnTo>
                    <a:pt x="27" y="524"/>
                  </a:lnTo>
                  <a:lnTo>
                    <a:pt x="25" y="522"/>
                  </a:lnTo>
                  <a:lnTo>
                    <a:pt x="22" y="524"/>
                  </a:lnTo>
                  <a:lnTo>
                    <a:pt x="18" y="519"/>
                  </a:lnTo>
                  <a:lnTo>
                    <a:pt x="17" y="517"/>
                  </a:lnTo>
                  <a:lnTo>
                    <a:pt x="15" y="515"/>
                  </a:lnTo>
                  <a:lnTo>
                    <a:pt x="20" y="510"/>
                  </a:lnTo>
                  <a:lnTo>
                    <a:pt x="18" y="509"/>
                  </a:lnTo>
                  <a:lnTo>
                    <a:pt x="18" y="507"/>
                  </a:lnTo>
                  <a:lnTo>
                    <a:pt x="20" y="505"/>
                  </a:lnTo>
                  <a:lnTo>
                    <a:pt x="18" y="504"/>
                  </a:lnTo>
                  <a:lnTo>
                    <a:pt x="17" y="502"/>
                  </a:lnTo>
                  <a:lnTo>
                    <a:pt x="18" y="502"/>
                  </a:lnTo>
                  <a:lnTo>
                    <a:pt x="17" y="502"/>
                  </a:lnTo>
                  <a:lnTo>
                    <a:pt x="15" y="499"/>
                  </a:lnTo>
                  <a:lnTo>
                    <a:pt x="12" y="497"/>
                  </a:lnTo>
                  <a:lnTo>
                    <a:pt x="12" y="495"/>
                  </a:lnTo>
                  <a:lnTo>
                    <a:pt x="13" y="494"/>
                  </a:lnTo>
                  <a:lnTo>
                    <a:pt x="13" y="490"/>
                  </a:lnTo>
                  <a:lnTo>
                    <a:pt x="15" y="490"/>
                  </a:lnTo>
                  <a:lnTo>
                    <a:pt x="15" y="489"/>
                  </a:lnTo>
                  <a:lnTo>
                    <a:pt x="10" y="487"/>
                  </a:lnTo>
                  <a:lnTo>
                    <a:pt x="8" y="485"/>
                  </a:lnTo>
                  <a:lnTo>
                    <a:pt x="7" y="480"/>
                  </a:lnTo>
                  <a:lnTo>
                    <a:pt x="5" y="480"/>
                  </a:lnTo>
                  <a:lnTo>
                    <a:pt x="5" y="479"/>
                  </a:lnTo>
                  <a:lnTo>
                    <a:pt x="3" y="477"/>
                  </a:lnTo>
                  <a:lnTo>
                    <a:pt x="2" y="473"/>
                  </a:lnTo>
                  <a:lnTo>
                    <a:pt x="7" y="473"/>
                  </a:lnTo>
                  <a:lnTo>
                    <a:pt x="7" y="472"/>
                  </a:lnTo>
                  <a:lnTo>
                    <a:pt x="5" y="472"/>
                  </a:lnTo>
                  <a:lnTo>
                    <a:pt x="3" y="472"/>
                  </a:lnTo>
                  <a:lnTo>
                    <a:pt x="5" y="467"/>
                  </a:lnTo>
                  <a:lnTo>
                    <a:pt x="3" y="467"/>
                  </a:lnTo>
                  <a:lnTo>
                    <a:pt x="0" y="467"/>
                  </a:lnTo>
                  <a:lnTo>
                    <a:pt x="2" y="463"/>
                  </a:lnTo>
                  <a:lnTo>
                    <a:pt x="0" y="462"/>
                  </a:lnTo>
                  <a:lnTo>
                    <a:pt x="0" y="460"/>
                  </a:lnTo>
                  <a:lnTo>
                    <a:pt x="2" y="458"/>
                  </a:lnTo>
                  <a:lnTo>
                    <a:pt x="0" y="455"/>
                  </a:lnTo>
                  <a:lnTo>
                    <a:pt x="2" y="452"/>
                  </a:lnTo>
                  <a:lnTo>
                    <a:pt x="3" y="453"/>
                  </a:lnTo>
                  <a:lnTo>
                    <a:pt x="10" y="452"/>
                  </a:lnTo>
                  <a:lnTo>
                    <a:pt x="8" y="452"/>
                  </a:lnTo>
                  <a:lnTo>
                    <a:pt x="8" y="447"/>
                  </a:lnTo>
                  <a:lnTo>
                    <a:pt x="5" y="438"/>
                  </a:lnTo>
                  <a:lnTo>
                    <a:pt x="3" y="433"/>
                  </a:lnTo>
                  <a:lnTo>
                    <a:pt x="12" y="433"/>
                  </a:lnTo>
                  <a:lnTo>
                    <a:pt x="17" y="435"/>
                  </a:lnTo>
                  <a:lnTo>
                    <a:pt x="22" y="433"/>
                  </a:lnTo>
                  <a:lnTo>
                    <a:pt x="25" y="433"/>
                  </a:lnTo>
                  <a:lnTo>
                    <a:pt x="28" y="432"/>
                  </a:lnTo>
                  <a:lnTo>
                    <a:pt x="33" y="432"/>
                  </a:lnTo>
                  <a:lnTo>
                    <a:pt x="35" y="430"/>
                  </a:lnTo>
                  <a:lnTo>
                    <a:pt x="38" y="427"/>
                  </a:lnTo>
                  <a:lnTo>
                    <a:pt x="40" y="427"/>
                  </a:lnTo>
                  <a:lnTo>
                    <a:pt x="45" y="425"/>
                  </a:lnTo>
                  <a:lnTo>
                    <a:pt x="47" y="418"/>
                  </a:lnTo>
                  <a:lnTo>
                    <a:pt x="45" y="415"/>
                  </a:lnTo>
                  <a:lnTo>
                    <a:pt x="47" y="413"/>
                  </a:lnTo>
                  <a:lnTo>
                    <a:pt x="47" y="412"/>
                  </a:lnTo>
                  <a:lnTo>
                    <a:pt x="45" y="412"/>
                  </a:lnTo>
                  <a:lnTo>
                    <a:pt x="43" y="410"/>
                  </a:lnTo>
                  <a:lnTo>
                    <a:pt x="43" y="408"/>
                  </a:lnTo>
                  <a:lnTo>
                    <a:pt x="43" y="407"/>
                  </a:lnTo>
                  <a:lnTo>
                    <a:pt x="42" y="403"/>
                  </a:lnTo>
                  <a:lnTo>
                    <a:pt x="40" y="402"/>
                  </a:lnTo>
                  <a:lnTo>
                    <a:pt x="40" y="400"/>
                  </a:lnTo>
                  <a:lnTo>
                    <a:pt x="43" y="398"/>
                  </a:lnTo>
                  <a:lnTo>
                    <a:pt x="43" y="397"/>
                  </a:lnTo>
                  <a:lnTo>
                    <a:pt x="43" y="392"/>
                  </a:lnTo>
                  <a:lnTo>
                    <a:pt x="37" y="392"/>
                  </a:lnTo>
                  <a:lnTo>
                    <a:pt x="37" y="390"/>
                  </a:lnTo>
                  <a:lnTo>
                    <a:pt x="33" y="390"/>
                  </a:lnTo>
                  <a:lnTo>
                    <a:pt x="32" y="387"/>
                  </a:lnTo>
                  <a:lnTo>
                    <a:pt x="32" y="385"/>
                  </a:lnTo>
                  <a:lnTo>
                    <a:pt x="32" y="382"/>
                  </a:lnTo>
                  <a:lnTo>
                    <a:pt x="35" y="380"/>
                  </a:lnTo>
                  <a:lnTo>
                    <a:pt x="33" y="378"/>
                  </a:lnTo>
                  <a:lnTo>
                    <a:pt x="33" y="377"/>
                  </a:lnTo>
                  <a:lnTo>
                    <a:pt x="38" y="373"/>
                  </a:lnTo>
                  <a:lnTo>
                    <a:pt x="40" y="378"/>
                  </a:lnTo>
                  <a:lnTo>
                    <a:pt x="47" y="373"/>
                  </a:lnTo>
                  <a:lnTo>
                    <a:pt x="45" y="368"/>
                  </a:lnTo>
                  <a:lnTo>
                    <a:pt x="47" y="368"/>
                  </a:lnTo>
                  <a:lnTo>
                    <a:pt x="48" y="366"/>
                  </a:lnTo>
                  <a:lnTo>
                    <a:pt x="50" y="368"/>
                  </a:lnTo>
                  <a:lnTo>
                    <a:pt x="52" y="368"/>
                  </a:lnTo>
                  <a:lnTo>
                    <a:pt x="50" y="366"/>
                  </a:lnTo>
                  <a:lnTo>
                    <a:pt x="52" y="366"/>
                  </a:lnTo>
                  <a:lnTo>
                    <a:pt x="53" y="366"/>
                  </a:lnTo>
                  <a:lnTo>
                    <a:pt x="53" y="365"/>
                  </a:lnTo>
                  <a:lnTo>
                    <a:pt x="52" y="361"/>
                  </a:lnTo>
                  <a:lnTo>
                    <a:pt x="50" y="361"/>
                  </a:lnTo>
                  <a:lnTo>
                    <a:pt x="50" y="360"/>
                  </a:lnTo>
                  <a:lnTo>
                    <a:pt x="53" y="360"/>
                  </a:lnTo>
                  <a:lnTo>
                    <a:pt x="55" y="358"/>
                  </a:lnTo>
                  <a:lnTo>
                    <a:pt x="55" y="356"/>
                  </a:lnTo>
                  <a:lnTo>
                    <a:pt x="53" y="355"/>
                  </a:lnTo>
                  <a:lnTo>
                    <a:pt x="53" y="350"/>
                  </a:lnTo>
                  <a:lnTo>
                    <a:pt x="52" y="346"/>
                  </a:lnTo>
                  <a:lnTo>
                    <a:pt x="53" y="346"/>
                  </a:lnTo>
                  <a:lnTo>
                    <a:pt x="53" y="345"/>
                  </a:lnTo>
                  <a:lnTo>
                    <a:pt x="55" y="341"/>
                  </a:lnTo>
                  <a:lnTo>
                    <a:pt x="55" y="336"/>
                  </a:lnTo>
                  <a:lnTo>
                    <a:pt x="53" y="335"/>
                  </a:lnTo>
                  <a:lnTo>
                    <a:pt x="55" y="331"/>
                  </a:lnTo>
                  <a:lnTo>
                    <a:pt x="55" y="330"/>
                  </a:lnTo>
                  <a:lnTo>
                    <a:pt x="53" y="330"/>
                  </a:lnTo>
                  <a:lnTo>
                    <a:pt x="52" y="323"/>
                  </a:lnTo>
                  <a:lnTo>
                    <a:pt x="50" y="320"/>
                  </a:lnTo>
                  <a:lnTo>
                    <a:pt x="50" y="318"/>
                  </a:lnTo>
                  <a:lnTo>
                    <a:pt x="50" y="316"/>
                  </a:lnTo>
                  <a:lnTo>
                    <a:pt x="50" y="315"/>
                  </a:lnTo>
                  <a:lnTo>
                    <a:pt x="47" y="315"/>
                  </a:lnTo>
                  <a:lnTo>
                    <a:pt x="45" y="315"/>
                  </a:lnTo>
                  <a:lnTo>
                    <a:pt x="48" y="313"/>
                  </a:lnTo>
                  <a:lnTo>
                    <a:pt x="48" y="311"/>
                  </a:lnTo>
                  <a:lnTo>
                    <a:pt x="48" y="308"/>
                  </a:lnTo>
                  <a:lnTo>
                    <a:pt x="47" y="308"/>
                  </a:lnTo>
                  <a:lnTo>
                    <a:pt x="48" y="306"/>
                  </a:lnTo>
                  <a:lnTo>
                    <a:pt x="47" y="306"/>
                  </a:lnTo>
                  <a:lnTo>
                    <a:pt x="47" y="303"/>
                  </a:lnTo>
                  <a:lnTo>
                    <a:pt x="48" y="301"/>
                  </a:lnTo>
                  <a:lnTo>
                    <a:pt x="48" y="298"/>
                  </a:lnTo>
                  <a:lnTo>
                    <a:pt x="48" y="296"/>
                  </a:lnTo>
                  <a:lnTo>
                    <a:pt x="48" y="293"/>
                  </a:lnTo>
                  <a:lnTo>
                    <a:pt x="48" y="291"/>
                  </a:lnTo>
                  <a:lnTo>
                    <a:pt x="48" y="288"/>
                  </a:lnTo>
                  <a:lnTo>
                    <a:pt x="48" y="286"/>
                  </a:lnTo>
                  <a:lnTo>
                    <a:pt x="47" y="286"/>
                  </a:lnTo>
                  <a:lnTo>
                    <a:pt x="48" y="283"/>
                  </a:lnTo>
                  <a:lnTo>
                    <a:pt x="50" y="283"/>
                  </a:lnTo>
                  <a:lnTo>
                    <a:pt x="52" y="283"/>
                  </a:lnTo>
                  <a:lnTo>
                    <a:pt x="55" y="283"/>
                  </a:lnTo>
                  <a:lnTo>
                    <a:pt x="63" y="286"/>
                  </a:lnTo>
                  <a:lnTo>
                    <a:pt x="67" y="285"/>
                  </a:lnTo>
                  <a:lnTo>
                    <a:pt x="73" y="288"/>
                  </a:lnTo>
                  <a:lnTo>
                    <a:pt x="73" y="290"/>
                  </a:lnTo>
                  <a:lnTo>
                    <a:pt x="75" y="291"/>
                  </a:lnTo>
                  <a:lnTo>
                    <a:pt x="80" y="293"/>
                  </a:lnTo>
                  <a:lnTo>
                    <a:pt x="82" y="295"/>
                  </a:lnTo>
                  <a:lnTo>
                    <a:pt x="87" y="295"/>
                  </a:lnTo>
                  <a:lnTo>
                    <a:pt x="94" y="296"/>
                  </a:lnTo>
                  <a:lnTo>
                    <a:pt x="99" y="295"/>
                  </a:lnTo>
                  <a:lnTo>
                    <a:pt x="107" y="290"/>
                  </a:lnTo>
                  <a:lnTo>
                    <a:pt x="114" y="286"/>
                  </a:lnTo>
                  <a:lnTo>
                    <a:pt x="119" y="285"/>
                  </a:lnTo>
                  <a:lnTo>
                    <a:pt x="124" y="283"/>
                  </a:lnTo>
                  <a:lnTo>
                    <a:pt x="127" y="281"/>
                  </a:lnTo>
                  <a:lnTo>
                    <a:pt x="134" y="280"/>
                  </a:lnTo>
                  <a:lnTo>
                    <a:pt x="135" y="280"/>
                  </a:lnTo>
                  <a:lnTo>
                    <a:pt x="137" y="280"/>
                  </a:lnTo>
                  <a:lnTo>
                    <a:pt x="139" y="280"/>
                  </a:lnTo>
                  <a:lnTo>
                    <a:pt x="140" y="281"/>
                  </a:lnTo>
                  <a:lnTo>
                    <a:pt x="139" y="283"/>
                  </a:lnTo>
                  <a:lnTo>
                    <a:pt x="142" y="285"/>
                  </a:lnTo>
                  <a:lnTo>
                    <a:pt x="147" y="285"/>
                  </a:lnTo>
                  <a:lnTo>
                    <a:pt x="147" y="283"/>
                  </a:lnTo>
                  <a:lnTo>
                    <a:pt x="149" y="281"/>
                  </a:lnTo>
                  <a:lnTo>
                    <a:pt x="147" y="280"/>
                  </a:lnTo>
                  <a:lnTo>
                    <a:pt x="149" y="276"/>
                  </a:lnTo>
                  <a:lnTo>
                    <a:pt x="150" y="276"/>
                  </a:lnTo>
                  <a:lnTo>
                    <a:pt x="152" y="275"/>
                  </a:lnTo>
                  <a:lnTo>
                    <a:pt x="154" y="275"/>
                  </a:lnTo>
                  <a:lnTo>
                    <a:pt x="155" y="271"/>
                  </a:lnTo>
                  <a:lnTo>
                    <a:pt x="157" y="269"/>
                  </a:lnTo>
                  <a:lnTo>
                    <a:pt x="160" y="266"/>
                  </a:lnTo>
                  <a:lnTo>
                    <a:pt x="160" y="264"/>
                  </a:lnTo>
                  <a:lnTo>
                    <a:pt x="159" y="259"/>
                  </a:lnTo>
                  <a:lnTo>
                    <a:pt x="157" y="254"/>
                  </a:lnTo>
                  <a:lnTo>
                    <a:pt x="155" y="253"/>
                  </a:lnTo>
                  <a:lnTo>
                    <a:pt x="155" y="249"/>
                  </a:lnTo>
                  <a:lnTo>
                    <a:pt x="157" y="249"/>
                  </a:lnTo>
                  <a:lnTo>
                    <a:pt x="159" y="249"/>
                  </a:lnTo>
                  <a:lnTo>
                    <a:pt x="160" y="249"/>
                  </a:lnTo>
                  <a:lnTo>
                    <a:pt x="162" y="246"/>
                  </a:lnTo>
                  <a:lnTo>
                    <a:pt x="160" y="246"/>
                  </a:lnTo>
                  <a:lnTo>
                    <a:pt x="164" y="243"/>
                  </a:lnTo>
                  <a:lnTo>
                    <a:pt x="169" y="243"/>
                  </a:lnTo>
                  <a:lnTo>
                    <a:pt x="169" y="238"/>
                  </a:lnTo>
                  <a:lnTo>
                    <a:pt x="170" y="234"/>
                  </a:lnTo>
                  <a:lnTo>
                    <a:pt x="169" y="231"/>
                  </a:lnTo>
                  <a:lnTo>
                    <a:pt x="169" y="229"/>
                  </a:lnTo>
                  <a:lnTo>
                    <a:pt x="170" y="228"/>
                  </a:lnTo>
                  <a:lnTo>
                    <a:pt x="170" y="229"/>
                  </a:lnTo>
                  <a:lnTo>
                    <a:pt x="172" y="229"/>
                  </a:lnTo>
                  <a:lnTo>
                    <a:pt x="170" y="228"/>
                  </a:lnTo>
                  <a:lnTo>
                    <a:pt x="174" y="228"/>
                  </a:lnTo>
                  <a:lnTo>
                    <a:pt x="172" y="228"/>
                  </a:lnTo>
                  <a:lnTo>
                    <a:pt x="172" y="229"/>
                  </a:lnTo>
                  <a:lnTo>
                    <a:pt x="175" y="231"/>
                  </a:lnTo>
                  <a:lnTo>
                    <a:pt x="175" y="233"/>
                  </a:lnTo>
                  <a:lnTo>
                    <a:pt x="175" y="234"/>
                  </a:lnTo>
                  <a:lnTo>
                    <a:pt x="177" y="233"/>
                  </a:lnTo>
                  <a:lnTo>
                    <a:pt x="179" y="229"/>
                  </a:lnTo>
                  <a:lnTo>
                    <a:pt x="181" y="229"/>
                  </a:lnTo>
                  <a:lnTo>
                    <a:pt x="184" y="231"/>
                  </a:lnTo>
                  <a:lnTo>
                    <a:pt x="184" y="228"/>
                  </a:lnTo>
                  <a:lnTo>
                    <a:pt x="186" y="228"/>
                  </a:lnTo>
                  <a:lnTo>
                    <a:pt x="186" y="226"/>
                  </a:lnTo>
                  <a:lnTo>
                    <a:pt x="191" y="224"/>
                  </a:lnTo>
                  <a:lnTo>
                    <a:pt x="192" y="224"/>
                  </a:lnTo>
                  <a:lnTo>
                    <a:pt x="194" y="226"/>
                  </a:lnTo>
                  <a:lnTo>
                    <a:pt x="199" y="228"/>
                  </a:lnTo>
                  <a:lnTo>
                    <a:pt x="199" y="223"/>
                  </a:lnTo>
                  <a:lnTo>
                    <a:pt x="201" y="221"/>
                  </a:lnTo>
                  <a:lnTo>
                    <a:pt x="201" y="219"/>
                  </a:lnTo>
                  <a:lnTo>
                    <a:pt x="202" y="218"/>
                  </a:lnTo>
                  <a:lnTo>
                    <a:pt x="201" y="216"/>
                  </a:lnTo>
                  <a:lnTo>
                    <a:pt x="204" y="216"/>
                  </a:lnTo>
                  <a:lnTo>
                    <a:pt x="206" y="211"/>
                  </a:lnTo>
                  <a:lnTo>
                    <a:pt x="209" y="209"/>
                  </a:lnTo>
                  <a:lnTo>
                    <a:pt x="207" y="208"/>
                  </a:lnTo>
                  <a:lnTo>
                    <a:pt x="206" y="203"/>
                  </a:lnTo>
                  <a:lnTo>
                    <a:pt x="207" y="203"/>
                  </a:lnTo>
                  <a:lnTo>
                    <a:pt x="207" y="201"/>
                  </a:lnTo>
                  <a:lnTo>
                    <a:pt x="211" y="203"/>
                  </a:lnTo>
                  <a:lnTo>
                    <a:pt x="212" y="201"/>
                  </a:lnTo>
                  <a:lnTo>
                    <a:pt x="212" y="196"/>
                  </a:lnTo>
                  <a:lnTo>
                    <a:pt x="214" y="194"/>
                  </a:lnTo>
                  <a:lnTo>
                    <a:pt x="217" y="196"/>
                  </a:lnTo>
                  <a:lnTo>
                    <a:pt x="219" y="196"/>
                  </a:lnTo>
                  <a:lnTo>
                    <a:pt x="219" y="198"/>
                  </a:lnTo>
                  <a:lnTo>
                    <a:pt x="226" y="198"/>
                  </a:lnTo>
                  <a:lnTo>
                    <a:pt x="226" y="199"/>
                  </a:lnTo>
                  <a:lnTo>
                    <a:pt x="224" y="203"/>
                  </a:lnTo>
                  <a:lnTo>
                    <a:pt x="229" y="206"/>
                  </a:lnTo>
                  <a:lnTo>
                    <a:pt x="231" y="208"/>
                  </a:lnTo>
                  <a:lnTo>
                    <a:pt x="232" y="208"/>
                  </a:lnTo>
                  <a:lnTo>
                    <a:pt x="232" y="206"/>
                  </a:lnTo>
                  <a:lnTo>
                    <a:pt x="231" y="203"/>
                  </a:lnTo>
                  <a:lnTo>
                    <a:pt x="234" y="201"/>
                  </a:lnTo>
                  <a:lnTo>
                    <a:pt x="236" y="204"/>
                  </a:lnTo>
                  <a:lnTo>
                    <a:pt x="236" y="201"/>
                  </a:lnTo>
                  <a:lnTo>
                    <a:pt x="232" y="198"/>
                  </a:lnTo>
                  <a:lnTo>
                    <a:pt x="236" y="198"/>
                  </a:lnTo>
                  <a:lnTo>
                    <a:pt x="234" y="194"/>
                  </a:lnTo>
                  <a:lnTo>
                    <a:pt x="231" y="194"/>
                  </a:lnTo>
                  <a:lnTo>
                    <a:pt x="234" y="188"/>
                  </a:lnTo>
                  <a:lnTo>
                    <a:pt x="236" y="186"/>
                  </a:lnTo>
                  <a:lnTo>
                    <a:pt x="237" y="184"/>
                  </a:lnTo>
                  <a:lnTo>
                    <a:pt x="236" y="183"/>
                  </a:lnTo>
                  <a:lnTo>
                    <a:pt x="234" y="183"/>
                  </a:lnTo>
                  <a:lnTo>
                    <a:pt x="237" y="179"/>
                  </a:lnTo>
                  <a:lnTo>
                    <a:pt x="241" y="179"/>
                  </a:lnTo>
                  <a:lnTo>
                    <a:pt x="241" y="178"/>
                  </a:lnTo>
                  <a:lnTo>
                    <a:pt x="239" y="176"/>
                  </a:lnTo>
                  <a:lnTo>
                    <a:pt x="239" y="172"/>
                  </a:lnTo>
                  <a:lnTo>
                    <a:pt x="241" y="172"/>
                  </a:lnTo>
                  <a:lnTo>
                    <a:pt x="241" y="174"/>
                  </a:lnTo>
                  <a:lnTo>
                    <a:pt x="242" y="174"/>
                  </a:lnTo>
                  <a:lnTo>
                    <a:pt x="246" y="169"/>
                  </a:lnTo>
                  <a:lnTo>
                    <a:pt x="257" y="164"/>
                  </a:lnTo>
                  <a:lnTo>
                    <a:pt x="256" y="164"/>
                  </a:lnTo>
                  <a:lnTo>
                    <a:pt x="254" y="162"/>
                  </a:lnTo>
                  <a:lnTo>
                    <a:pt x="252" y="164"/>
                  </a:lnTo>
                  <a:lnTo>
                    <a:pt x="251" y="161"/>
                  </a:lnTo>
                  <a:lnTo>
                    <a:pt x="249" y="161"/>
                  </a:lnTo>
                  <a:lnTo>
                    <a:pt x="247" y="159"/>
                  </a:lnTo>
                  <a:lnTo>
                    <a:pt x="247" y="157"/>
                  </a:lnTo>
                  <a:lnTo>
                    <a:pt x="247" y="156"/>
                  </a:lnTo>
                  <a:lnTo>
                    <a:pt x="246" y="157"/>
                  </a:lnTo>
                  <a:lnTo>
                    <a:pt x="241" y="156"/>
                  </a:lnTo>
                  <a:lnTo>
                    <a:pt x="239" y="152"/>
                  </a:lnTo>
                  <a:lnTo>
                    <a:pt x="237" y="151"/>
                  </a:lnTo>
                  <a:lnTo>
                    <a:pt x="236" y="152"/>
                  </a:lnTo>
                  <a:lnTo>
                    <a:pt x="234" y="151"/>
                  </a:lnTo>
                  <a:lnTo>
                    <a:pt x="236" y="149"/>
                  </a:lnTo>
                  <a:lnTo>
                    <a:pt x="232" y="147"/>
                  </a:lnTo>
                  <a:lnTo>
                    <a:pt x="234" y="144"/>
                  </a:lnTo>
                  <a:lnTo>
                    <a:pt x="234" y="142"/>
                  </a:lnTo>
                  <a:lnTo>
                    <a:pt x="232" y="144"/>
                  </a:lnTo>
                  <a:lnTo>
                    <a:pt x="227" y="144"/>
                  </a:lnTo>
                  <a:lnTo>
                    <a:pt x="224" y="144"/>
                  </a:lnTo>
                  <a:lnTo>
                    <a:pt x="222" y="142"/>
                  </a:lnTo>
                  <a:lnTo>
                    <a:pt x="219" y="139"/>
                  </a:lnTo>
                  <a:lnTo>
                    <a:pt x="217" y="137"/>
                  </a:lnTo>
                  <a:lnTo>
                    <a:pt x="216" y="141"/>
                  </a:lnTo>
                  <a:lnTo>
                    <a:pt x="214" y="139"/>
                  </a:lnTo>
                  <a:lnTo>
                    <a:pt x="212" y="139"/>
                  </a:lnTo>
                  <a:lnTo>
                    <a:pt x="211" y="134"/>
                  </a:lnTo>
                  <a:lnTo>
                    <a:pt x="209" y="129"/>
                  </a:lnTo>
                  <a:lnTo>
                    <a:pt x="207" y="129"/>
                  </a:lnTo>
                  <a:lnTo>
                    <a:pt x="206" y="134"/>
                  </a:lnTo>
                  <a:lnTo>
                    <a:pt x="201" y="129"/>
                  </a:lnTo>
                  <a:lnTo>
                    <a:pt x="201" y="127"/>
                  </a:lnTo>
                  <a:lnTo>
                    <a:pt x="199" y="126"/>
                  </a:lnTo>
                  <a:lnTo>
                    <a:pt x="197" y="126"/>
                  </a:lnTo>
                  <a:lnTo>
                    <a:pt x="194" y="124"/>
                  </a:lnTo>
                  <a:lnTo>
                    <a:pt x="196" y="126"/>
                  </a:lnTo>
                  <a:lnTo>
                    <a:pt x="191" y="124"/>
                  </a:lnTo>
                  <a:lnTo>
                    <a:pt x="191" y="122"/>
                  </a:lnTo>
                  <a:lnTo>
                    <a:pt x="192" y="121"/>
                  </a:lnTo>
                  <a:lnTo>
                    <a:pt x="192" y="117"/>
                  </a:lnTo>
                  <a:lnTo>
                    <a:pt x="191" y="117"/>
                  </a:lnTo>
                  <a:lnTo>
                    <a:pt x="189" y="117"/>
                  </a:lnTo>
                  <a:lnTo>
                    <a:pt x="182" y="94"/>
                  </a:lnTo>
                  <a:lnTo>
                    <a:pt x="184" y="92"/>
                  </a:lnTo>
                  <a:lnTo>
                    <a:pt x="186" y="94"/>
                  </a:lnTo>
                  <a:lnTo>
                    <a:pt x="187" y="94"/>
                  </a:lnTo>
                  <a:lnTo>
                    <a:pt x="189" y="92"/>
                  </a:lnTo>
                  <a:lnTo>
                    <a:pt x="189" y="91"/>
                  </a:lnTo>
                  <a:lnTo>
                    <a:pt x="187" y="91"/>
                  </a:lnTo>
                  <a:lnTo>
                    <a:pt x="187" y="92"/>
                  </a:lnTo>
                  <a:lnTo>
                    <a:pt x="186" y="91"/>
                  </a:lnTo>
                  <a:lnTo>
                    <a:pt x="184" y="91"/>
                  </a:lnTo>
                  <a:lnTo>
                    <a:pt x="184" y="92"/>
                  </a:lnTo>
                  <a:lnTo>
                    <a:pt x="181" y="91"/>
                  </a:lnTo>
                  <a:lnTo>
                    <a:pt x="184" y="84"/>
                  </a:lnTo>
                  <a:lnTo>
                    <a:pt x="186" y="77"/>
                  </a:lnTo>
                  <a:lnTo>
                    <a:pt x="194" y="84"/>
                  </a:lnTo>
                  <a:lnTo>
                    <a:pt x="196" y="86"/>
                  </a:lnTo>
                  <a:lnTo>
                    <a:pt x="206" y="82"/>
                  </a:lnTo>
                  <a:lnTo>
                    <a:pt x="219" y="82"/>
                  </a:lnTo>
                  <a:lnTo>
                    <a:pt x="219" y="81"/>
                  </a:lnTo>
                  <a:lnTo>
                    <a:pt x="221" y="81"/>
                  </a:lnTo>
                  <a:lnTo>
                    <a:pt x="222" y="81"/>
                  </a:lnTo>
                  <a:lnTo>
                    <a:pt x="224" y="81"/>
                  </a:lnTo>
                  <a:lnTo>
                    <a:pt x="229" y="81"/>
                  </a:lnTo>
                  <a:lnTo>
                    <a:pt x="232" y="79"/>
                  </a:lnTo>
                  <a:lnTo>
                    <a:pt x="237" y="79"/>
                  </a:lnTo>
                  <a:lnTo>
                    <a:pt x="239" y="79"/>
                  </a:lnTo>
                  <a:lnTo>
                    <a:pt x="241" y="77"/>
                  </a:lnTo>
                  <a:lnTo>
                    <a:pt x="252" y="64"/>
                  </a:lnTo>
                  <a:lnTo>
                    <a:pt x="254" y="65"/>
                  </a:lnTo>
                  <a:lnTo>
                    <a:pt x="256" y="65"/>
                  </a:lnTo>
                  <a:lnTo>
                    <a:pt x="257" y="62"/>
                  </a:lnTo>
                  <a:lnTo>
                    <a:pt x="259" y="62"/>
                  </a:lnTo>
                  <a:lnTo>
                    <a:pt x="259" y="60"/>
                  </a:lnTo>
                  <a:lnTo>
                    <a:pt x="261" y="59"/>
                  </a:lnTo>
                  <a:lnTo>
                    <a:pt x="257" y="57"/>
                  </a:lnTo>
                  <a:lnTo>
                    <a:pt x="257" y="55"/>
                  </a:lnTo>
                  <a:lnTo>
                    <a:pt x="257" y="52"/>
                  </a:lnTo>
                  <a:lnTo>
                    <a:pt x="261" y="47"/>
                  </a:lnTo>
                  <a:lnTo>
                    <a:pt x="261" y="44"/>
                  </a:lnTo>
                  <a:lnTo>
                    <a:pt x="261" y="42"/>
                  </a:lnTo>
                  <a:lnTo>
                    <a:pt x="262" y="40"/>
                  </a:lnTo>
                  <a:lnTo>
                    <a:pt x="262" y="42"/>
                  </a:lnTo>
                  <a:lnTo>
                    <a:pt x="264" y="42"/>
                  </a:lnTo>
                  <a:lnTo>
                    <a:pt x="266" y="37"/>
                  </a:lnTo>
                  <a:lnTo>
                    <a:pt x="264" y="34"/>
                  </a:lnTo>
                  <a:lnTo>
                    <a:pt x="264" y="29"/>
                  </a:lnTo>
                  <a:lnTo>
                    <a:pt x="264" y="27"/>
                  </a:lnTo>
                  <a:lnTo>
                    <a:pt x="264" y="25"/>
                  </a:lnTo>
                  <a:lnTo>
                    <a:pt x="267" y="25"/>
                  </a:lnTo>
                  <a:lnTo>
                    <a:pt x="267" y="22"/>
                  </a:lnTo>
                  <a:lnTo>
                    <a:pt x="269" y="19"/>
                  </a:lnTo>
                  <a:lnTo>
                    <a:pt x="269" y="15"/>
                  </a:lnTo>
                  <a:lnTo>
                    <a:pt x="274" y="14"/>
                  </a:lnTo>
                  <a:lnTo>
                    <a:pt x="284" y="12"/>
                  </a:lnTo>
                  <a:lnTo>
                    <a:pt x="284" y="10"/>
                  </a:lnTo>
                  <a:lnTo>
                    <a:pt x="284" y="9"/>
                  </a:lnTo>
                  <a:lnTo>
                    <a:pt x="284" y="7"/>
                  </a:lnTo>
                  <a:lnTo>
                    <a:pt x="288" y="7"/>
                  </a:lnTo>
                  <a:lnTo>
                    <a:pt x="289" y="10"/>
                  </a:lnTo>
                  <a:lnTo>
                    <a:pt x="291" y="12"/>
                  </a:lnTo>
                  <a:lnTo>
                    <a:pt x="293" y="12"/>
                  </a:lnTo>
                  <a:lnTo>
                    <a:pt x="291" y="14"/>
                  </a:lnTo>
                  <a:lnTo>
                    <a:pt x="293" y="15"/>
                  </a:lnTo>
                  <a:lnTo>
                    <a:pt x="294" y="14"/>
                  </a:lnTo>
                  <a:lnTo>
                    <a:pt x="296" y="12"/>
                  </a:lnTo>
                  <a:lnTo>
                    <a:pt x="296" y="9"/>
                  </a:lnTo>
                  <a:lnTo>
                    <a:pt x="299" y="4"/>
                  </a:lnTo>
                  <a:lnTo>
                    <a:pt x="301" y="4"/>
                  </a:lnTo>
                  <a:lnTo>
                    <a:pt x="303" y="2"/>
                  </a:lnTo>
                  <a:lnTo>
                    <a:pt x="306" y="0"/>
                  </a:lnTo>
                  <a:lnTo>
                    <a:pt x="308" y="9"/>
                  </a:lnTo>
                  <a:lnTo>
                    <a:pt x="308" y="10"/>
                  </a:lnTo>
                  <a:lnTo>
                    <a:pt x="306" y="14"/>
                  </a:lnTo>
                  <a:lnTo>
                    <a:pt x="308" y="14"/>
                  </a:lnTo>
                  <a:lnTo>
                    <a:pt x="309" y="14"/>
                  </a:lnTo>
                  <a:lnTo>
                    <a:pt x="308" y="17"/>
                  </a:lnTo>
                  <a:lnTo>
                    <a:pt x="309" y="19"/>
                  </a:lnTo>
                  <a:lnTo>
                    <a:pt x="309" y="20"/>
                  </a:lnTo>
                  <a:lnTo>
                    <a:pt x="311" y="20"/>
                  </a:lnTo>
                  <a:lnTo>
                    <a:pt x="311" y="24"/>
                  </a:lnTo>
                  <a:lnTo>
                    <a:pt x="313" y="24"/>
                  </a:lnTo>
                  <a:lnTo>
                    <a:pt x="313" y="25"/>
                  </a:lnTo>
                  <a:lnTo>
                    <a:pt x="314" y="27"/>
                  </a:lnTo>
                  <a:lnTo>
                    <a:pt x="314" y="29"/>
                  </a:lnTo>
                  <a:lnTo>
                    <a:pt x="318" y="32"/>
                  </a:lnTo>
                  <a:lnTo>
                    <a:pt x="319" y="34"/>
                  </a:lnTo>
                  <a:lnTo>
                    <a:pt x="319" y="35"/>
                  </a:lnTo>
                  <a:lnTo>
                    <a:pt x="318" y="35"/>
                  </a:lnTo>
                  <a:lnTo>
                    <a:pt x="319" y="39"/>
                  </a:lnTo>
                  <a:lnTo>
                    <a:pt x="319" y="40"/>
                  </a:lnTo>
                  <a:lnTo>
                    <a:pt x="319" y="44"/>
                  </a:lnTo>
                  <a:lnTo>
                    <a:pt x="321" y="45"/>
                  </a:lnTo>
                  <a:lnTo>
                    <a:pt x="321" y="50"/>
                  </a:lnTo>
                  <a:lnTo>
                    <a:pt x="323" y="52"/>
                  </a:lnTo>
                  <a:lnTo>
                    <a:pt x="323" y="54"/>
                  </a:lnTo>
                  <a:lnTo>
                    <a:pt x="324" y="50"/>
                  </a:lnTo>
                  <a:lnTo>
                    <a:pt x="326" y="50"/>
                  </a:lnTo>
                  <a:lnTo>
                    <a:pt x="331" y="45"/>
                  </a:lnTo>
                  <a:lnTo>
                    <a:pt x="333" y="47"/>
                  </a:lnTo>
                  <a:lnTo>
                    <a:pt x="334" y="49"/>
                  </a:lnTo>
                  <a:lnTo>
                    <a:pt x="336" y="49"/>
                  </a:lnTo>
                  <a:lnTo>
                    <a:pt x="338" y="55"/>
                  </a:lnTo>
                  <a:lnTo>
                    <a:pt x="336" y="57"/>
                  </a:lnTo>
                  <a:lnTo>
                    <a:pt x="334" y="57"/>
                  </a:lnTo>
                  <a:lnTo>
                    <a:pt x="333" y="60"/>
                  </a:lnTo>
                  <a:lnTo>
                    <a:pt x="334" y="60"/>
                  </a:lnTo>
                  <a:lnTo>
                    <a:pt x="336" y="60"/>
                  </a:lnTo>
                  <a:lnTo>
                    <a:pt x="334" y="62"/>
                  </a:lnTo>
                  <a:lnTo>
                    <a:pt x="336" y="64"/>
                  </a:lnTo>
                  <a:lnTo>
                    <a:pt x="338" y="64"/>
                  </a:lnTo>
                  <a:lnTo>
                    <a:pt x="339" y="64"/>
                  </a:lnTo>
                  <a:lnTo>
                    <a:pt x="344" y="65"/>
                  </a:lnTo>
                  <a:lnTo>
                    <a:pt x="349" y="64"/>
                  </a:lnTo>
                  <a:lnTo>
                    <a:pt x="351" y="64"/>
                  </a:lnTo>
                  <a:lnTo>
                    <a:pt x="353" y="62"/>
                  </a:lnTo>
                  <a:lnTo>
                    <a:pt x="353" y="60"/>
                  </a:lnTo>
                  <a:lnTo>
                    <a:pt x="356" y="57"/>
                  </a:lnTo>
                  <a:lnTo>
                    <a:pt x="359" y="55"/>
                  </a:lnTo>
                  <a:lnTo>
                    <a:pt x="359" y="54"/>
                  </a:lnTo>
                  <a:lnTo>
                    <a:pt x="359" y="52"/>
                  </a:lnTo>
                  <a:lnTo>
                    <a:pt x="363" y="54"/>
                  </a:lnTo>
                  <a:lnTo>
                    <a:pt x="368" y="55"/>
                  </a:lnTo>
                  <a:lnTo>
                    <a:pt x="371" y="55"/>
                  </a:lnTo>
                  <a:lnTo>
                    <a:pt x="376" y="59"/>
                  </a:lnTo>
                  <a:lnTo>
                    <a:pt x="380" y="60"/>
                  </a:lnTo>
                  <a:lnTo>
                    <a:pt x="383" y="57"/>
                  </a:lnTo>
                  <a:lnTo>
                    <a:pt x="386" y="57"/>
                  </a:lnTo>
                  <a:lnTo>
                    <a:pt x="390" y="57"/>
                  </a:lnTo>
                  <a:lnTo>
                    <a:pt x="393" y="55"/>
                  </a:lnTo>
                  <a:lnTo>
                    <a:pt x="396" y="57"/>
                  </a:lnTo>
                  <a:lnTo>
                    <a:pt x="400" y="57"/>
                  </a:lnTo>
                  <a:lnTo>
                    <a:pt x="403" y="59"/>
                  </a:lnTo>
                  <a:lnTo>
                    <a:pt x="406" y="57"/>
                  </a:lnTo>
                  <a:lnTo>
                    <a:pt x="406" y="55"/>
                  </a:lnTo>
                  <a:lnTo>
                    <a:pt x="410" y="55"/>
                  </a:lnTo>
                  <a:lnTo>
                    <a:pt x="413" y="57"/>
                  </a:lnTo>
                  <a:lnTo>
                    <a:pt x="416" y="60"/>
                  </a:lnTo>
                  <a:lnTo>
                    <a:pt x="418" y="59"/>
                  </a:lnTo>
                  <a:lnTo>
                    <a:pt x="420" y="59"/>
                  </a:lnTo>
                  <a:lnTo>
                    <a:pt x="421" y="60"/>
                  </a:lnTo>
                  <a:lnTo>
                    <a:pt x="420" y="64"/>
                  </a:lnTo>
                  <a:lnTo>
                    <a:pt x="420" y="65"/>
                  </a:lnTo>
                  <a:lnTo>
                    <a:pt x="420" y="67"/>
                  </a:lnTo>
                  <a:lnTo>
                    <a:pt x="425" y="67"/>
                  </a:lnTo>
                  <a:lnTo>
                    <a:pt x="425" y="72"/>
                  </a:lnTo>
                  <a:lnTo>
                    <a:pt x="426" y="70"/>
                  </a:lnTo>
                  <a:lnTo>
                    <a:pt x="428" y="72"/>
                  </a:lnTo>
                  <a:lnTo>
                    <a:pt x="428" y="74"/>
                  </a:lnTo>
                  <a:lnTo>
                    <a:pt x="430" y="74"/>
                  </a:lnTo>
                  <a:lnTo>
                    <a:pt x="431" y="74"/>
                  </a:lnTo>
                  <a:lnTo>
                    <a:pt x="431" y="76"/>
                  </a:lnTo>
                  <a:lnTo>
                    <a:pt x="435" y="74"/>
                  </a:lnTo>
                  <a:lnTo>
                    <a:pt x="438" y="76"/>
                  </a:lnTo>
                  <a:lnTo>
                    <a:pt x="440" y="74"/>
                  </a:lnTo>
                  <a:lnTo>
                    <a:pt x="441" y="74"/>
                  </a:lnTo>
                  <a:lnTo>
                    <a:pt x="441" y="76"/>
                  </a:lnTo>
                  <a:lnTo>
                    <a:pt x="443" y="77"/>
                  </a:lnTo>
                  <a:lnTo>
                    <a:pt x="441" y="87"/>
                  </a:lnTo>
                  <a:lnTo>
                    <a:pt x="438" y="87"/>
                  </a:lnTo>
                  <a:lnTo>
                    <a:pt x="436" y="91"/>
                  </a:lnTo>
                  <a:lnTo>
                    <a:pt x="435" y="92"/>
                  </a:lnTo>
                  <a:lnTo>
                    <a:pt x="433" y="94"/>
                  </a:lnTo>
                  <a:lnTo>
                    <a:pt x="431" y="94"/>
                  </a:lnTo>
                  <a:lnTo>
                    <a:pt x="428" y="96"/>
                  </a:lnTo>
                  <a:lnTo>
                    <a:pt x="428" y="97"/>
                  </a:lnTo>
                  <a:lnTo>
                    <a:pt x="428" y="99"/>
                  </a:lnTo>
                  <a:lnTo>
                    <a:pt x="426" y="102"/>
                  </a:lnTo>
                  <a:lnTo>
                    <a:pt x="425" y="104"/>
                  </a:lnTo>
                  <a:lnTo>
                    <a:pt x="423" y="104"/>
                  </a:lnTo>
                  <a:lnTo>
                    <a:pt x="421" y="104"/>
                  </a:lnTo>
                  <a:lnTo>
                    <a:pt x="421" y="106"/>
                  </a:lnTo>
                  <a:lnTo>
                    <a:pt x="418" y="109"/>
                  </a:lnTo>
                  <a:lnTo>
                    <a:pt x="416" y="109"/>
                  </a:lnTo>
                  <a:lnTo>
                    <a:pt x="416" y="111"/>
                  </a:lnTo>
                  <a:lnTo>
                    <a:pt x="416" y="112"/>
                  </a:lnTo>
                  <a:lnTo>
                    <a:pt x="416" y="117"/>
                  </a:lnTo>
                  <a:lnTo>
                    <a:pt x="415" y="121"/>
                  </a:lnTo>
                  <a:lnTo>
                    <a:pt x="413" y="121"/>
                  </a:lnTo>
                  <a:lnTo>
                    <a:pt x="410" y="124"/>
                  </a:lnTo>
                  <a:lnTo>
                    <a:pt x="406" y="127"/>
                  </a:lnTo>
                  <a:lnTo>
                    <a:pt x="403" y="127"/>
                  </a:lnTo>
                  <a:lnTo>
                    <a:pt x="403" y="131"/>
                  </a:lnTo>
                  <a:lnTo>
                    <a:pt x="406" y="132"/>
                  </a:lnTo>
                  <a:lnTo>
                    <a:pt x="406" y="136"/>
                  </a:lnTo>
                  <a:lnTo>
                    <a:pt x="408" y="136"/>
                  </a:lnTo>
                  <a:lnTo>
                    <a:pt x="411" y="137"/>
                  </a:lnTo>
                  <a:lnTo>
                    <a:pt x="416" y="139"/>
                  </a:lnTo>
                  <a:lnTo>
                    <a:pt x="421" y="141"/>
                  </a:lnTo>
                  <a:lnTo>
                    <a:pt x="425" y="142"/>
                  </a:lnTo>
                  <a:lnTo>
                    <a:pt x="426" y="142"/>
                  </a:lnTo>
                  <a:lnTo>
                    <a:pt x="428" y="142"/>
                  </a:lnTo>
                  <a:lnTo>
                    <a:pt x="430" y="142"/>
                  </a:lnTo>
                  <a:lnTo>
                    <a:pt x="428" y="146"/>
                  </a:lnTo>
                  <a:lnTo>
                    <a:pt x="430" y="147"/>
                  </a:lnTo>
                  <a:lnTo>
                    <a:pt x="431" y="147"/>
                  </a:lnTo>
                  <a:lnTo>
                    <a:pt x="433" y="149"/>
                  </a:lnTo>
                  <a:lnTo>
                    <a:pt x="435" y="151"/>
                  </a:lnTo>
                  <a:lnTo>
                    <a:pt x="433" y="154"/>
                  </a:lnTo>
                  <a:lnTo>
                    <a:pt x="435" y="157"/>
                  </a:lnTo>
                  <a:lnTo>
                    <a:pt x="438" y="159"/>
                  </a:lnTo>
                  <a:lnTo>
                    <a:pt x="440" y="159"/>
                  </a:lnTo>
                  <a:lnTo>
                    <a:pt x="440" y="162"/>
                  </a:lnTo>
                  <a:lnTo>
                    <a:pt x="441" y="161"/>
                  </a:lnTo>
                  <a:lnTo>
                    <a:pt x="441" y="164"/>
                  </a:lnTo>
                  <a:lnTo>
                    <a:pt x="443" y="166"/>
                  </a:lnTo>
                  <a:lnTo>
                    <a:pt x="445" y="167"/>
                  </a:lnTo>
                  <a:lnTo>
                    <a:pt x="446" y="167"/>
                  </a:lnTo>
                  <a:lnTo>
                    <a:pt x="445" y="167"/>
                  </a:lnTo>
                  <a:lnTo>
                    <a:pt x="445" y="169"/>
                  </a:lnTo>
                  <a:lnTo>
                    <a:pt x="446" y="171"/>
                  </a:lnTo>
                  <a:lnTo>
                    <a:pt x="448" y="172"/>
                  </a:lnTo>
                  <a:lnTo>
                    <a:pt x="448" y="171"/>
                  </a:lnTo>
                  <a:lnTo>
                    <a:pt x="450" y="171"/>
                  </a:lnTo>
                  <a:lnTo>
                    <a:pt x="456" y="179"/>
                  </a:lnTo>
                  <a:lnTo>
                    <a:pt x="453" y="179"/>
                  </a:lnTo>
                  <a:lnTo>
                    <a:pt x="451" y="181"/>
                  </a:lnTo>
                  <a:lnTo>
                    <a:pt x="451" y="184"/>
                  </a:lnTo>
                  <a:lnTo>
                    <a:pt x="450" y="186"/>
                  </a:lnTo>
                  <a:lnTo>
                    <a:pt x="453" y="189"/>
                  </a:lnTo>
                  <a:lnTo>
                    <a:pt x="450" y="191"/>
                  </a:lnTo>
                  <a:lnTo>
                    <a:pt x="450" y="196"/>
                  </a:lnTo>
                  <a:lnTo>
                    <a:pt x="446" y="198"/>
                  </a:lnTo>
                  <a:lnTo>
                    <a:pt x="443" y="198"/>
                  </a:lnTo>
                  <a:lnTo>
                    <a:pt x="436" y="198"/>
                  </a:lnTo>
                  <a:lnTo>
                    <a:pt x="436" y="199"/>
                  </a:lnTo>
                  <a:lnTo>
                    <a:pt x="426" y="203"/>
                  </a:lnTo>
                  <a:lnTo>
                    <a:pt x="428" y="203"/>
                  </a:lnTo>
                  <a:lnTo>
                    <a:pt x="426" y="204"/>
                  </a:lnTo>
                  <a:lnTo>
                    <a:pt x="425" y="203"/>
                  </a:lnTo>
                  <a:lnTo>
                    <a:pt x="423" y="204"/>
                  </a:lnTo>
                  <a:lnTo>
                    <a:pt x="425" y="204"/>
                  </a:lnTo>
                  <a:lnTo>
                    <a:pt x="428" y="206"/>
                  </a:lnTo>
                  <a:lnTo>
                    <a:pt x="431" y="209"/>
                  </a:lnTo>
                  <a:lnTo>
                    <a:pt x="430" y="214"/>
                  </a:lnTo>
                  <a:lnTo>
                    <a:pt x="428" y="216"/>
                  </a:lnTo>
                  <a:lnTo>
                    <a:pt x="428" y="219"/>
                  </a:lnTo>
                  <a:lnTo>
                    <a:pt x="428" y="223"/>
                  </a:lnTo>
                  <a:lnTo>
                    <a:pt x="431" y="228"/>
                  </a:lnTo>
                  <a:lnTo>
                    <a:pt x="430" y="229"/>
                  </a:lnTo>
                  <a:lnTo>
                    <a:pt x="428" y="231"/>
                  </a:lnTo>
                  <a:lnTo>
                    <a:pt x="433" y="231"/>
                  </a:lnTo>
                  <a:lnTo>
                    <a:pt x="435" y="233"/>
                  </a:lnTo>
                  <a:lnTo>
                    <a:pt x="443" y="236"/>
                  </a:lnTo>
                  <a:lnTo>
                    <a:pt x="440" y="238"/>
                  </a:lnTo>
                  <a:lnTo>
                    <a:pt x="440" y="241"/>
                  </a:lnTo>
                  <a:lnTo>
                    <a:pt x="436" y="241"/>
                  </a:lnTo>
                  <a:lnTo>
                    <a:pt x="433" y="241"/>
                  </a:lnTo>
                  <a:lnTo>
                    <a:pt x="435" y="246"/>
                  </a:lnTo>
                  <a:lnTo>
                    <a:pt x="435" y="254"/>
                  </a:lnTo>
                  <a:lnTo>
                    <a:pt x="435" y="259"/>
                  </a:lnTo>
                  <a:lnTo>
                    <a:pt x="435" y="261"/>
                  </a:lnTo>
                  <a:lnTo>
                    <a:pt x="433" y="263"/>
                  </a:lnTo>
                  <a:lnTo>
                    <a:pt x="428" y="266"/>
                  </a:lnTo>
                  <a:lnTo>
                    <a:pt x="425" y="266"/>
                  </a:lnTo>
                  <a:lnTo>
                    <a:pt x="426" y="273"/>
                  </a:lnTo>
                  <a:lnTo>
                    <a:pt x="426" y="278"/>
                  </a:lnTo>
                  <a:lnTo>
                    <a:pt x="428" y="283"/>
                  </a:lnTo>
                  <a:lnTo>
                    <a:pt x="426" y="293"/>
                  </a:lnTo>
                  <a:lnTo>
                    <a:pt x="425" y="293"/>
                  </a:lnTo>
                  <a:lnTo>
                    <a:pt x="423" y="293"/>
                  </a:lnTo>
                  <a:lnTo>
                    <a:pt x="421" y="295"/>
                  </a:lnTo>
                  <a:lnTo>
                    <a:pt x="421" y="296"/>
                  </a:lnTo>
                  <a:lnTo>
                    <a:pt x="418" y="305"/>
                  </a:lnTo>
                  <a:lnTo>
                    <a:pt x="423" y="306"/>
                  </a:lnTo>
                  <a:lnTo>
                    <a:pt x="423" y="308"/>
                  </a:lnTo>
                  <a:lnTo>
                    <a:pt x="423" y="313"/>
                  </a:lnTo>
                  <a:lnTo>
                    <a:pt x="431" y="315"/>
                  </a:lnTo>
                  <a:lnTo>
                    <a:pt x="435" y="313"/>
                  </a:lnTo>
                  <a:lnTo>
                    <a:pt x="438" y="313"/>
                  </a:lnTo>
                  <a:lnTo>
                    <a:pt x="445" y="310"/>
                  </a:lnTo>
                  <a:lnTo>
                    <a:pt x="448" y="315"/>
                  </a:lnTo>
                  <a:lnTo>
                    <a:pt x="453" y="316"/>
                  </a:lnTo>
                  <a:lnTo>
                    <a:pt x="455" y="320"/>
                  </a:lnTo>
                  <a:lnTo>
                    <a:pt x="458" y="321"/>
                  </a:lnTo>
                  <a:lnTo>
                    <a:pt x="461" y="325"/>
                  </a:lnTo>
                  <a:lnTo>
                    <a:pt x="463" y="325"/>
                  </a:lnTo>
                  <a:lnTo>
                    <a:pt x="467" y="325"/>
                  </a:lnTo>
                  <a:lnTo>
                    <a:pt x="470" y="325"/>
                  </a:lnTo>
                  <a:lnTo>
                    <a:pt x="470" y="326"/>
                  </a:lnTo>
                  <a:lnTo>
                    <a:pt x="473" y="331"/>
                  </a:lnTo>
                  <a:lnTo>
                    <a:pt x="475" y="333"/>
                  </a:lnTo>
                  <a:lnTo>
                    <a:pt x="478" y="335"/>
                  </a:lnTo>
                  <a:lnTo>
                    <a:pt x="477" y="338"/>
                  </a:lnTo>
                  <a:lnTo>
                    <a:pt x="475" y="340"/>
                  </a:lnTo>
                  <a:lnTo>
                    <a:pt x="477" y="343"/>
                  </a:lnTo>
                  <a:lnTo>
                    <a:pt x="478" y="345"/>
                  </a:lnTo>
                  <a:lnTo>
                    <a:pt x="477" y="345"/>
                  </a:lnTo>
                  <a:lnTo>
                    <a:pt x="478" y="348"/>
                  </a:lnTo>
                  <a:lnTo>
                    <a:pt x="478" y="353"/>
                  </a:lnTo>
                  <a:lnTo>
                    <a:pt x="482" y="355"/>
                  </a:lnTo>
                  <a:lnTo>
                    <a:pt x="480" y="358"/>
                  </a:lnTo>
                  <a:lnTo>
                    <a:pt x="480" y="361"/>
                  </a:lnTo>
                  <a:lnTo>
                    <a:pt x="478" y="365"/>
                  </a:lnTo>
                  <a:lnTo>
                    <a:pt x="480" y="365"/>
                  </a:lnTo>
                  <a:lnTo>
                    <a:pt x="478" y="366"/>
                  </a:lnTo>
                  <a:lnTo>
                    <a:pt x="478" y="368"/>
                  </a:lnTo>
                  <a:lnTo>
                    <a:pt x="477" y="368"/>
                  </a:lnTo>
                  <a:lnTo>
                    <a:pt x="477" y="371"/>
                  </a:lnTo>
                  <a:lnTo>
                    <a:pt x="477" y="375"/>
                  </a:lnTo>
                  <a:lnTo>
                    <a:pt x="477" y="377"/>
                  </a:lnTo>
                  <a:lnTo>
                    <a:pt x="477" y="378"/>
                  </a:lnTo>
                  <a:lnTo>
                    <a:pt x="478" y="380"/>
                  </a:lnTo>
                  <a:lnTo>
                    <a:pt x="478" y="382"/>
                  </a:lnTo>
                  <a:lnTo>
                    <a:pt x="477" y="385"/>
                  </a:lnTo>
                  <a:lnTo>
                    <a:pt x="477" y="387"/>
                  </a:lnTo>
                  <a:lnTo>
                    <a:pt x="475" y="390"/>
                  </a:lnTo>
                  <a:lnTo>
                    <a:pt x="475" y="392"/>
                  </a:lnTo>
                  <a:lnTo>
                    <a:pt x="475" y="393"/>
                  </a:lnTo>
                  <a:lnTo>
                    <a:pt x="475" y="395"/>
                  </a:lnTo>
                  <a:lnTo>
                    <a:pt x="473" y="398"/>
                  </a:lnTo>
                  <a:lnTo>
                    <a:pt x="473" y="400"/>
                  </a:lnTo>
                  <a:lnTo>
                    <a:pt x="467" y="398"/>
                  </a:lnTo>
                  <a:lnTo>
                    <a:pt x="461" y="398"/>
                  </a:lnTo>
                  <a:lnTo>
                    <a:pt x="461" y="397"/>
                  </a:lnTo>
                  <a:lnTo>
                    <a:pt x="460" y="393"/>
                  </a:lnTo>
                  <a:lnTo>
                    <a:pt x="458" y="398"/>
                  </a:lnTo>
                  <a:lnTo>
                    <a:pt x="455" y="400"/>
                  </a:lnTo>
                  <a:lnTo>
                    <a:pt x="453" y="398"/>
                  </a:lnTo>
                  <a:lnTo>
                    <a:pt x="450" y="400"/>
                  </a:lnTo>
                  <a:lnTo>
                    <a:pt x="448" y="398"/>
                  </a:lnTo>
                  <a:lnTo>
                    <a:pt x="450" y="403"/>
                  </a:lnTo>
                  <a:lnTo>
                    <a:pt x="448" y="405"/>
                  </a:lnTo>
                  <a:lnTo>
                    <a:pt x="450" y="407"/>
                  </a:lnTo>
                  <a:lnTo>
                    <a:pt x="451" y="408"/>
                  </a:lnTo>
                  <a:lnTo>
                    <a:pt x="450" y="408"/>
                  </a:lnTo>
                  <a:lnTo>
                    <a:pt x="450" y="410"/>
                  </a:lnTo>
                  <a:lnTo>
                    <a:pt x="448" y="410"/>
                  </a:lnTo>
                  <a:lnTo>
                    <a:pt x="448" y="412"/>
                  </a:lnTo>
                  <a:lnTo>
                    <a:pt x="446" y="412"/>
                  </a:lnTo>
                  <a:lnTo>
                    <a:pt x="450" y="412"/>
                  </a:lnTo>
                  <a:lnTo>
                    <a:pt x="450" y="415"/>
                  </a:lnTo>
                  <a:lnTo>
                    <a:pt x="453" y="415"/>
                  </a:lnTo>
                  <a:lnTo>
                    <a:pt x="455" y="415"/>
                  </a:lnTo>
                  <a:lnTo>
                    <a:pt x="456" y="415"/>
                  </a:lnTo>
                  <a:lnTo>
                    <a:pt x="461" y="420"/>
                  </a:lnTo>
                  <a:lnTo>
                    <a:pt x="465" y="422"/>
                  </a:lnTo>
                  <a:lnTo>
                    <a:pt x="465" y="423"/>
                  </a:lnTo>
                  <a:lnTo>
                    <a:pt x="468" y="423"/>
                  </a:lnTo>
                  <a:lnTo>
                    <a:pt x="470" y="425"/>
                  </a:lnTo>
                  <a:lnTo>
                    <a:pt x="470" y="428"/>
                  </a:lnTo>
                  <a:lnTo>
                    <a:pt x="468" y="430"/>
                  </a:lnTo>
                  <a:lnTo>
                    <a:pt x="467" y="432"/>
                  </a:lnTo>
                  <a:lnTo>
                    <a:pt x="468" y="433"/>
                  </a:lnTo>
                  <a:lnTo>
                    <a:pt x="472" y="433"/>
                  </a:lnTo>
                  <a:lnTo>
                    <a:pt x="472" y="435"/>
                  </a:lnTo>
                  <a:lnTo>
                    <a:pt x="473" y="435"/>
                  </a:lnTo>
                  <a:lnTo>
                    <a:pt x="472" y="437"/>
                  </a:lnTo>
                  <a:lnTo>
                    <a:pt x="467" y="435"/>
                  </a:lnTo>
                  <a:lnTo>
                    <a:pt x="465" y="437"/>
                  </a:lnTo>
                  <a:lnTo>
                    <a:pt x="467" y="438"/>
                  </a:lnTo>
                  <a:lnTo>
                    <a:pt x="465" y="442"/>
                  </a:lnTo>
                  <a:lnTo>
                    <a:pt x="465" y="445"/>
                  </a:lnTo>
                  <a:lnTo>
                    <a:pt x="463" y="447"/>
                  </a:lnTo>
                  <a:lnTo>
                    <a:pt x="468" y="447"/>
                  </a:lnTo>
                  <a:lnTo>
                    <a:pt x="468" y="445"/>
                  </a:lnTo>
                  <a:lnTo>
                    <a:pt x="468" y="443"/>
                  </a:lnTo>
                  <a:lnTo>
                    <a:pt x="470" y="443"/>
                  </a:lnTo>
                  <a:lnTo>
                    <a:pt x="470" y="445"/>
                  </a:lnTo>
                  <a:lnTo>
                    <a:pt x="472" y="445"/>
                  </a:lnTo>
                  <a:lnTo>
                    <a:pt x="473" y="445"/>
                  </a:lnTo>
                  <a:lnTo>
                    <a:pt x="475" y="450"/>
                  </a:lnTo>
                  <a:lnTo>
                    <a:pt x="477" y="450"/>
                  </a:lnTo>
                  <a:lnTo>
                    <a:pt x="478" y="450"/>
                  </a:lnTo>
                  <a:lnTo>
                    <a:pt x="480" y="450"/>
                  </a:lnTo>
                  <a:lnTo>
                    <a:pt x="480" y="447"/>
                  </a:lnTo>
                  <a:lnTo>
                    <a:pt x="485" y="442"/>
                  </a:lnTo>
                  <a:lnTo>
                    <a:pt x="487" y="442"/>
                  </a:lnTo>
                  <a:lnTo>
                    <a:pt x="488" y="443"/>
                  </a:lnTo>
                  <a:lnTo>
                    <a:pt x="492" y="442"/>
                  </a:lnTo>
                  <a:lnTo>
                    <a:pt x="493" y="442"/>
                  </a:lnTo>
                  <a:lnTo>
                    <a:pt x="495" y="440"/>
                  </a:lnTo>
                  <a:lnTo>
                    <a:pt x="495" y="435"/>
                  </a:lnTo>
                  <a:lnTo>
                    <a:pt x="500" y="435"/>
                  </a:lnTo>
                  <a:lnTo>
                    <a:pt x="505" y="437"/>
                  </a:lnTo>
                  <a:lnTo>
                    <a:pt x="505" y="435"/>
                  </a:lnTo>
                  <a:lnTo>
                    <a:pt x="508" y="433"/>
                  </a:lnTo>
                  <a:lnTo>
                    <a:pt x="512" y="442"/>
                  </a:lnTo>
                  <a:lnTo>
                    <a:pt x="513" y="442"/>
                  </a:lnTo>
                  <a:lnTo>
                    <a:pt x="512" y="445"/>
                  </a:lnTo>
                  <a:lnTo>
                    <a:pt x="508" y="447"/>
                  </a:lnTo>
                  <a:lnTo>
                    <a:pt x="508" y="450"/>
                  </a:lnTo>
                  <a:lnTo>
                    <a:pt x="510" y="452"/>
                  </a:lnTo>
                  <a:lnTo>
                    <a:pt x="512" y="455"/>
                  </a:lnTo>
                  <a:lnTo>
                    <a:pt x="508" y="458"/>
                  </a:lnTo>
                  <a:lnTo>
                    <a:pt x="510" y="458"/>
                  </a:lnTo>
                  <a:lnTo>
                    <a:pt x="513" y="463"/>
                  </a:lnTo>
                  <a:lnTo>
                    <a:pt x="522" y="462"/>
                  </a:lnTo>
                  <a:lnTo>
                    <a:pt x="523" y="460"/>
                  </a:lnTo>
                  <a:lnTo>
                    <a:pt x="523" y="462"/>
                  </a:lnTo>
                  <a:lnTo>
                    <a:pt x="522" y="463"/>
                  </a:lnTo>
                  <a:lnTo>
                    <a:pt x="522" y="465"/>
                  </a:lnTo>
                  <a:lnTo>
                    <a:pt x="522" y="467"/>
                  </a:lnTo>
                  <a:lnTo>
                    <a:pt x="523" y="472"/>
                  </a:lnTo>
                  <a:lnTo>
                    <a:pt x="522" y="475"/>
                  </a:lnTo>
                  <a:lnTo>
                    <a:pt x="522" y="480"/>
                  </a:lnTo>
                  <a:lnTo>
                    <a:pt x="523" y="482"/>
                  </a:lnTo>
                  <a:lnTo>
                    <a:pt x="525" y="482"/>
                  </a:lnTo>
                  <a:lnTo>
                    <a:pt x="527" y="479"/>
                  </a:lnTo>
                  <a:lnTo>
                    <a:pt x="528" y="477"/>
                  </a:lnTo>
                  <a:lnTo>
                    <a:pt x="528" y="475"/>
                  </a:lnTo>
                  <a:lnTo>
                    <a:pt x="530" y="473"/>
                  </a:lnTo>
                  <a:lnTo>
                    <a:pt x="530" y="475"/>
                  </a:lnTo>
                  <a:lnTo>
                    <a:pt x="530" y="477"/>
                  </a:lnTo>
                  <a:lnTo>
                    <a:pt x="528" y="479"/>
                  </a:lnTo>
                  <a:lnTo>
                    <a:pt x="528" y="482"/>
                  </a:lnTo>
                  <a:lnTo>
                    <a:pt x="530" y="479"/>
                  </a:lnTo>
                  <a:lnTo>
                    <a:pt x="535" y="473"/>
                  </a:lnTo>
                  <a:lnTo>
                    <a:pt x="540" y="470"/>
                  </a:lnTo>
                  <a:lnTo>
                    <a:pt x="542" y="468"/>
                  </a:lnTo>
                  <a:lnTo>
                    <a:pt x="540" y="465"/>
                  </a:lnTo>
                  <a:lnTo>
                    <a:pt x="535" y="467"/>
                  </a:lnTo>
                  <a:lnTo>
                    <a:pt x="533" y="468"/>
                  </a:lnTo>
                  <a:lnTo>
                    <a:pt x="533" y="467"/>
                  </a:lnTo>
                  <a:lnTo>
                    <a:pt x="532" y="465"/>
                  </a:lnTo>
                  <a:lnTo>
                    <a:pt x="537" y="462"/>
                  </a:lnTo>
                  <a:lnTo>
                    <a:pt x="538" y="460"/>
                  </a:lnTo>
                  <a:lnTo>
                    <a:pt x="540" y="460"/>
                  </a:lnTo>
                  <a:lnTo>
                    <a:pt x="542" y="460"/>
                  </a:lnTo>
                  <a:lnTo>
                    <a:pt x="545" y="458"/>
                  </a:lnTo>
                  <a:lnTo>
                    <a:pt x="545" y="460"/>
                  </a:lnTo>
                  <a:lnTo>
                    <a:pt x="547" y="465"/>
                  </a:lnTo>
                  <a:lnTo>
                    <a:pt x="545" y="465"/>
                  </a:lnTo>
                  <a:lnTo>
                    <a:pt x="545" y="467"/>
                  </a:lnTo>
                  <a:lnTo>
                    <a:pt x="545" y="468"/>
                  </a:lnTo>
                  <a:lnTo>
                    <a:pt x="547" y="467"/>
                  </a:lnTo>
                  <a:lnTo>
                    <a:pt x="548" y="467"/>
                  </a:lnTo>
                  <a:lnTo>
                    <a:pt x="550" y="462"/>
                  </a:lnTo>
                  <a:lnTo>
                    <a:pt x="552" y="460"/>
                  </a:lnTo>
                  <a:lnTo>
                    <a:pt x="553" y="462"/>
                  </a:lnTo>
                  <a:lnTo>
                    <a:pt x="553" y="460"/>
                  </a:lnTo>
                  <a:lnTo>
                    <a:pt x="558" y="463"/>
                  </a:lnTo>
                  <a:lnTo>
                    <a:pt x="560" y="465"/>
                  </a:lnTo>
                  <a:lnTo>
                    <a:pt x="562" y="463"/>
                  </a:lnTo>
                  <a:lnTo>
                    <a:pt x="564" y="465"/>
                  </a:lnTo>
                  <a:lnTo>
                    <a:pt x="565" y="467"/>
                  </a:lnTo>
                  <a:lnTo>
                    <a:pt x="562" y="467"/>
                  </a:lnTo>
                  <a:lnTo>
                    <a:pt x="569" y="470"/>
                  </a:lnTo>
                  <a:lnTo>
                    <a:pt x="572" y="470"/>
                  </a:lnTo>
                  <a:lnTo>
                    <a:pt x="575" y="468"/>
                  </a:lnTo>
                  <a:lnTo>
                    <a:pt x="577" y="467"/>
                  </a:lnTo>
                  <a:lnTo>
                    <a:pt x="577" y="468"/>
                  </a:lnTo>
                  <a:lnTo>
                    <a:pt x="577" y="470"/>
                  </a:lnTo>
                  <a:lnTo>
                    <a:pt x="582" y="475"/>
                  </a:lnTo>
                  <a:lnTo>
                    <a:pt x="584" y="479"/>
                  </a:lnTo>
                  <a:lnTo>
                    <a:pt x="585" y="479"/>
                  </a:lnTo>
                  <a:lnTo>
                    <a:pt x="587" y="477"/>
                  </a:lnTo>
                  <a:lnTo>
                    <a:pt x="585" y="479"/>
                  </a:lnTo>
                  <a:lnTo>
                    <a:pt x="585" y="484"/>
                  </a:lnTo>
                  <a:lnTo>
                    <a:pt x="585" y="485"/>
                  </a:lnTo>
                  <a:lnTo>
                    <a:pt x="589" y="484"/>
                  </a:lnTo>
                  <a:lnTo>
                    <a:pt x="587" y="485"/>
                  </a:lnTo>
                  <a:lnTo>
                    <a:pt x="585" y="487"/>
                  </a:lnTo>
                  <a:lnTo>
                    <a:pt x="584" y="489"/>
                  </a:lnTo>
                  <a:lnTo>
                    <a:pt x="584" y="490"/>
                  </a:lnTo>
                  <a:lnTo>
                    <a:pt x="587" y="490"/>
                  </a:lnTo>
                  <a:lnTo>
                    <a:pt x="587" y="492"/>
                  </a:lnTo>
                  <a:lnTo>
                    <a:pt x="589" y="492"/>
                  </a:lnTo>
                  <a:lnTo>
                    <a:pt x="587" y="494"/>
                  </a:lnTo>
                  <a:lnTo>
                    <a:pt x="590" y="495"/>
                  </a:lnTo>
                  <a:lnTo>
                    <a:pt x="592" y="495"/>
                  </a:lnTo>
                  <a:lnTo>
                    <a:pt x="590" y="490"/>
                  </a:lnTo>
                  <a:lnTo>
                    <a:pt x="592" y="489"/>
                  </a:lnTo>
                  <a:lnTo>
                    <a:pt x="594" y="489"/>
                  </a:lnTo>
                  <a:lnTo>
                    <a:pt x="592" y="490"/>
                  </a:lnTo>
                  <a:lnTo>
                    <a:pt x="595" y="494"/>
                  </a:lnTo>
                  <a:lnTo>
                    <a:pt x="595" y="497"/>
                  </a:lnTo>
                  <a:lnTo>
                    <a:pt x="599" y="497"/>
                  </a:lnTo>
                  <a:lnTo>
                    <a:pt x="600" y="497"/>
                  </a:lnTo>
                  <a:lnTo>
                    <a:pt x="600" y="494"/>
                  </a:lnTo>
                  <a:lnTo>
                    <a:pt x="602" y="494"/>
                  </a:lnTo>
                  <a:lnTo>
                    <a:pt x="602" y="497"/>
                  </a:lnTo>
                  <a:lnTo>
                    <a:pt x="602" y="499"/>
                  </a:lnTo>
                  <a:lnTo>
                    <a:pt x="600" y="499"/>
                  </a:lnTo>
                  <a:lnTo>
                    <a:pt x="602" y="499"/>
                  </a:lnTo>
                  <a:lnTo>
                    <a:pt x="604" y="500"/>
                  </a:lnTo>
                  <a:lnTo>
                    <a:pt x="604" y="499"/>
                  </a:lnTo>
                  <a:lnTo>
                    <a:pt x="605" y="499"/>
                  </a:lnTo>
                  <a:lnTo>
                    <a:pt x="607" y="497"/>
                  </a:lnTo>
                  <a:lnTo>
                    <a:pt x="607" y="495"/>
                  </a:lnTo>
                  <a:lnTo>
                    <a:pt x="607" y="494"/>
                  </a:lnTo>
                  <a:lnTo>
                    <a:pt x="607" y="497"/>
                  </a:lnTo>
                  <a:lnTo>
                    <a:pt x="609" y="500"/>
                  </a:lnTo>
                  <a:lnTo>
                    <a:pt x="607" y="502"/>
                  </a:lnTo>
                  <a:lnTo>
                    <a:pt x="607" y="504"/>
                  </a:lnTo>
                  <a:lnTo>
                    <a:pt x="609" y="505"/>
                  </a:lnTo>
                  <a:lnTo>
                    <a:pt x="607" y="509"/>
                  </a:lnTo>
                  <a:lnTo>
                    <a:pt x="609" y="510"/>
                  </a:lnTo>
                  <a:lnTo>
                    <a:pt x="610" y="509"/>
                  </a:lnTo>
                  <a:lnTo>
                    <a:pt x="610" y="504"/>
                  </a:lnTo>
                  <a:lnTo>
                    <a:pt x="612" y="504"/>
                  </a:lnTo>
                  <a:lnTo>
                    <a:pt x="617" y="504"/>
                  </a:lnTo>
                  <a:lnTo>
                    <a:pt x="619" y="505"/>
                  </a:lnTo>
                  <a:lnTo>
                    <a:pt x="620" y="505"/>
                  </a:lnTo>
                  <a:lnTo>
                    <a:pt x="624" y="507"/>
                  </a:lnTo>
                  <a:lnTo>
                    <a:pt x="627" y="507"/>
                  </a:lnTo>
                  <a:lnTo>
                    <a:pt x="629" y="505"/>
                  </a:lnTo>
                  <a:lnTo>
                    <a:pt x="632" y="505"/>
                  </a:lnTo>
                  <a:lnTo>
                    <a:pt x="634" y="504"/>
                  </a:lnTo>
                  <a:lnTo>
                    <a:pt x="635" y="505"/>
                  </a:lnTo>
                  <a:lnTo>
                    <a:pt x="637" y="504"/>
                  </a:lnTo>
                  <a:lnTo>
                    <a:pt x="639" y="509"/>
                  </a:lnTo>
                  <a:lnTo>
                    <a:pt x="640" y="510"/>
                  </a:lnTo>
                  <a:lnTo>
                    <a:pt x="635" y="514"/>
                  </a:lnTo>
                  <a:lnTo>
                    <a:pt x="635" y="517"/>
                  </a:lnTo>
                  <a:lnTo>
                    <a:pt x="635" y="519"/>
                  </a:lnTo>
                  <a:lnTo>
                    <a:pt x="640" y="522"/>
                  </a:lnTo>
                  <a:lnTo>
                    <a:pt x="645" y="520"/>
                  </a:lnTo>
                  <a:lnTo>
                    <a:pt x="644" y="524"/>
                  </a:lnTo>
                  <a:lnTo>
                    <a:pt x="645" y="525"/>
                  </a:lnTo>
                  <a:lnTo>
                    <a:pt x="647" y="525"/>
                  </a:lnTo>
                  <a:lnTo>
                    <a:pt x="649" y="525"/>
                  </a:lnTo>
                  <a:lnTo>
                    <a:pt x="650" y="525"/>
                  </a:lnTo>
                  <a:lnTo>
                    <a:pt x="652" y="525"/>
                  </a:lnTo>
                  <a:lnTo>
                    <a:pt x="654" y="524"/>
                  </a:lnTo>
                  <a:lnTo>
                    <a:pt x="661" y="527"/>
                  </a:lnTo>
                  <a:lnTo>
                    <a:pt x="666" y="525"/>
                  </a:lnTo>
                  <a:lnTo>
                    <a:pt x="666" y="529"/>
                  </a:lnTo>
                  <a:lnTo>
                    <a:pt x="666" y="534"/>
                  </a:lnTo>
                  <a:lnTo>
                    <a:pt x="667" y="535"/>
                  </a:lnTo>
                  <a:lnTo>
                    <a:pt x="669" y="535"/>
                  </a:lnTo>
                  <a:lnTo>
                    <a:pt x="671" y="535"/>
                  </a:lnTo>
                  <a:lnTo>
                    <a:pt x="672" y="535"/>
                  </a:lnTo>
                  <a:lnTo>
                    <a:pt x="676" y="535"/>
                  </a:lnTo>
                  <a:lnTo>
                    <a:pt x="677" y="534"/>
                  </a:lnTo>
                  <a:lnTo>
                    <a:pt x="682" y="537"/>
                  </a:lnTo>
                  <a:lnTo>
                    <a:pt x="684" y="534"/>
                  </a:lnTo>
                  <a:lnTo>
                    <a:pt x="686" y="534"/>
                  </a:lnTo>
                  <a:lnTo>
                    <a:pt x="687" y="532"/>
                  </a:lnTo>
                  <a:lnTo>
                    <a:pt x="691" y="529"/>
                  </a:lnTo>
                  <a:lnTo>
                    <a:pt x="692" y="529"/>
                  </a:lnTo>
                  <a:lnTo>
                    <a:pt x="694" y="527"/>
                  </a:lnTo>
                  <a:lnTo>
                    <a:pt x="697" y="525"/>
                  </a:lnTo>
                  <a:lnTo>
                    <a:pt x="702" y="520"/>
                  </a:lnTo>
                  <a:lnTo>
                    <a:pt x="706" y="519"/>
                  </a:lnTo>
                  <a:lnTo>
                    <a:pt x="706" y="517"/>
                  </a:lnTo>
                  <a:lnTo>
                    <a:pt x="704" y="514"/>
                  </a:lnTo>
                  <a:lnTo>
                    <a:pt x="704" y="512"/>
                  </a:lnTo>
                  <a:lnTo>
                    <a:pt x="707" y="509"/>
                  </a:lnTo>
                  <a:lnTo>
                    <a:pt x="709" y="509"/>
                  </a:lnTo>
                  <a:lnTo>
                    <a:pt x="712" y="509"/>
                  </a:lnTo>
                  <a:lnTo>
                    <a:pt x="712" y="510"/>
                  </a:lnTo>
                  <a:lnTo>
                    <a:pt x="714" y="512"/>
                  </a:lnTo>
                  <a:lnTo>
                    <a:pt x="716" y="510"/>
                  </a:lnTo>
                  <a:lnTo>
                    <a:pt x="717" y="514"/>
                  </a:lnTo>
                  <a:lnTo>
                    <a:pt x="717" y="517"/>
                  </a:lnTo>
                  <a:lnTo>
                    <a:pt x="716" y="520"/>
                  </a:lnTo>
                  <a:lnTo>
                    <a:pt x="714" y="529"/>
                  </a:lnTo>
                  <a:lnTo>
                    <a:pt x="717" y="534"/>
                  </a:lnTo>
                  <a:lnTo>
                    <a:pt x="716" y="535"/>
                  </a:lnTo>
                  <a:lnTo>
                    <a:pt x="716" y="540"/>
                  </a:lnTo>
                  <a:lnTo>
                    <a:pt x="717" y="542"/>
                  </a:lnTo>
                  <a:lnTo>
                    <a:pt x="721" y="540"/>
                  </a:lnTo>
                  <a:lnTo>
                    <a:pt x="722" y="542"/>
                  </a:lnTo>
                  <a:lnTo>
                    <a:pt x="722" y="540"/>
                  </a:lnTo>
                  <a:lnTo>
                    <a:pt x="726" y="540"/>
                  </a:lnTo>
                  <a:lnTo>
                    <a:pt x="727" y="537"/>
                  </a:lnTo>
                  <a:lnTo>
                    <a:pt x="731" y="537"/>
                  </a:lnTo>
                  <a:lnTo>
                    <a:pt x="732" y="537"/>
                  </a:lnTo>
                  <a:lnTo>
                    <a:pt x="734" y="539"/>
                  </a:lnTo>
                  <a:lnTo>
                    <a:pt x="737" y="539"/>
                  </a:lnTo>
                  <a:lnTo>
                    <a:pt x="739" y="537"/>
                  </a:lnTo>
                  <a:lnTo>
                    <a:pt x="739" y="535"/>
                  </a:lnTo>
                  <a:lnTo>
                    <a:pt x="737" y="532"/>
                  </a:lnTo>
                  <a:lnTo>
                    <a:pt x="741" y="534"/>
                  </a:lnTo>
                  <a:lnTo>
                    <a:pt x="741" y="532"/>
                  </a:lnTo>
                  <a:lnTo>
                    <a:pt x="744" y="529"/>
                  </a:lnTo>
                  <a:lnTo>
                    <a:pt x="744" y="527"/>
                  </a:lnTo>
                  <a:lnTo>
                    <a:pt x="746" y="525"/>
                  </a:lnTo>
                  <a:lnTo>
                    <a:pt x="746" y="527"/>
                  </a:lnTo>
                  <a:lnTo>
                    <a:pt x="754" y="529"/>
                  </a:lnTo>
                  <a:lnTo>
                    <a:pt x="758" y="529"/>
                  </a:lnTo>
                  <a:lnTo>
                    <a:pt x="756" y="530"/>
                  </a:lnTo>
                  <a:lnTo>
                    <a:pt x="758" y="532"/>
                  </a:lnTo>
                  <a:lnTo>
                    <a:pt x="759" y="532"/>
                  </a:lnTo>
                  <a:lnTo>
                    <a:pt x="759" y="534"/>
                  </a:lnTo>
                  <a:lnTo>
                    <a:pt x="758" y="534"/>
                  </a:lnTo>
                  <a:lnTo>
                    <a:pt x="758" y="535"/>
                  </a:lnTo>
                  <a:lnTo>
                    <a:pt x="759" y="535"/>
                  </a:lnTo>
                  <a:lnTo>
                    <a:pt x="761" y="535"/>
                  </a:lnTo>
                  <a:lnTo>
                    <a:pt x="764" y="535"/>
                  </a:lnTo>
                  <a:lnTo>
                    <a:pt x="766" y="540"/>
                  </a:lnTo>
                  <a:lnTo>
                    <a:pt x="764" y="545"/>
                  </a:lnTo>
                  <a:lnTo>
                    <a:pt x="768" y="544"/>
                  </a:lnTo>
                  <a:lnTo>
                    <a:pt x="773" y="545"/>
                  </a:lnTo>
                  <a:lnTo>
                    <a:pt x="773" y="542"/>
                  </a:lnTo>
                  <a:lnTo>
                    <a:pt x="774" y="542"/>
                  </a:lnTo>
                  <a:lnTo>
                    <a:pt x="776" y="545"/>
                  </a:lnTo>
                  <a:lnTo>
                    <a:pt x="778" y="549"/>
                  </a:lnTo>
                  <a:lnTo>
                    <a:pt x="783" y="549"/>
                  </a:lnTo>
                  <a:lnTo>
                    <a:pt x="784" y="549"/>
                  </a:lnTo>
                  <a:lnTo>
                    <a:pt x="788" y="549"/>
                  </a:lnTo>
                  <a:lnTo>
                    <a:pt x="789" y="550"/>
                  </a:lnTo>
                  <a:lnTo>
                    <a:pt x="789" y="552"/>
                  </a:lnTo>
                  <a:lnTo>
                    <a:pt x="789" y="555"/>
                  </a:lnTo>
                  <a:lnTo>
                    <a:pt x="791" y="557"/>
                  </a:lnTo>
                  <a:lnTo>
                    <a:pt x="791" y="559"/>
                  </a:lnTo>
                  <a:lnTo>
                    <a:pt x="791" y="562"/>
                  </a:lnTo>
                  <a:lnTo>
                    <a:pt x="791" y="564"/>
                  </a:lnTo>
                  <a:lnTo>
                    <a:pt x="794" y="562"/>
                  </a:lnTo>
                  <a:lnTo>
                    <a:pt x="794" y="564"/>
                  </a:lnTo>
                  <a:lnTo>
                    <a:pt x="796" y="562"/>
                  </a:lnTo>
                  <a:lnTo>
                    <a:pt x="799" y="560"/>
                  </a:lnTo>
                  <a:lnTo>
                    <a:pt x="796" y="565"/>
                  </a:lnTo>
                  <a:lnTo>
                    <a:pt x="798" y="569"/>
                  </a:lnTo>
                  <a:lnTo>
                    <a:pt x="798" y="572"/>
                  </a:lnTo>
                  <a:lnTo>
                    <a:pt x="803" y="574"/>
                  </a:lnTo>
                  <a:lnTo>
                    <a:pt x="806" y="572"/>
                  </a:lnTo>
                  <a:lnTo>
                    <a:pt x="808" y="574"/>
                  </a:lnTo>
                  <a:lnTo>
                    <a:pt x="809" y="579"/>
                  </a:lnTo>
                  <a:lnTo>
                    <a:pt x="811" y="581"/>
                  </a:lnTo>
                  <a:lnTo>
                    <a:pt x="811" y="582"/>
                  </a:lnTo>
                  <a:lnTo>
                    <a:pt x="813" y="586"/>
                  </a:lnTo>
                  <a:lnTo>
                    <a:pt x="814" y="586"/>
                  </a:lnTo>
                  <a:lnTo>
                    <a:pt x="814" y="587"/>
                  </a:lnTo>
                  <a:lnTo>
                    <a:pt x="814" y="589"/>
                  </a:lnTo>
                  <a:lnTo>
                    <a:pt x="816" y="591"/>
                  </a:lnTo>
                  <a:lnTo>
                    <a:pt x="818" y="589"/>
                  </a:lnTo>
                  <a:lnTo>
                    <a:pt x="818" y="596"/>
                  </a:lnTo>
                  <a:lnTo>
                    <a:pt x="818" y="597"/>
                  </a:lnTo>
                  <a:lnTo>
                    <a:pt x="818" y="599"/>
                  </a:lnTo>
                  <a:lnTo>
                    <a:pt x="818" y="604"/>
                  </a:lnTo>
                  <a:lnTo>
                    <a:pt x="819" y="604"/>
                  </a:lnTo>
                  <a:lnTo>
                    <a:pt x="819" y="602"/>
                  </a:lnTo>
                  <a:lnTo>
                    <a:pt x="823" y="602"/>
                  </a:lnTo>
                  <a:lnTo>
                    <a:pt x="824" y="602"/>
                  </a:lnTo>
                  <a:lnTo>
                    <a:pt x="824" y="599"/>
                  </a:lnTo>
                  <a:lnTo>
                    <a:pt x="828" y="599"/>
                  </a:lnTo>
                  <a:lnTo>
                    <a:pt x="834" y="594"/>
                  </a:lnTo>
                  <a:lnTo>
                    <a:pt x="836" y="597"/>
                  </a:lnTo>
                  <a:lnTo>
                    <a:pt x="838" y="597"/>
                  </a:lnTo>
                  <a:lnTo>
                    <a:pt x="838" y="599"/>
                  </a:lnTo>
                  <a:lnTo>
                    <a:pt x="839" y="599"/>
                  </a:lnTo>
                  <a:lnTo>
                    <a:pt x="841" y="599"/>
                  </a:lnTo>
                  <a:lnTo>
                    <a:pt x="841" y="597"/>
                  </a:lnTo>
                  <a:lnTo>
                    <a:pt x="844" y="596"/>
                  </a:lnTo>
                  <a:lnTo>
                    <a:pt x="846" y="596"/>
                  </a:lnTo>
                  <a:lnTo>
                    <a:pt x="850" y="591"/>
                  </a:lnTo>
                  <a:lnTo>
                    <a:pt x="851" y="589"/>
                  </a:lnTo>
                  <a:lnTo>
                    <a:pt x="853" y="589"/>
                  </a:lnTo>
                  <a:lnTo>
                    <a:pt x="855" y="591"/>
                  </a:lnTo>
                  <a:lnTo>
                    <a:pt x="856" y="591"/>
                  </a:lnTo>
                  <a:lnTo>
                    <a:pt x="861" y="589"/>
                  </a:lnTo>
                  <a:lnTo>
                    <a:pt x="861" y="582"/>
                  </a:lnTo>
                  <a:lnTo>
                    <a:pt x="863" y="584"/>
                  </a:lnTo>
                  <a:lnTo>
                    <a:pt x="866" y="582"/>
                  </a:lnTo>
                  <a:lnTo>
                    <a:pt x="865" y="582"/>
                  </a:lnTo>
                  <a:lnTo>
                    <a:pt x="866" y="581"/>
                  </a:lnTo>
                  <a:lnTo>
                    <a:pt x="865" y="579"/>
                  </a:lnTo>
                  <a:lnTo>
                    <a:pt x="865" y="574"/>
                  </a:lnTo>
                  <a:lnTo>
                    <a:pt x="866" y="575"/>
                  </a:lnTo>
                  <a:lnTo>
                    <a:pt x="870" y="577"/>
                  </a:lnTo>
                  <a:lnTo>
                    <a:pt x="870" y="581"/>
                  </a:lnTo>
                  <a:lnTo>
                    <a:pt x="873" y="582"/>
                  </a:lnTo>
                  <a:lnTo>
                    <a:pt x="876" y="584"/>
                  </a:lnTo>
                  <a:lnTo>
                    <a:pt x="878" y="584"/>
                  </a:lnTo>
                  <a:lnTo>
                    <a:pt x="880" y="587"/>
                  </a:lnTo>
                  <a:lnTo>
                    <a:pt x="878" y="587"/>
                  </a:lnTo>
                  <a:lnTo>
                    <a:pt x="880" y="589"/>
                  </a:lnTo>
                  <a:lnTo>
                    <a:pt x="876" y="591"/>
                  </a:lnTo>
                  <a:lnTo>
                    <a:pt x="878" y="594"/>
                  </a:lnTo>
                  <a:lnTo>
                    <a:pt x="881" y="592"/>
                  </a:lnTo>
                  <a:lnTo>
                    <a:pt x="885" y="594"/>
                  </a:lnTo>
                  <a:lnTo>
                    <a:pt x="888" y="596"/>
                  </a:lnTo>
                  <a:lnTo>
                    <a:pt x="886" y="601"/>
                  </a:lnTo>
                  <a:lnTo>
                    <a:pt x="891" y="601"/>
                  </a:lnTo>
                  <a:lnTo>
                    <a:pt x="893" y="604"/>
                  </a:lnTo>
                  <a:lnTo>
                    <a:pt x="898" y="604"/>
                  </a:lnTo>
                  <a:lnTo>
                    <a:pt x="898" y="606"/>
                  </a:lnTo>
                  <a:lnTo>
                    <a:pt x="898" y="609"/>
                  </a:lnTo>
                  <a:lnTo>
                    <a:pt x="895" y="609"/>
                  </a:lnTo>
                  <a:lnTo>
                    <a:pt x="895" y="611"/>
                  </a:lnTo>
                  <a:lnTo>
                    <a:pt x="896" y="619"/>
                  </a:lnTo>
                  <a:lnTo>
                    <a:pt x="898" y="621"/>
                  </a:lnTo>
                  <a:lnTo>
                    <a:pt x="896" y="622"/>
                  </a:lnTo>
                  <a:lnTo>
                    <a:pt x="896" y="627"/>
                  </a:lnTo>
                  <a:lnTo>
                    <a:pt x="895" y="629"/>
                  </a:lnTo>
                  <a:lnTo>
                    <a:pt x="895" y="631"/>
                  </a:lnTo>
                  <a:lnTo>
                    <a:pt x="898" y="631"/>
                  </a:lnTo>
                  <a:lnTo>
                    <a:pt x="900" y="631"/>
                  </a:lnTo>
                  <a:lnTo>
                    <a:pt x="901" y="631"/>
                  </a:lnTo>
                  <a:lnTo>
                    <a:pt x="906" y="631"/>
                  </a:lnTo>
                  <a:lnTo>
                    <a:pt x="910" y="632"/>
                  </a:lnTo>
                  <a:lnTo>
                    <a:pt x="911" y="631"/>
                  </a:lnTo>
                  <a:lnTo>
                    <a:pt x="913" y="634"/>
                  </a:lnTo>
                  <a:lnTo>
                    <a:pt x="913" y="641"/>
                  </a:lnTo>
                  <a:lnTo>
                    <a:pt x="913" y="644"/>
                  </a:lnTo>
                  <a:lnTo>
                    <a:pt x="911" y="644"/>
                  </a:lnTo>
                  <a:lnTo>
                    <a:pt x="908" y="646"/>
                  </a:lnTo>
                  <a:lnTo>
                    <a:pt x="908" y="649"/>
                  </a:lnTo>
                  <a:lnTo>
                    <a:pt x="906" y="649"/>
                  </a:lnTo>
                  <a:lnTo>
                    <a:pt x="905" y="651"/>
                  </a:lnTo>
                  <a:lnTo>
                    <a:pt x="905" y="652"/>
                  </a:lnTo>
                  <a:lnTo>
                    <a:pt x="908" y="652"/>
                  </a:lnTo>
                  <a:lnTo>
                    <a:pt x="910" y="659"/>
                  </a:lnTo>
                  <a:lnTo>
                    <a:pt x="906" y="662"/>
                  </a:lnTo>
                  <a:lnTo>
                    <a:pt x="900" y="657"/>
                  </a:lnTo>
                  <a:lnTo>
                    <a:pt x="891" y="656"/>
                  </a:lnTo>
                  <a:lnTo>
                    <a:pt x="885" y="657"/>
                  </a:lnTo>
                  <a:lnTo>
                    <a:pt x="883" y="657"/>
                  </a:lnTo>
                  <a:lnTo>
                    <a:pt x="883" y="656"/>
                  </a:lnTo>
                  <a:lnTo>
                    <a:pt x="880" y="659"/>
                  </a:lnTo>
                  <a:lnTo>
                    <a:pt x="878" y="661"/>
                  </a:lnTo>
                  <a:lnTo>
                    <a:pt x="878" y="662"/>
                  </a:lnTo>
                  <a:lnTo>
                    <a:pt x="876" y="662"/>
                  </a:lnTo>
                  <a:lnTo>
                    <a:pt x="876" y="661"/>
                  </a:lnTo>
                  <a:lnTo>
                    <a:pt x="871" y="664"/>
                  </a:lnTo>
                  <a:lnTo>
                    <a:pt x="870" y="662"/>
                  </a:lnTo>
                  <a:lnTo>
                    <a:pt x="870" y="664"/>
                  </a:lnTo>
                  <a:lnTo>
                    <a:pt x="866" y="662"/>
                  </a:lnTo>
                  <a:lnTo>
                    <a:pt x="866" y="664"/>
                  </a:lnTo>
                  <a:lnTo>
                    <a:pt x="865" y="664"/>
                  </a:lnTo>
                  <a:lnTo>
                    <a:pt x="863" y="669"/>
                  </a:lnTo>
                  <a:lnTo>
                    <a:pt x="863" y="681"/>
                  </a:lnTo>
                  <a:lnTo>
                    <a:pt x="861" y="683"/>
                  </a:lnTo>
                  <a:lnTo>
                    <a:pt x="861" y="684"/>
                  </a:lnTo>
                  <a:lnTo>
                    <a:pt x="861" y="693"/>
                  </a:lnTo>
                  <a:lnTo>
                    <a:pt x="861" y="694"/>
                  </a:lnTo>
                  <a:lnTo>
                    <a:pt x="863" y="694"/>
                  </a:lnTo>
                  <a:lnTo>
                    <a:pt x="866" y="698"/>
                  </a:lnTo>
                  <a:lnTo>
                    <a:pt x="868" y="698"/>
                  </a:lnTo>
                  <a:lnTo>
                    <a:pt x="868" y="696"/>
                  </a:lnTo>
                  <a:lnTo>
                    <a:pt x="868" y="698"/>
                  </a:lnTo>
                  <a:lnTo>
                    <a:pt x="870" y="698"/>
                  </a:lnTo>
                  <a:lnTo>
                    <a:pt x="871" y="698"/>
                  </a:lnTo>
                  <a:lnTo>
                    <a:pt x="871" y="699"/>
                  </a:lnTo>
                  <a:lnTo>
                    <a:pt x="870" y="706"/>
                  </a:lnTo>
                  <a:lnTo>
                    <a:pt x="870" y="708"/>
                  </a:lnTo>
                  <a:lnTo>
                    <a:pt x="868" y="706"/>
                  </a:lnTo>
                  <a:lnTo>
                    <a:pt x="866" y="706"/>
                  </a:lnTo>
                  <a:lnTo>
                    <a:pt x="866" y="711"/>
                  </a:lnTo>
                  <a:lnTo>
                    <a:pt x="865" y="716"/>
                  </a:lnTo>
                  <a:lnTo>
                    <a:pt x="865" y="718"/>
                  </a:lnTo>
                  <a:lnTo>
                    <a:pt x="863" y="718"/>
                  </a:lnTo>
                  <a:lnTo>
                    <a:pt x="856" y="716"/>
                  </a:lnTo>
                  <a:lnTo>
                    <a:pt x="855" y="716"/>
                  </a:lnTo>
                  <a:lnTo>
                    <a:pt x="851" y="714"/>
                  </a:lnTo>
                  <a:lnTo>
                    <a:pt x="850" y="714"/>
                  </a:lnTo>
                  <a:lnTo>
                    <a:pt x="850" y="713"/>
                  </a:lnTo>
                  <a:lnTo>
                    <a:pt x="844" y="714"/>
                  </a:lnTo>
                  <a:lnTo>
                    <a:pt x="844" y="716"/>
                  </a:lnTo>
                  <a:lnTo>
                    <a:pt x="841" y="716"/>
                  </a:lnTo>
                  <a:lnTo>
                    <a:pt x="841" y="721"/>
                  </a:lnTo>
                  <a:lnTo>
                    <a:pt x="838" y="724"/>
                  </a:lnTo>
                  <a:lnTo>
                    <a:pt x="836" y="723"/>
                  </a:lnTo>
                  <a:lnTo>
                    <a:pt x="836" y="721"/>
                  </a:lnTo>
                  <a:lnTo>
                    <a:pt x="834" y="721"/>
                  </a:lnTo>
                  <a:lnTo>
                    <a:pt x="834" y="723"/>
                  </a:lnTo>
                  <a:lnTo>
                    <a:pt x="831" y="723"/>
                  </a:lnTo>
                  <a:lnTo>
                    <a:pt x="829" y="724"/>
                  </a:lnTo>
                  <a:lnTo>
                    <a:pt x="826" y="724"/>
                  </a:lnTo>
                  <a:lnTo>
                    <a:pt x="821" y="723"/>
                  </a:lnTo>
                  <a:lnTo>
                    <a:pt x="819" y="721"/>
                  </a:lnTo>
                  <a:lnTo>
                    <a:pt x="818" y="718"/>
                  </a:lnTo>
                  <a:lnTo>
                    <a:pt x="809" y="723"/>
                  </a:lnTo>
                  <a:lnTo>
                    <a:pt x="808" y="723"/>
                  </a:lnTo>
                  <a:lnTo>
                    <a:pt x="809" y="723"/>
                  </a:lnTo>
                  <a:lnTo>
                    <a:pt x="808" y="724"/>
                  </a:lnTo>
                  <a:lnTo>
                    <a:pt x="809" y="728"/>
                  </a:lnTo>
                  <a:lnTo>
                    <a:pt x="809" y="729"/>
                  </a:lnTo>
                  <a:lnTo>
                    <a:pt x="808" y="733"/>
                  </a:lnTo>
                  <a:lnTo>
                    <a:pt x="808" y="736"/>
                  </a:lnTo>
                  <a:lnTo>
                    <a:pt x="808" y="738"/>
                  </a:lnTo>
                  <a:lnTo>
                    <a:pt x="809" y="739"/>
                  </a:lnTo>
                  <a:lnTo>
                    <a:pt x="811" y="748"/>
                  </a:lnTo>
                  <a:lnTo>
                    <a:pt x="813" y="751"/>
                  </a:lnTo>
                  <a:lnTo>
                    <a:pt x="809" y="753"/>
                  </a:lnTo>
                  <a:lnTo>
                    <a:pt x="808" y="756"/>
                  </a:lnTo>
                  <a:lnTo>
                    <a:pt x="809" y="756"/>
                  </a:lnTo>
                  <a:lnTo>
                    <a:pt x="809" y="758"/>
                  </a:lnTo>
                  <a:lnTo>
                    <a:pt x="811" y="759"/>
                  </a:lnTo>
                  <a:lnTo>
                    <a:pt x="813" y="761"/>
                  </a:lnTo>
                  <a:lnTo>
                    <a:pt x="813" y="764"/>
                  </a:lnTo>
                  <a:lnTo>
                    <a:pt x="813" y="766"/>
                  </a:lnTo>
                  <a:lnTo>
                    <a:pt x="808" y="766"/>
                  </a:lnTo>
                  <a:lnTo>
                    <a:pt x="809" y="771"/>
                  </a:lnTo>
                  <a:lnTo>
                    <a:pt x="811" y="771"/>
                  </a:lnTo>
                  <a:lnTo>
                    <a:pt x="811" y="773"/>
                  </a:lnTo>
                  <a:lnTo>
                    <a:pt x="813" y="769"/>
                  </a:lnTo>
                  <a:lnTo>
                    <a:pt x="814" y="771"/>
                  </a:lnTo>
                  <a:lnTo>
                    <a:pt x="814" y="774"/>
                  </a:lnTo>
                  <a:lnTo>
                    <a:pt x="813" y="776"/>
                  </a:lnTo>
                  <a:lnTo>
                    <a:pt x="814" y="776"/>
                  </a:lnTo>
                  <a:lnTo>
                    <a:pt x="816" y="780"/>
                  </a:lnTo>
                  <a:lnTo>
                    <a:pt x="814" y="780"/>
                  </a:lnTo>
                  <a:lnTo>
                    <a:pt x="821" y="785"/>
                  </a:lnTo>
                  <a:lnTo>
                    <a:pt x="818" y="791"/>
                  </a:lnTo>
                  <a:lnTo>
                    <a:pt x="816" y="793"/>
                  </a:lnTo>
                  <a:lnTo>
                    <a:pt x="813" y="796"/>
                  </a:lnTo>
                  <a:lnTo>
                    <a:pt x="814" y="796"/>
                  </a:lnTo>
                  <a:lnTo>
                    <a:pt x="813" y="798"/>
                  </a:lnTo>
                  <a:lnTo>
                    <a:pt x="814" y="800"/>
                  </a:lnTo>
                  <a:lnTo>
                    <a:pt x="813" y="800"/>
                  </a:lnTo>
                  <a:lnTo>
                    <a:pt x="809" y="806"/>
                  </a:lnTo>
                  <a:lnTo>
                    <a:pt x="809" y="810"/>
                  </a:lnTo>
                  <a:lnTo>
                    <a:pt x="808" y="810"/>
                  </a:lnTo>
                  <a:lnTo>
                    <a:pt x="806" y="810"/>
                  </a:lnTo>
                  <a:lnTo>
                    <a:pt x="803" y="811"/>
                  </a:lnTo>
                  <a:lnTo>
                    <a:pt x="803" y="816"/>
                  </a:lnTo>
                  <a:lnTo>
                    <a:pt x="803" y="818"/>
                  </a:lnTo>
                  <a:lnTo>
                    <a:pt x="803" y="820"/>
                  </a:lnTo>
                  <a:lnTo>
                    <a:pt x="801" y="821"/>
                  </a:lnTo>
                  <a:lnTo>
                    <a:pt x="801" y="823"/>
                  </a:lnTo>
                  <a:lnTo>
                    <a:pt x="801" y="826"/>
                  </a:lnTo>
                  <a:lnTo>
                    <a:pt x="799" y="830"/>
                  </a:lnTo>
                  <a:lnTo>
                    <a:pt x="789" y="830"/>
                  </a:lnTo>
                  <a:lnTo>
                    <a:pt x="788" y="826"/>
                  </a:lnTo>
                  <a:lnTo>
                    <a:pt x="784" y="828"/>
                  </a:lnTo>
                  <a:lnTo>
                    <a:pt x="779" y="826"/>
                  </a:lnTo>
                  <a:lnTo>
                    <a:pt x="779" y="823"/>
                  </a:lnTo>
                  <a:lnTo>
                    <a:pt x="774" y="820"/>
                  </a:lnTo>
                  <a:lnTo>
                    <a:pt x="773" y="821"/>
                  </a:lnTo>
                  <a:lnTo>
                    <a:pt x="766" y="821"/>
                  </a:lnTo>
                  <a:lnTo>
                    <a:pt x="764" y="821"/>
                  </a:lnTo>
                  <a:lnTo>
                    <a:pt x="761" y="821"/>
                  </a:lnTo>
                  <a:lnTo>
                    <a:pt x="758" y="823"/>
                  </a:lnTo>
                  <a:lnTo>
                    <a:pt x="758" y="825"/>
                  </a:lnTo>
                  <a:lnTo>
                    <a:pt x="753" y="826"/>
                  </a:lnTo>
                  <a:lnTo>
                    <a:pt x="751" y="823"/>
                  </a:lnTo>
                  <a:lnTo>
                    <a:pt x="751" y="818"/>
                  </a:lnTo>
                  <a:lnTo>
                    <a:pt x="749" y="815"/>
                  </a:lnTo>
                  <a:lnTo>
                    <a:pt x="747" y="815"/>
                  </a:lnTo>
                  <a:lnTo>
                    <a:pt x="746" y="815"/>
                  </a:lnTo>
                  <a:lnTo>
                    <a:pt x="742" y="816"/>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8" name="Freeform 26">
              <a:extLst>
                <a:ext uri="{FF2B5EF4-FFF2-40B4-BE49-F238E27FC236}">
                  <a16:creationId xmlns:a16="http://schemas.microsoft.com/office/drawing/2014/main" id="{EA59EE08-DB9C-48FC-BEDC-3BB8535FD447}"/>
                </a:ext>
              </a:extLst>
            </p:cNvPr>
            <p:cNvSpPr>
              <a:spLocks noEditPoints="1"/>
            </p:cNvSpPr>
            <p:nvPr/>
          </p:nvSpPr>
          <p:spPr bwMode="gray">
            <a:xfrm>
              <a:off x="47625" y="1949450"/>
              <a:ext cx="1247775" cy="1436687"/>
            </a:xfrm>
            <a:custGeom>
              <a:avLst/>
              <a:gdLst/>
              <a:ahLst/>
              <a:cxnLst>
                <a:cxn ang="0">
                  <a:pos x="458" y="707"/>
                </a:cxn>
                <a:cxn ang="0">
                  <a:pos x="425" y="731"/>
                </a:cxn>
                <a:cxn ang="0">
                  <a:pos x="355" y="737"/>
                </a:cxn>
                <a:cxn ang="0">
                  <a:pos x="328" y="776"/>
                </a:cxn>
                <a:cxn ang="0">
                  <a:pos x="219" y="781"/>
                </a:cxn>
                <a:cxn ang="0">
                  <a:pos x="202" y="823"/>
                </a:cxn>
                <a:cxn ang="0">
                  <a:pos x="169" y="888"/>
                </a:cxn>
                <a:cxn ang="0">
                  <a:pos x="109" y="891"/>
                </a:cxn>
                <a:cxn ang="0">
                  <a:pos x="35" y="823"/>
                </a:cxn>
                <a:cxn ang="0">
                  <a:pos x="10" y="742"/>
                </a:cxn>
                <a:cxn ang="0">
                  <a:pos x="69" y="657"/>
                </a:cxn>
                <a:cxn ang="0">
                  <a:pos x="74" y="550"/>
                </a:cxn>
                <a:cxn ang="0">
                  <a:pos x="42" y="423"/>
                </a:cxn>
                <a:cxn ang="0">
                  <a:pos x="47" y="394"/>
                </a:cxn>
                <a:cxn ang="0">
                  <a:pos x="69" y="408"/>
                </a:cxn>
                <a:cxn ang="0">
                  <a:pos x="119" y="441"/>
                </a:cxn>
                <a:cxn ang="0">
                  <a:pos x="134" y="428"/>
                </a:cxn>
                <a:cxn ang="0">
                  <a:pos x="115" y="406"/>
                </a:cxn>
                <a:cxn ang="0">
                  <a:pos x="124" y="379"/>
                </a:cxn>
                <a:cxn ang="0">
                  <a:pos x="137" y="344"/>
                </a:cxn>
                <a:cxn ang="0">
                  <a:pos x="159" y="301"/>
                </a:cxn>
                <a:cxn ang="0">
                  <a:pos x="176" y="287"/>
                </a:cxn>
                <a:cxn ang="0">
                  <a:pos x="186" y="262"/>
                </a:cxn>
                <a:cxn ang="0">
                  <a:pos x="187" y="249"/>
                </a:cxn>
                <a:cxn ang="0">
                  <a:pos x="557" y="130"/>
                </a:cxn>
                <a:cxn ang="0">
                  <a:pos x="719" y="13"/>
                </a:cxn>
                <a:cxn ang="0">
                  <a:pos x="746" y="60"/>
                </a:cxn>
                <a:cxn ang="0">
                  <a:pos x="743" y="119"/>
                </a:cxn>
                <a:cxn ang="0">
                  <a:pos x="716" y="162"/>
                </a:cxn>
                <a:cxn ang="0">
                  <a:pos x="736" y="219"/>
                </a:cxn>
                <a:cxn ang="0">
                  <a:pos x="736" y="267"/>
                </a:cxn>
                <a:cxn ang="0">
                  <a:pos x="758" y="294"/>
                </a:cxn>
                <a:cxn ang="0">
                  <a:pos x="756" y="343"/>
                </a:cxn>
                <a:cxn ang="0">
                  <a:pos x="756" y="400"/>
                </a:cxn>
                <a:cxn ang="0">
                  <a:pos x="719" y="453"/>
                </a:cxn>
                <a:cxn ang="0">
                  <a:pos x="676" y="507"/>
                </a:cxn>
                <a:cxn ang="0">
                  <a:pos x="649" y="550"/>
                </a:cxn>
                <a:cxn ang="0">
                  <a:pos x="701" y="583"/>
                </a:cxn>
                <a:cxn ang="0">
                  <a:pos x="687" y="624"/>
                </a:cxn>
                <a:cxn ang="0">
                  <a:pos x="657" y="644"/>
                </a:cxn>
                <a:cxn ang="0">
                  <a:pos x="625" y="660"/>
                </a:cxn>
                <a:cxn ang="0">
                  <a:pos x="595" y="707"/>
                </a:cxn>
                <a:cxn ang="0">
                  <a:pos x="512" y="699"/>
                </a:cxn>
                <a:cxn ang="0">
                  <a:pos x="157" y="272"/>
                </a:cxn>
                <a:cxn ang="0">
                  <a:pos x="145" y="309"/>
                </a:cxn>
                <a:cxn ang="0">
                  <a:pos x="129" y="354"/>
                </a:cxn>
                <a:cxn ang="0">
                  <a:pos x="115" y="333"/>
                </a:cxn>
                <a:cxn ang="0">
                  <a:pos x="85" y="313"/>
                </a:cxn>
                <a:cxn ang="0">
                  <a:pos x="60" y="324"/>
                </a:cxn>
                <a:cxn ang="0">
                  <a:pos x="37" y="314"/>
                </a:cxn>
                <a:cxn ang="0">
                  <a:pos x="159" y="261"/>
                </a:cxn>
                <a:cxn ang="0">
                  <a:pos x="33" y="311"/>
                </a:cxn>
                <a:cxn ang="0">
                  <a:pos x="43" y="338"/>
                </a:cxn>
                <a:cxn ang="0">
                  <a:pos x="25" y="318"/>
                </a:cxn>
                <a:cxn ang="0">
                  <a:pos x="65" y="343"/>
                </a:cxn>
                <a:cxn ang="0">
                  <a:pos x="53" y="331"/>
                </a:cxn>
                <a:cxn ang="0">
                  <a:pos x="162" y="276"/>
                </a:cxn>
                <a:cxn ang="0">
                  <a:pos x="67" y="333"/>
                </a:cxn>
                <a:cxn ang="0">
                  <a:pos x="75" y="339"/>
                </a:cxn>
                <a:cxn ang="0">
                  <a:pos x="42" y="329"/>
                </a:cxn>
                <a:cxn ang="0">
                  <a:pos x="53" y="328"/>
                </a:cxn>
                <a:cxn ang="0">
                  <a:pos x="129" y="435"/>
                </a:cxn>
              </a:cxnLst>
              <a:rect l="0" t="0" r="r" b="b"/>
              <a:pathLst>
                <a:path w="786" h="905">
                  <a:moveTo>
                    <a:pt x="510" y="674"/>
                  </a:moveTo>
                  <a:lnTo>
                    <a:pt x="510" y="677"/>
                  </a:lnTo>
                  <a:lnTo>
                    <a:pt x="493" y="674"/>
                  </a:lnTo>
                  <a:lnTo>
                    <a:pt x="492" y="672"/>
                  </a:lnTo>
                  <a:lnTo>
                    <a:pt x="492" y="670"/>
                  </a:lnTo>
                  <a:lnTo>
                    <a:pt x="483" y="674"/>
                  </a:lnTo>
                  <a:lnTo>
                    <a:pt x="482" y="672"/>
                  </a:lnTo>
                  <a:lnTo>
                    <a:pt x="477" y="674"/>
                  </a:lnTo>
                  <a:lnTo>
                    <a:pt x="473" y="675"/>
                  </a:lnTo>
                  <a:lnTo>
                    <a:pt x="477" y="685"/>
                  </a:lnTo>
                  <a:lnTo>
                    <a:pt x="472" y="687"/>
                  </a:lnTo>
                  <a:lnTo>
                    <a:pt x="470" y="687"/>
                  </a:lnTo>
                  <a:lnTo>
                    <a:pt x="468" y="689"/>
                  </a:lnTo>
                  <a:lnTo>
                    <a:pt x="463" y="689"/>
                  </a:lnTo>
                  <a:lnTo>
                    <a:pt x="463" y="690"/>
                  </a:lnTo>
                  <a:lnTo>
                    <a:pt x="465" y="690"/>
                  </a:lnTo>
                  <a:lnTo>
                    <a:pt x="467" y="697"/>
                  </a:lnTo>
                  <a:lnTo>
                    <a:pt x="458" y="701"/>
                  </a:lnTo>
                  <a:lnTo>
                    <a:pt x="457" y="701"/>
                  </a:lnTo>
                  <a:lnTo>
                    <a:pt x="455" y="701"/>
                  </a:lnTo>
                  <a:lnTo>
                    <a:pt x="458" y="702"/>
                  </a:lnTo>
                  <a:lnTo>
                    <a:pt x="458" y="704"/>
                  </a:lnTo>
                  <a:lnTo>
                    <a:pt x="462" y="704"/>
                  </a:lnTo>
                  <a:lnTo>
                    <a:pt x="462" y="706"/>
                  </a:lnTo>
                  <a:lnTo>
                    <a:pt x="463" y="707"/>
                  </a:lnTo>
                  <a:lnTo>
                    <a:pt x="462" y="707"/>
                  </a:lnTo>
                  <a:lnTo>
                    <a:pt x="458" y="707"/>
                  </a:lnTo>
                  <a:lnTo>
                    <a:pt x="457" y="709"/>
                  </a:lnTo>
                  <a:lnTo>
                    <a:pt x="457" y="711"/>
                  </a:lnTo>
                  <a:lnTo>
                    <a:pt x="455" y="711"/>
                  </a:lnTo>
                  <a:lnTo>
                    <a:pt x="455" y="714"/>
                  </a:lnTo>
                  <a:lnTo>
                    <a:pt x="453" y="716"/>
                  </a:lnTo>
                  <a:lnTo>
                    <a:pt x="450" y="716"/>
                  </a:lnTo>
                  <a:lnTo>
                    <a:pt x="452" y="719"/>
                  </a:lnTo>
                  <a:lnTo>
                    <a:pt x="455" y="719"/>
                  </a:lnTo>
                  <a:lnTo>
                    <a:pt x="455" y="721"/>
                  </a:lnTo>
                  <a:lnTo>
                    <a:pt x="452" y="727"/>
                  </a:lnTo>
                  <a:lnTo>
                    <a:pt x="452" y="729"/>
                  </a:lnTo>
                  <a:lnTo>
                    <a:pt x="450" y="727"/>
                  </a:lnTo>
                  <a:lnTo>
                    <a:pt x="450" y="729"/>
                  </a:lnTo>
                  <a:lnTo>
                    <a:pt x="448" y="731"/>
                  </a:lnTo>
                  <a:lnTo>
                    <a:pt x="447" y="729"/>
                  </a:lnTo>
                  <a:lnTo>
                    <a:pt x="447" y="731"/>
                  </a:lnTo>
                  <a:lnTo>
                    <a:pt x="443" y="732"/>
                  </a:lnTo>
                  <a:lnTo>
                    <a:pt x="441" y="732"/>
                  </a:lnTo>
                  <a:lnTo>
                    <a:pt x="440" y="734"/>
                  </a:lnTo>
                  <a:lnTo>
                    <a:pt x="438" y="732"/>
                  </a:lnTo>
                  <a:lnTo>
                    <a:pt x="435" y="729"/>
                  </a:lnTo>
                  <a:lnTo>
                    <a:pt x="433" y="731"/>
                  </a:lnTo>
                  <a:lnTo>
                    <a:pt x="431" y="731"/>
                  </a:lnTo>
                  <a:lnTo>
                    <a:pt x="431" y="729"/>
                  </a:lnTo>
                  <a:lnTo>
                    <a:pt x="430" y="729"/>
                  </a:lnTo>
                  <a:lnTo>
                    <a:pt x="425" y="729"/>
                  </a:lnTo>
                  <a:lnTo>
                    <a:pt x="425" y="731"/>
                  </a:lnTo>
                  <a:lnTo>
                    <a:pt x="416" y="737"/>
                  </a:lnTo>
                  <a:lnTo>
                    <a:pt x="413" y="739"/>
                  </a:lnTo>
                  <a:lnTo>
                    <a:pt x="413" y="737"/>
                  </a:lnTo>
                  <a:lnTo>
                    <a:pt x="410" y="739"/>
                  </a:lnTo>
                  <a:lnTo>
                    <a:pt x="408" y="737"/>
                  </a:lnTo>
                  <a:lnTo>
                    <a:pt x="408" y="736"/>
                  </a:lnTo>
                  <a:lnTo>
                    <a:pt x="405" y="737"/>
                  </a:lnTo>
                  <a:lnTo>
                    <a:pt x="401" y="736"/>
                  </a:lnTo>
                  <a:lnTo>
                    <a:pt x="400" y="736"/>
                  </a:lnTo>
                  <a:lnTo>
                    <a:pt x="398" y="734"/>
                  </a:lnTo>
                  <a:lnTo>
                    <a:pt x="395" y="726"/>
                  </a:lnTo>
                  <a:lnTo>
                    <a:pt x="393" y="724"/>
                  </a:lnTo>
                  <a:lnTo>
                    <a:pt x="393" y="722"/>
                  </a:lnTo>
                  <a:lnTo>
                    <a:pt x="391" y="721"/>
                  </a:lnTo>
                  <a:lnTo>
                    <a:pt x="390" y="724"/>
                  </a:lnTo>
                  <a:lnTo>
                    <a:pt x="388" y="724"/>
                  </a:lnTo>
                  <a:lnTo>
                    <a:pt x="386" y="726"/>
                  </a:lnTo>
                  <a:lnTo>
                    <a:pt x="385" y="726"/>
                  </a:lnTo>
                  <a:lnTo>
                    <a:pt x="375" y="729"/>
                  </a:lnTo>
                  <a:lnTo>
                    <a:pt x="371" y="731"/>
                  </a:lnTo>
                  <a:lnTo>
                    <a:pt x="368" y="732"/>
                  </a:lnTo>
                  <a:lnTo>
                    <a:pt x="365" y="734"/>
                  </a:lnTo>
                  <a:lnTo>
                    <a:pt x="363" y="732"/>
                  </a:lnTo>
                  <a:lnTo>
                    <a:pt x="356" y="736"/>
                  </a:lnTo>
                  <a:lnTo>
                    <a:pt x="355" y="734"/>
                  </a:lnTo>
                  <a:lnTo>
                    <a:pt x="353" y="737"/>
                  </a:lnTo>
                  <a:lnTo>
                    <a:pt x="355" y="737"/>
                  </a:lnTo>
                  <a:lnTo>
                    <a:pt x="355" y="739"/>
                  </a:lnTo>
                  <a:lnTo>
                    <a:pt x="348" y="741"/>
                  </a:lnTo>
                  <a:lnTo>
                    <a:pt x="346" y="742"/>
                  </a:lnTo>
                  <a:lnTo>
                    <a:pt x="348" y="746"/>
                  </a:lnTo>
                  <a:lnTo>
                    <a:pt x="346" y="746"/>
                  </a:lnTo>
                  <a:lnTo>
                    <a:pt x="343" y="749"/>
                  </a:lnTo>
                  <a:lnTo>
                    <a:pt x="343" y="752"/>
                  </a:lnTo>
                  <a:lnTo>
                    <a:pt x="341" y="752"/>
                  </a:lnTo>
                  <a:lnTo>
                    <a:pt x="341" y="751"/>
                  </a:lnTo>
                  <a:lnTo>
                    <a:pt x="339" y="752"/>
                  </a:lnTo>
                  <a:lnTo>
                    <a:pt x="336" y="754"/>
                  </a:lnTo>
                  <a:lnTo>
                    <a:pt x="334" y="756"/>
                  </a:lnTo>
                  <a:lnTo>
                    <a:pt x="333" y="754"/>
                  </a:lnTo>
                  <a:lnTo>
                    <a:pt x="333" y="751"/>
                  </a:lnTo>
                  <a:lnTo>
                    <a:pt x="328" y="749"/>
                  </a:lnTo>
                  <a:lnTo>
                    <a:pt x="324" y="749"/>
                  </a:lnTo>
                  <a:lnTo>
                    <a:pt x="319" y="747"/>
                  </a:lnTo>
                  <a:lnTo>
                    <a:pt x="318" y="747"/>
                  </a:lnTo>
                  <a:lnTo>
                    <a:pt x="318" y="752"/>
                  </a:lnTo>
                  <a:lnTo>
                    <a:pt x="321" y="757"/>
                  </a:lnTo>
                  <a:lnTo>
                    <a:pt x="324" y="761"/>
                  </a:lnTo>
                  <a:lnTo>
                    <a:pt x="326" y="764"/>
                  </a:lnTo>
                  <a:lnTo>
                    <a:pt x="328" y="769"/>
                  </a:lnTo>
                  <a:lnTo>
                    <a:pt x="329" y="769"/>
                  </a:lnTo>
                  <a:lnTo>
                    <a:pt x="328" y="771"/>
                  </a:lnTo>
                  <a:lnTo>
                    <a:pt x="329" y="774"/>
                  </a:lnTo>
                  <a:lnTo>
                    <a:pt x="328" y="776"/>
                  </a:lnTo>
                  <a:lnTo>
                    <a:pt x="294" y="791"/>
                  </a:lnTo>
                  <a:lnTo>
                    <a:pt x="261" y="804"/>
                  </a:lnTo>
                  <a:lnTo>
                    <a:pt x="259" y="801"/>
                  </a:lnTo>
                  <a:lnTo>
                    <a:pt x="254" y="797"/>
                  </a:lnTo>
                  <a:lnTo>
                    <a:pt x="251" y="792"/>
                  </a:lnTo>
                  <a:lnTo>
                    <a:pt x="251" y="791"/>
                  </a:lnTo>
                  <a:lnTo>
                    <a:pt x="249" y="791"/>
                  </a:lnTo>
                  <a:lnTo>
                    <a:pt x="249" y="792"/>
                  </a:lnTo>
                  <a:lnTo>
                    <a:pt x="246" y="792"/>
                  </a:lnTo>
                  <a:lnTo>
                    <a:pt x="244" y="792"/>
                  </a:lnTo>
                  <a:lnTo>
                    <a:pt x="244" y="794"/>
                  </a:lnTo>
                  <a:lnTo>
                    <a:pt x="244" y="796"/>
                  </a:lnTo>
                  <a:lnTo>
                    <a:pt x="241" y="797"/>
                  </a:lnTo>
                  <a:lnTo>
                    <a:pt x="237" y="799"/>
                  </a:lnTo>
                  <a:lnTo>
                    <a:pt x="237" y="797"/>
                  </a:lnTo>
                  <a:lnTo>
                    <a:pt x="236" y="796"/>
                  </a:lnTo>
                  <a:lnTo>
                    <a:pt x="234" y="794"/>
                  </a:lnTo>
                  <a:lnTo>
                    <a:pt x="236" y="794"/>
                  </a:lnTo>
                  <a:lnTo>
                    <a:pt x="236" y="791"/>
                  </a:lnTo>
                  <a:lnTo>
                    <a:pt x="234" y="789"/>
                  </a:lnTo>
                  <a:lnTo>
                    <a:pt x="232" y="787"/>
                  </a:lnTo>
                  <a:lnTo>
                    <a:pt x="231" y="787"/>
                  </a:lnTo>
                  <a:lnTo>
                    <a:pt x="226" y="787"/>
                  </a:lnTo>
                  <a:lnTo>
                    <a:pt x="227" y="786"/>
                  </a:lnTo>
                  <a:lnTo>
                    <a:pt x="226" y="784"/>
                  </a:lnTo>
                  <a:lnTo>
                    <a:pt x="222" y="781"/>
                  </a:lnTo>
                  <a:lnTo>
                    <a:pt x="219" y="781"/>
                  </a:lnTo>
                  <a:lnTo>
                    <a:pt x="217" y="782"/>
                  </a:lnTo>
                  <a:lnTo>
                    <a:pt x="217" y="781"/>
                  </a:lnTo>
                  <a:lnTo>
                    <a:pt x="216" y="784"/>
                  </a:lnTo>
                  <a:lnTo>
                    <a:pt x="214" y="782"/>
                  </a:lnTo>
                  <a:lnTo>
                    <a:pt x="212" y="787"/>
                  </a:lnTo>
                  <a:lnTo>
                    <a:pt x="211" y="791"/>
                  </a:lnTo>
                  <a:lnTo>
                    <a:pt x="212" y="792"/>
                  </a:lnTo>
                  <a:lnTo>
                    <a:pt x="216" y="794"/>
                  </a:lnTo>
                  <a:lnTo>
                    <a:pt x="217" y="796"/>
                  </a:lnTo>
                  <a:lnTo>
                    <a:pt x="219" y="796"/>
                  </a:lnTo>
                  <a:lnTo>
                    <a:pt x="219" y="799"/>
                  </a:lnTo>
                  <a:lnTo>
                    <a:pt x="217" y="801"/>
                  </a:lnTo>
                  <a:lnTo>
                    <a:pt x="214" y="803"/>
                  </a:lnTo>
                  <a:lnTo>
                    <a:pt x="212" y="803"/>
                  </a:lnTo>
                  <a:lnTo>
                    <a:pt x="212" y="804"/>
                  </a:lnTo>
                  <a:lnTo>
                    <a:pt x="212" y="801"/>
                  </a:lnTo>
                  <a:lnTo>
                    <a:pt x="211" y="797"/>
                  </a:lnTo>
                  <a:lnTo>
                    <a:pt x="207" y="797"/>
                  </a:lnTo>
                  <a:lnTo>
                    <a:pt x="204" y="797"/>
                  </a:lnTo>
                  <a:lnTo>
                    <a:pt x="204" y="801"/>
                  </a:lnTo>
                  <a:lnTo>
                    <a:pt x="206" y="803"/>
                  </a:lnTo>
                  <a:lnTo>
                    <a:pt x="201" y="808"/>
                  </a:lnTo>
                  <a:lnTo>
                    <a:pt x="199" y="814"/>
                  </a:lnTo>
                  <a:lnTo>
                    <a:pt x="199" y="816"/>
                  </a:lnTo>
                  <a:lnTo>
                    <a:pt x="202" y="818"/>
                  </a:lnTo>
                  <a:lnTo>
                    <a:pt x="204" y="819"/>
                  </a:lnTo>
                  <a:lnTo>
                    <a:pt x="202" y="823"/>
                  </a:lnTo>
                  <a:lnTo>
                    <a:pt x="201" y="823"/>
                  </a:lnTo>
                  <a:lnTo>
                    <a:pt x="201" y="826"/>
                  </a:lnTo>
                  <a:lnTo>
                    <a:pt x="199" y="828"/>
                  </a:lnTo>
                  <a:lnTo>
                    <a:pt x="199" y="829"/>
                  </a:lnTo>
                  <a:lnTo>
                    <a:pt x="197" y="831"/>
                  </a:lnTo>
                  <a:lnTo>
                    <a:pt x="196" y="831"/>
                  </a:lnTo>
                  <a:lnTo>
                    <a:pt x="194" y="831"/>
                  </a:lnTo>
                  <a:lnTo>
                    <a:pt x="191" y="831"/>
                  </a:lnTo>
                  <a:lnTo>
                    <a:pt x="189" y="833"/>
                  </a:lnTo>
                  <a:lnTo>
                    <a:pt x="189" y="834"/>
                  </a:lnTo>
                  <a:lnTo>
                    <a:pt x="189" y="836"/>
                  </a:lnTo>
                  <a:lnTo>
                    <a:pt x="186" y="838"/>
                  </a:lnTo>
                  <a:lnTo>
                    <a:pt x="184" y="838"/>
                  </a:lnTo>
                  <a:lnTo>
                    <a:pt x="187" y="844"/>
                  </a:lnTo>
                  <a:lnTo>
                    <a:pt x="186" y="846"/>
                  </a:lnTo>
                  <a:lnTo>
                    <a:pt x="186" y="848"/>
                  </a:lnTo>
                  <a:lnTo>
                    <a:pt x="184" y="848"/>
                  </a:lnTo>
                  <a:lnTo>
                    <a:pt x="186" y="853"/>
                  </a:lnTo>
                  <a:lnTo>
                    <a:pt x="184" y="861"/>
                  </a:lnTo>
                  <a:lnTo>
                    <a:pt x="182" y="866"/>
                  </a:lnTo>
                  <a:lnTo>
                    <a:pt x="179" y="873"/>
                  </a:lnTo>
                  <a:lnTo>
                    <a:pt x="176" y="876"/>
                  </a:lnTo>
                  <a:lnTo>
                    <a:pt x="177" y="876"/>
                  </a:lnTo>
                  <a:lnTo>
                    <a:pt x="174" y="876"/>
                  </a:lnTo>
                  <a:lnTo>
                    <a:pt x="172" y="879"/>
                  </a:lnTo>
                  <a:lnTo>
                    <a:pt x="171" y="888"/>
                  </a:lnTo>
                  <a:lnTo>
                    <a:pt x="169" y="888"/>
                  </a:lnTo>
                  <a:lnTo>
                    <a:pt x="171" y="891"/>
                  </a:lnTo>
                  <a:lnTo>
                    <a:pt x="167" y="889"/>
                  </a:lnTo>
                  <a:lnTo>
                    <a:pt x="167" y="891"/>
                  </a:lnTo>
                  <a:lnTo>
                    <a:pt x="164" y="894"/>
                  </a:lnTo>
                  <a:lnTo>
                    <a:pt x="162" y="894"/>
                  </a:lnTo>
                  <a:lnTo>
                    <a:pt x="159" y="894"/>
                  </a:lnTo>
                  <a:lnTo>
                    <a:pt x="155" y="894"/>
                  </a:lnTo>
                  <a:lnTo>
                    <a:pt x="155" y="893"/>
                  </a:lnTo>
                  <a:lnTo>
                    <a:pt x="150" y="891"/>
                  </a:lnTo>
                  <a:lnTo>
                    <a:pt x="147" y="889"/>
                  </a:lnTo>
                  <a:lnTo>
                    <a:pt x="149" y="888"/>
                  </a:lnTo>
                  <a:lnTo>
                    <a:pt x="147" y="888"/>
                  </a:lnTo>
                  <a:lnTo>
                    <a:pt x="145" y="886"/>
                  </a:lnTo>
                  <a:lnTo>
                    <a:pt x="144" y="886"/>
                  </a:lnTo>
                  <a:lnTo>
                    <a:pt x="144" y="884"/>
                  </a:lnTo>
                  <a:lnTo>
                    <a:pt x="140" y="883"/>
                  </a:lnTo>
                  <a:lnTo>
                    <a:pt x="139" y="883"/>
                  </a:lnTo>
                  <a:lnTo>
                    <a:pt x="139" y="884"/>
                  </a:lnTo>
                  <a:lnTo>
                    <a:pt x="127" y="893"/>
                  </a:lnTo>
                  <a:lnTo>
                    <a:pt x="132" y="899"/>
                  </a:lnTo>
                  <a:lnTo>
                    <a:pt x="130" y="903"/>
                  </a:lnTo>
                  <a:lnTo>
                    <a:pt x="130" y="905"/>
                  </a:lnTo>
                  <a:lnTo>
                    <a:pt x="125" y="901"/>
                  </a:lnTo>
                  <a:lnTo>
                    <a:pt x="122" y="899"/>
                  </a:lnTo>
                  <a:lnTo>
                    <a:pt x="119" y="898"/>
                  </a:lnTo>
                  <a:lnTo>
                    <a:pt x="110" y="891"/>
                  </a:lnTo>
                  <a:lnTo>
                    <a:pt x="109" y="891"/>
                  </a:lnTo>
                  <a:lnTo>
                    <a:pt x="105" y="889"/>
                  </a:lnTo>
                  <a:lnTo>
                    <a:pt x="102" y="888"/>
                  </a:lnTo>
                  <a:lnTo>
                    <a:pt x="94" y="881"/>
                  </a:lnTo>
                  <a:lnTo>
                    <a:pt x="92" y="881"/>
                  </a:lnTo>
                  <a:lnTo>
                    <a:pt x="92" y="876"/>
                  </a:lnTo>
                  <a:lnTo>
                    <a:pt x="90" y="874"/>
                  </a:lnTo>
                  <a:lnTo>
                    <a:pt x="89" y="873"/>
                  </a:lnTo>
                  <a:lnTo>
                    <a:pt x="85" y="873"/>
                  </a:lnTo>
                  <a:lnTo>
                    <a:pt x="84" y="871"/>
                  </a:lnTo>
                  <a:lnTo>
                    <a:pt x="84" y="868"/>
                  </a:lnTo>
                  <a:lnTo>
                    <a:pt x="82" y="866"/>
                  </a:lnTo>
                  <a:lnTo>
                    <a:pt x="80" y="864"/>
                  </a:lnTo>
                  <a:lnTo>
                    <a:pt x="77" y="859"/>
                  </a:lnTo>
                  <a:lnTo>
                    <a:pt x="75" y="856"/>
                  </a:lnTo>
                  <a:lnTo>
                    <a:pt x="74" y="854"/>
                  </a:lnTo>
                  <a:lnTo>
                    <a:pt x="72" y="853"/>
                  </a:lnTo>
                  <a:lnTo>
                    <a:pt x="69" y="848"/>
                  </a:lnTo>
                  <a:lnTo>
                    <a:pt x="65" y="846"/>
                  </a:lnTo>
                  <a:lnTo>
                    <a:pt x="62" y="841"/>
                  </a:lnTo>
                  <a:lnTo>
                    <a:pt x="58" y="839"/>
                  </a:lnTo>
                  <a:lnTo>
                    <a:pt x="57" y="838"/>
                  </a:lnTo>
                  <a:lnTo>
                    <a:pt x="55" y="836"/>
                  </a:lnTo>
                  <a:lnTo>
                    <a:pt x="48" y="834"/>
                  </a:lnTo>
                  <a:lnTo>
                    <a:pt x="45" y="831"/>
                  </a:lnTo>
                  <a:lnTo>
                    <a:pt x="42" y="831"/>
                  </a:lnTo>
                  <a:lnTo>
                    <a:pt x="37" y="824"/>
                  </a:lnTo>
                  <a:lnTo>
                    <a:pt x="35" y="823"/>
                  </a:lnTo>
                  <a:lnTo>
                    <a:pt x="33" y="821"/>
                  </a:lnTo>
                  <a:lnTo>
                    <a:pt x="32" y="819"/>
                  </a:lnTo>
                  <a:lnTo>
                    <a:pt x="28" y="816"/>
                  </a:lnTo>
                  <a:lnTo>
                    <a:pt x="27" y="813"/>
                  </a:lnTo>
                  <a:lnTo>
                    <a:pt x="25" y="811"/>
                  </a:lnTo>
                  <a:lnTo>
                    <a:pt x="22" y="809"/>
                  </a:lnTo>
                  <a:lnTo>
                    <a:pt x="13" y="809"/>
                  </a:lnTo>
                  <a:lnTo>
                    <a:pt x="7" y="808"/>
                  </a:lnTo>
                  <a:lnTo>
                    <a:pt x="5" y="808"/>
                  </a:lnTo>
                  <a:lnTo>
                    <a:pt x="2" y="806"/>
                  </a:lnTo>
                  <a:lnTo>
                    <a:pt x="0" y="801"/>
                  </a:lnTo>
                  <a:lnTo>
                    <a:pt x="0" y="799"/>
                  </a:lnTo>
                  <a:lnTo>
                    <a:pt x="2" y="794"/>
                  </a:lnTo>
                  <a:lnTo>
                    <a:pt x="5" y="789"/>
                  </a:lnTo>
                  <a:lnTo>
                    <a:pt x="10" y="784"/>
                  </a:lnTo>
                  <a:lnTo>
                    <a:pt x="10" y="782"/>
                  </a:lnTo>
                  <a:lnTo>
                    <a:pt x="10" y="779"/>
                  </a:lnTo>
                  <a:lnTo>
                    <a:pt x="8" y="776"/>
                  </a:lnTo>
                  <a:lnTo>
                    <a:pt x="8" y="774"/>
                  </a:lnTo>
                  <a:lnTo>
                    <a:pt x="7" y="766"/>
                  </a:lnTo>
                  <a:lnTo>
                    <a:pt x="5" y="757"/>
                  </a:lnTo>
                  <a:lnTo>
                    <a:pt x="5" y="752"/>
                  </a:lnTo>
                  <a:lnTo>
                    <a:pt x="3" y="751"/>
                  </a:lnTo>
                  <a:lnTo>
                    <a:pt x="5" y="746"/>
                  </a:lnTo>
                  <a:lnTo>
                    <a:pt x="7" y="744"/>
                  </a:lnTo>
                  <a:lnTo>
                    <a:pt x="10" y="744"/>
                  </a:lnTo>
                  <a:lnTo>
                    <a:pt x="10" y="742"/>
                  </a:lnTo>
                  <a:lnTo>
                    <a:pt x="12" y="739"/>
                  </a:lnTo>
                  <a:lnTo>
                    <a:pt x="15" y="739"/>
                  </a:lnTo>
                  <a:lnTo>
                    <a:pt x="22" y="734"/>
                  </a:lnTo>
                  <a:lnTo>
                    <a:pt x="23" y="734"/>
                  </a:lnTo>
                  <a:lnTo>
                    <a:pt x="23" y="732"/>
                  </a:lnTo>
                  <a:lnTo>
                    <a:pt x="25" y="732"/>
                  </a:lnTo>
                  <a:lnTo>
                    <a:pt x="30" y="731"/>
                  </a:lnTo>
                  <a:lnTo>
                    <a:pt x="37" y="726"/>
                  </a:lnTo>
                  <a:lnTo>
                    <a:pt x="40" y="722"/>
                  </a:lnTo>
                  <a:lnTo>
                    <a:pt x="47" y="717"/>
                  </a:lnTo>
                  <a:lnTo>
                    <a:pt x="52" y="712"/>
                  </a:lnTo>
                  <a:lnTo>
                    <a:pt x="55" y="709"/>
                  </a:lnTo>
                  <a:lnTo>
                    <a:pt x="57" y="707"/>
                  </a:lnTo>
                  <a:lnTo>
                    <a:pt x="58" y="706"/>
                  </a:lnTo>
                  <a:lnTo>
                    <a:pt x="62" y="702"/>
                  </a:lnTo>
                  <a:lnTo>
                    <a:pt x="64" y="701"/>
                  </a:lnTo>
                  <a:lnTo>
                    <a:pt x="64" y="697"/>
                  </a:lnTo>
                  <a:lnTo>
                    <a:pt x="65" y="695"/>
                  </a:lnTo>
                  <a:lnTo>
                    <a:pt x="64" y="695"/>
                  </a:lnTo>
                  <a:lnTo>
                    <a:pt x="67" y="690"/>
                  </a:lnTo>
                  <a:lnTo>
                    <a:pt x="69" y="684"/>
                  </a:lnTo>
                  <a:lnTo>
                    <a:pt x="67" y="680"/>
                  </a:lnTo>
                  <a:lnTo>
                    <a:pt x="70" y="677"/>
                  </a:lnTo>
                  <a:lnTo>
                    <a:pt x="70" y="669"/>
                  </a:lnTo>
                  <a:lnTo>
                    <a:pt x="72" y="665"/>
                  </a:lnTo>
                  <a:lnTo>
                    <a:pt x="72" y="662"/>
                  </a:lnTo>
                  <a:lnTo>
                    <a:pt x="69" y="657"/>
                  </a:lnTo>
                  <a:lnTo>
                    <a:pt x="67" y="650"/>
                  </a:lnTo>
                  <a:lnTo>
                    <a:pt x="67" y="645"/>
                  </a:lnTo>
                  <a:lnTo>
                    <a:pt x="69" y="642"/>
                  </a:lnTo>
                  <a:lnTo>
                    <a:pt x="69" y="635"/>
                  </a:lnTo>
                  <a:lnTo>
                    <a:pt x="70" y="635"/>
                  </a:lnTo>
                  <a:lnTo>
                    <a:pt x="74" y="634"/>
                  </a:lnTo>
                  <a:lnTo>
                    <a:pt x="75" y="634"/>
                  </a:lnTo>
                  <a:lnTo>
                    <a:pt x="77" y="632"/>
                  </a:lnTo>
                  <a:lnTo>
                    <a:pt x="79" y="625"/>
                  </a:lnTo>
                  <a:lnTo>
                    <a:pt x="82" y="622"/>
                  </a:lnTo>
                  <a:lnTo>
                    <a:pt x="85" y="619"/>
                  </a:lnTo>
                  <a:lnTo>
                    <a:pt x="85" y="614"/>
                  </a:lnTo>
                  <a:lnTo>
                    <a:pt x="87" y="612"/>
                  </a:lnTo>
                  <a:lnTo>
                    <a:pt x="89" y="610"/>
                  </a:lnTo>
                  <a:lnTo>
                    <a:pt x="90" y="609"/>
                  </a:lnTo>
                  <a:lnTo>
                    <a:pt x="89" y="602"/>
                  </a:lnTo>
                  <a:lnTo>
                    <a:pt x="85" y="602"/>
                  </a:lnTo>
                  <a:lnTo>
                    <a:pt x="82" y="602"/>
                  </a:lnTo>
                  <a:lnTo>
                    <a:pt x="80" y="590"/>
                  </a:lnTo>
                  <a:lnTo>
                    <a:pt x="77" y="587"/>
                  </a:lnTo>
                  <a:lnTo>
                    <a:pt x="80" y="580"/>
                  </a:lnTo>
                  <a:lnTo>
                    <a:pt x="79" y="577"/>
                  </a:lnTo>
                  <a:lnTo>
                    <a:pt x="77" y="568"/>
                  </a:lnTo>
                  <a:lnTo>
                    <a:pt x="74" y="565"/>
                  </a:lnTo>
                  <a:lnTo>
                    <a:pt x="74" y="563"/>
                  </a:lnTo>
                  <a:lnTo>
                    <a:pt x="74" y="557"/>
                  </a:lnTo>
                  <a:lnTo>
                    <a:pt x="74" y="550"/>
                  </a:lnTo>
                  <a:lnTo>
                    <a:pt x="70" y="543"/>
                  </a:lnTo>
                  <a:lnTo>
                    <a:pt x="69" y="540"/>
                  </a:lnTo>
                  <a:lnTo>
                    <a:pt x="69" y="537"/>
                  </a:lnTo>
                  <a:lnTo>
                    <a:pt x="67" y="533"/>
                  </a:lnTo>
                  <a:lnTo>
                    <a:pt x="67" y="528"/>
                  </a:lnTo>
                  <a:lnTo>
                    <a:pt x="69" y="523"/>
                  </a:lnTo>
                  <a:lnTo>
                    <a:pt x="69" y="518"/>
                  </a:lnTo>
                  <a:lnTo>
                    <a:pt x="64" y="518"/>
                  </a:lnTo>
                  <a:lnTo>
                    <a:pt x="64" y="505"/>
                  </a:lnTo>
                  <a:lnTo>
                    <a:pt x="64" y="503"/>
                  </a:lnTo>
                  <a:lnTo>
                    <a:pt x="62" y="500"/>
                  </a:lnTo>
                  <a:lnTo>
                    <a:pt x="55" y="496"/>
                  </a:lnTo>
                  <a:lnTo>
                    <a:pt x="53" y="486"/>
                  </a:lnTo>
                  <a:lnTo>
                    <a:pt x="53" y="485"/>
                  </a:lnTo>
                  <a:lnTo>
                    <a:pt x="53" y="481"/>
                  </a:lnTo>
                  <a:lnTo>
                    <a:pt x="50" y="478"/>
                  </a:lnTo>
                  <a:lnTo>
                    <a:pt x="50" y="475"/>
                  </a:lnTo>
                  <a:lnTo>
                    <a:pt x="48" y="473"/>
                  </a:lnTo>
                  <a:lnTo>
                    <a:pt x="52" y="468"/>
                  </a:lnTo>
                  <a:lnTo>
                    <a:pt x="52" y="465"/>
                  </a:lnTo>
                  <a:lnTo>
                    <a:pt x="52" y="461"/>
                  </a:lnTo>
                  <a:lnTo>
                    <a:pt x="53" y="445"/>
                  </a:lnTo>
                  <a:lnTo>
                    <a:pt x="52" y="443"/>
                  </a:lnTo>
                  <a:lnTo>
                    <a:pt x="47" y="440"/>
                  </a:lnTo>
                  <a:lnTo>
                    <a:pt x="43" y="436"/>
                  </a:lnTo>
                  <a:lnTo>
                    <a:pt x="43" y="425"/>
                  </a:lnTo>
                  <a:lnTo>
                    <a:pt x="42" y="423"/>
                  </a:lnTo>
                  <a:lnTo>
                    <a:pt x="40" y="423"/>
                  </a:lnTo>
                  <a:lnTo>
                    <a:pt x="40" y="421"/>
                  </a:lnTo>
                  <a:lnTo>
                    <a:pt x="43" y="418"/>
                  </a:lnTo>
                  <a:lnTo>
                    <a:pt x="43" y="415"/>
                  </a:lnTo>
                  <a:lnTo>
                    <a:pt x="40" y="411"/>
                  </a:lnTo>
                  <a:lnTo>
                    <a:pt x="40" y="408"/>
                  </a:lnTo>
                  <a:lnTo>
                    <a:pt x="40" y="406"/>
                  </a:lnTo>
                  <a:lnTo>
                    <a:pt x="42" y="406"/>
                  </a:lnTo>
                  <a:lnTo>
                    <a:pt x="43" y="406"/>
                  </a:lnTo>
                  <a:lnTo>
                    <a:pt x="45" y="408"/>
                  </a:lnTo>
                  <a:lnTo>
                    <a:pt x="48" y="406"/>
                  </a:lnTo>
                  <a:lnTo>
                    <a:pt x="50" y="406"/>
                  </a:lnTo>
                  <a:lnTo>
                    <a:pt x="50" y="405"/>
                  </a:lnTo>
                  <a:lnTo>
                    <a:pt x="50" y="403"/>
                  </a:lnTo>
                  <a:lnTo>
                    <a:pt x="50" y="401"/>
                  </a:lnTo>
                  <a:lnTo>
                    <a:pt x="50" y="400"/>
                  </a:lnTo>
                  <a:lnTo>
                    <a:pt x="48" y="398"/>
                  </a:lnTo>
                  <a:lnTo>
                    <a:pt x="48" y="396"/>
                  </a:lnTo>
                  <a:lnTo>
                    <a:pt x="47" y="398"/>
                  </a:lnTo>
                  <a:lnTo>
                    <a:pt x="47" y="396"/>
                  </a:lnTo>
                  <a:lnTo>
                    <a:pt x="45" y="396"/>
                  </a:lnTo>
                  <a:lnTo>
                    <a:pt x="43" y="396"/>
                  </a:lnTo>
                  <a:lnTo>
                    <a:pt x="43" y="394"/>
                  </a:lnTo>
                  <a:lnTo>
                    <a:pt x="42" y="394"/>
                  </a:lnTo>
                  <a:lnTo>
                    <a:pt x="43" y="394"/>
                  </a:lnTo>
                  <a:lnTo>
                    <a:pt x="45" y="394"/>
                  </a:lnTo>
                  <a:lnTo>
                    <a:pt x="47" y="394"/>
                  </a:lnTo>
                  <a:lnTo>
                    <a:pt x="48" y="394"/>
                  </a:lnTo>
                  <a:lnTo>
                    <a:pt x="48" y="393"/>
                  </a:lnTo>
                  <a:lnTo>
                    <a:pt x="48" y="391"/>
                  </a:lnTo>
                  <a:lnTo>
                    <a:pt x="48" y="389"/>
                  </a:lnTo>
                  <a:lnTo>
                    <a:pt x="48" y="388"/>
                  </a:lnTo>
                  <a:lnTo>
                    <a:pt x="47" y="388"/>
                  </a:lnTo>
                  <a:lnTo>
                    <a:pt x="47" y="386"/>
                  </a:lnTo>
                  <a:lnTo>
                    <a:pt x="45" y="386"/>
                  </a:lnTo>
                  <a:lnTo>
                    <a:pt x="45" y="388"/>
                  </a:lnTo>
                  <a:lnTo>
                    <a:pt x="43" y="386"/>
                  </a:lnTo>
                  <a:lnTo>
                    <a:pt x="45" y="386"/>
                  </a:lnTo>
                  <a:lnTo>
                    <a:pt x="47" y="386"/>
                  </a:lnTo>
                  <a:lnTo>
                    <a:pt x="48" y="386"/>
                  </a:lnTo>
                  <a:lnTo>
                    <a:pt x="50" y="386"/>
                  </a:lnTo>
                  <a:lnTo>
                    <a:pt x="50" y="388"/>
                  </a:lnTo>
                  <a:lnTo>
                    <a:pt x="52" y="388"/>
                  </a:lnTo>
                  <a:lnTo>
                    <a:pt x="53" y="388"/>
                  </a:lnTo>
                  <a:lnTo>
                    <a:pt x="53" y="389"/>
                  </a:lnTo>
                  <a:lnTo>
                    <a:pt x="55" y="389"/>
                  </a:lnTo>
                  <a:lnTo>
                    <a:pt x="57" y="391"/>
                  </a:lnTo>
                  <a:lnTo>
                    <a:pt x="57" y="393"/>
                  </a:lnTo>
                  <a:lnTo>
                    <a:pt x="58" y="394"/>
                  </a:lnTo>
                  <a:lnTo>
                    <a:pt x="60" y="400"/>
                  </a:lnTo>
                  <a:lnTo>
                    <a:pt x="64" y="403"/>
                  </a:lnTo>
                  <a:lnTo>
                    <a:pt x="65" y="405"/>
                  </a:lnTo>
                  <a:lnTo>
                    <a:pt x="67" y="406"/>
                  </a:lnTo>
                  <a:lnTo>
                    <a:pt x="69" y="408"/>
                  </a:lnTo>
                  <a:lnTo>
                    <a:pt x="70" y="408"/>
                  </a:lnTo>
                  <a:lnTo>
                    <a:pt x="72" y="411"/>
                  </a:lnTo>
                  <a:lnTo>
                    <a:pt x="74" y="413"/>
                  </a:lnTo>
                  <a:lnTo>
                    <a:pt x="75" y="413"/>
                  </a:lnTo>
                  <a:lnTo>
                    <a:pt x="79" y="416"/>
                  </a:lnTo>
                  <a:lnTo>
                    <a:pt x="80" y="416"/>
                  </a:lnTo>
                  <a:lnTo>
                    <a:pt x="84" y="418"/>
                  </a:lnTo>
                  <a:lnTo>
                    <a:pt x="87" y="418"/>
                  </a:lnTo>
                  <a:lnTo>
                    <a:pt x="89" y="418"/>
                  </a:lnTo>
                  <a:lnTo>
                    <a:pt x="92" y="418"/>
                  </a:lnTo>
                  <a:lnTo>
                    <a:pt x="97" y="420"/>
                  </a:lnTo>
                  <a:lnTo>
                    <a:pt x="100" y="421"/>
                  </a:lnTo>
                  <a:lnTo>
                    <a:pt x="100" y="420"/>
                  </a:lnTo>
                  <a:lnTo>
                    <a:pt x="100" y="421"/>
                  </a:lnTo>
                  <a:lnTo>
                    <a:pt x="102" y="421"/>
                  </a:lnTo>
                  <a:lnTo>
                    <a:pt x="104" y="421"/>
                  </a:lnTo>
                  <a:lnTo>
                    <a:pt x="105" y="421"/>
                  </a:lnTo>
                  <a:lnTo>
                    <a:pt x="107" y="423"/>
                  </a:lnTo>
                  <a:lnTo>
                    <a:pt x="109" y="425"/>
                  </a:lnTo>
                  <a:lnTo>
                    <a:pt x="110" y="426"/>
                  </a:lnTo>
                  <a:lnTo>
                    <a:pt x="112" y="426"/>
                  </a:lnTo>
                  <a:lnTo>
                    <a:pt x="112" y="428"/>
                  </a:lnTo>
                  <a:lnTo>
                    <a:pt x="114" y="430"/>
                  </a:lnTo>
                  <a:lnTo>
                    <a:pt x="115" y="431"/>
                  </a:lnTo>
                  <a:lnTo>
                    <a:pt x="115" y="433"/>
                  </a:lnTo>
                  <a:lnTo>
                    <a:pt x="117" y="436"/>
                  </a:lnTo>
                  <a:lnTo>
                    <a:pt x="119" y="441"/>
                  </a:lnTo>
                  <a:lnTo>
                    <a:pt x="120" y="445"/>
                  </a:lnTo>
                  <a:lnTo>
                    <a:pt x="122" y="448"/>
                  </a:lnTo>
                  <a:lnTo>
                    <a:pt x="124" y="450"/>
                  </a:lnTo>
                  <a:lnTo>
                    <a:pt x="124" y="451"/>
                  </a:lnTo>
                  <a:lnTo>
                    <a:pt x="125" y="451"/>
                  </a:lnTo>
                  <a:lnTo>
                    <a:pt x="125" y="453"/>
                  </a:lnTo>
                  <a:lnTo>
                    <a:pt x="130" y="451"/>
                  </a:lnTo>
                  <a:lnTo>
                    <a:pt x="129" y="448"/>
                  </a:lnTo>
                  <a:lnTo>
                    <a:pt x="129" y="446"/>
                  </a:lnTo>
                  <a:lnTo>
                    <a:pt x="129" y="445"/>
                  </a:lnTo>
                  <a:lnTo>
                    <a:pt x="129" y="443"/>
                  </a:lnTo>
                  <a:lnTo>
                    <a:pt x="129" y="440"/>
                  </a:lnTo>
                  <a:lnTo>
                    <a:pt x="130" y="440"/>
                  </a:lnTo>
                  <a:lnTo>
                    <a:pt x="132" y="440"/>
                  </a:lnTo>
                  <a:lnTo>
                    <a:pt x="134" y="438"/>
                  </a:lnTo>
                  <a:lnTo>
                    <a:pt x="132" y="438"/>
                  </a:lnTo>
                  <a:lnTo>
                    <a:pt x="134" y="438"/>
                  </a:lnTo>
                  <a:lnTo>
                    <a:pt x="135" y="438"/>
                  </a:lnTo>
                  <a:lnTo>
                    <a:pt x="135" y="436"/>
                  </a:lnTo>
                  <a:lnTo>
                    <a:pt x="134" y="435"/>
                  </a:lnTo>
                  <a:lnTo>
                    <a:pt x="135" y="433"/>
                  </a:lnTo>
                  <a:lnTo>
                    <a:pt x="137" y="433"/>
                  </a:lnTo>
                  <a:lnTo>
                    <a:pt x="137" y="431"/>
                  </a:lnTo>
                  <a:lnTo>
                    <a:pt x="137" y="430"/>
                  </a:lnTo>
                  <a:lnTo>
                    <a:pt x="135" y="430"/>
                  </a:lnTo>
                  <a:lnTo>
                    <a:pt x="135" y="428"/>
                  </a:lnTo>
                  <a:lnTo>
                    <a:pt x="134" y="428"/>
                  </a:lnTo>
                  <a:lnTo>
                    <a:pt x="132" y="430"/>
                  </a:lnTo>
                  <a:lnTo>
                    <a:pt x="132" y="428"/>
                  </a:lnTo>
                  <a:lnTo>
                    <a:pt x="134" y="428"/>
                  </a:lnTo>
                  <a:lnTo>
                    <a:pt x="134" y="426"/>
                  </a:lnTo>
                  <a:lnTo>
                    <a:pt x="132" y="426"/>
                  </a:lnTo>
                  <a:lnTo>
                    <a:pt x="130" y="426"/>
                  </a:lnTo>
                  <a:lnTo>
                    <a:pt x="127" y="426"/>
                  </a:lnTo>
                  <a:lnTo>
                    <a:pt x="127" y="428"/>
                  </a:lnTo>
                  <a:lnTo>
                    <a:pt x="124" y="426"/>
                  </a:lnTo>
                  <a:lnTo>
                    <a:pt x="122" y="425"/>
                  </a:lnTo>
                  <a:lnTo>
                    <a:pt x="122" y="423"/>
                  </a:lnTo>
                  <a:lnTo>
                    <a:pt x="122" y="421"/>
                  </a:lnTo>
                  <a:lnTo>
                    <a:pt x="120" y="421"/>
                  </a:lnTo>
                  <a:lnTo>
                    <a:pt x="119" y="421"/>
                  </a:lnTo>
                  <a:lnTo>
                    <a:pt x="119" y="420"/>
                  </a:lnTo>
                  <a:lnTo>
                    <a:pt x="117" y="420"/>
                  </a:lnTo>
                  <a:lnTo>
                    <a:pt x="117" y="418"/>
                  </a:lnTo>
                  <a:lnTo>
                    <a:pt x="115" y="418"/>
                  </a:lnTo>
                  <a:lnTo>
                    <a:pt x="115" y="416"/>
                  </a:lnTo>
                  <a:lnTo>
                    <a:pt x="117" y="415"/>
                  </a:lnTo>
                  <a:lnTo>
                    <a:pt x="117" y="413"/>
                  </a:lnTo>
                  <a:lnTo>
                    <a:pt x="115" y="413"/>
                  </a:lnTo>
                  <a:lnTo>
                    <a:pt x="117" y="411"/>
                  </a:lnTo>
                  <a:lnTo>
                    <a:pt x="115" y="411"/>
                  </a:lnTo>
                  <a:lnTo>
                    <a:pt x="115" y="410"/>
                  </a:lnTo>
                  <a:lnTo>
                    <a:pt x="115" y="408"/>
                  </a:lnTo>
                  <a:lnTo>
                    <a:pt x="115" y="406"/>
                  </a:lnTo>
                  <a:lnTo>
                    <a:pt x="114" y="405"/>
                  </a:lnTo>
                  <a:lnTo>
                    <a:pt x="114" y="403"/>
                  </a:lnTo>
                  <a:lnTo>
                    <a:pt x="115" y="401"/>
                  </a:lnTo>
                  <a:lnTo>
                    <a:pt x="115" y="400"/>
                  </a:lnTo>
                  <a:lnTo>
                    <a:pt x="117" y="398"/>
                  </a:lnTo>
                  <a:lnTo>
                    <a:pt x="115" y="398"/>
                  </a:lnTo>
                  <a:lnTo>
                    <a:pt x="117" y="396"/>
                  </a:lnTo>
                  <a:lnTo>
                    <a:pt x="117" y="394"/>
                  </a:lnTo>
                  <a:lnTo>
                    <a:pt x="117" y="393"/>
                  </a:lnTo>
                  <a:lnTo>
                    <a:pt x="117" y="391"/>
                  </a:lnTo>
                  <a:lnTo>
                    <a:pt x="119" y="389"/>
                  </a:lnTo>
                  <a:lnTo>
                    <a:pt x="119" y="388"/>
                  </a:lnTo>
                  <a:lnTo>
                    <a:pt x="119" y="386"/>
                  </a:lnTo>
                  <a:lnTo>
                    <a:pt x="119" y="384"/>
                  </a:lnTo>
                  <a:lnTo>
                    <a:pt x="119" y="383"/>
                  </a:lnTo>
                  <a:lnTo>
                    <a:pt x="119" y="381"/>
                  </a:lnTo>
                  <a:lnTo>
                    <a:pt x="119" y="379"/>
                  </a:lnTo>
                  <a:lnTo>
                    <a:pt x="120" y="379"/>
                  </a:lnTo>
                  <a:lnTo>
                    <a:pt x="120" y="381"/>
                  </a:lnTo>
                  <a:lnTo>
                    <a:pt x="122" y="381"/>
                  </a:lnTo>
                  <a:lnTo>
                    <a:pt x="122" y="379"/>
                  </a:lnTo>
                  <a:lnTo>
                    <a:pt x="120" y="379"/>
                  </a:lnTo>
                  <a:lnTo>
                    <a:pt x="120" y="378"/>
                  </a:lnTo>
                  <a:lnTo>
                    <a:pt x="120" y="376"/>
                  </a:lnTo>
                  <a:lnTo>
                    <a:pt x="122" y="376"/>
                  </a:lnTo>
                  <a:lnTo>
                    <a:pt x="122" y="378"/>
                  </a:lnTo>
                  <a:lnTo>
                    <a:pt x="124" y="379"/>
                  </a:lnTo>
                  <a:lnTo>
                    <a:pt x="124" y="381"/>
                  </a:lnTo>
                  <a:lnTo>
                    <a:pt x="125" y="381"/>
                  </a:lnTo>
                  <a:lnTo>
                    <a:pt x="127" y="379"/>
                  </a:lnTo>
                  <a:lnTo>
                    <a:pt x="127" y="378"/>
                  </a:lnTo>
                  <a:lnTo>
                    <a:pt x="129" y="378"/>
                  </a:lnTo>
                  <a:lnTo>
                    <a:pt x="130" y="378"/>
                  </a:lnTo>
                  <a:lnTo>
                    <a:pt x="132" y="378"/>
                  </a:lnTo>
                  <a:lnTo>
                    <a:pt x="134" y="376"/>
                  </a:lnTo>
                  <a:lnTo>
                    <a:pt x="135" y="373"/>
                  </a:lnTo>
                  <a:lnTo>
                    <a:pt x="135" y="371"/>
                  </a:lnTo>
                  <a:lnTo>
                    <a:pt x="134" y="369"/>
                  </a:lnTo>
                  <a:lnTo>
                    <a:pt x="134" y="368"/>
                  </a:lnTo>
                  <a:lnTo>
                    <a:pt x="135" y="368"/>
                  </a:lnTo>
                  <a:lnTo>
                    <a:pt x="134" y="366"/>
                  </a:lnTo>
                  <a:lnTo>
                    <a:pt x="134" y="364"/>
                  </a:lnTo>
                  <a:lnTo>
                    <a:pt x="134" y="361"/>
                  </a:lnTo>
                  <a:lnTo>
                    <a:pt x="134" y="359"/>
                  </a:lnTo>
                  <a:lnTo>
                    <a:pt x="134" y="358"/>
                  </a:lnTo>
                  <a:lnTo>
                    <a:pt x="134" y="356"/>
                  </a:lnTo>
                  <a:lnTo>
                    <a:pt x="134" y="354"/>
                  </a:lnTo>
                  <a:lnTo>
                    <a:pt x="134" y="353"/>
                  </a:lnTo>
                  <a:lnTo>
                    <a:pt x="132" y="351"/>
                  </a:lnTo>
                  <a:lnTo>
                    <a:pt x="132" y="349"/>
                  </a:lnTo>
                  <a:lnTo>
                    <a:pt x="134" y="348"/>
                  </a:lnTo>
                  <a:lnTo>
                    <a:pt x="135" y="346"/>
                  </a:lnTo>
                  <a:lnTo>
                    <a:pt x="137" y="346"/>
                  </a:lnTo>
                  <a:lnTo>
                    <a:pt x="137" y="344"/>
                  </a:lnTo>
                  <a:lnTo>
                    <a:pt x="137" y="343"/>
                  </a:lnTo>
                  <a:lnTo>
                    <a:pt x="137" y="341"/>
                  </a:lnTo>
                  <a:lnTo>
                    <a:pt x="137" y="339"/>
                  </a:lnTo>
                  <a:lnTo>
                    <a:pt x="137" y="338"/>
                  </a:lnTo>
                  <a:lnTo>
                    <a:pt x="139" y="336"/>
                  </a:lnTo>
                  <a:lnTo>
                    <a:pt x="139" y="334"/>
                  </a:lnTo>
                  <a:lnTo>
                    <a:pt x="140" y="331"/>
                  </a:lnTo>
                  <a:lnTo>
                    <a:pt x="140" y="326"/>
                  </a:lnTo>
                  <a:lnTo>
                    <a:pt x="140" y="324"/>
                  </a:lnTo>
                  <a:lnTo>
                    <a:pt x="142" y="321"/>
                  </a:lnTo>
                  <a:lnTo>
                    <a:pt x="144" y="319"/>
                  </a:lnTo>
                  <a:lnTo>
                    <a:pt x="144" y="316"/>
                  </a:lnTo>
                  <a:lnTo>
                    <a:pt x="145" y="314"/>
                  </a:lnTo>
                  <a:lnTo>
                    <a:pt x="147" y="313"/>
                  </a:lnTo>
                  <a:lnTo>
                    <a:pt x="149" y="313"/>
                  </a:lnTo>
                  <a:lnTo>
                    <a:pt x="150" y="313"/>
                  </a:lnTo>
                  <a:lnTo>
                    <a:pt x="150" y="311"/>
                  </a:lnTo>
                  <a:lnTo>
                    <a:pt x="152" y="309"/>
                  </a:lnTo>
                  <a:lnTo>
                    <a:pt x="152" y="308"/>
                  </a:lnTo>
                  <a:lnTo>
                    <a:pt x="152" y="306"/>
                  </a:lnTo>
                  <a:lnTo>
                    <a:pt x="154" y="304"/>
                  </a:lnTo>
                  <a:lnTo>
                    <a:pt x="155" y="304"/>
                  </a:lnTo>
                  <a:lnTo>
                    <a:pt x="157" y="306"/>
                  </a:lnTo>
                  <a:lnTo>
                    <a:pt x="157" y="304"/>
                  </a:lnTo>
                  <a:lnTo>
                    <a:pt x="157" y="303"/>
                  </a:lnTo>
                  <a:lnTo>
                    <a:pt x="157" y="301"/>
                  </a:lnTo>
                  <a:lnTo>
                    <a:pt x="159" y="301"/>
                  </a:lnTo>
                  <a:lnTo>
                    <a:pt x="161" y="299"/>
                  </a:lnTo>
                  <a:lnTo>
                    <a:pt x="162" y="298"/>
                  </a:lnTo>
                  <a:lnTo>
                    <a:pt x="164" y="298"/>
                  </a:lnTo>
                  <a:lnTo>
                    <a:pt x="164" y="296"/>
                  </a:lnTo>
                  <a:lnTo>
                    <a:pt x="166" y="296"/>
                  </a:lnTo>
                  <a:lnTo>
                    <a:pt x="166" y="294"/>
                  </a:lnTo>
                  <a:lnTo>
                    <a:pt x="164" y="294"/>
                  </a:lnTo>
                  <a:lnTo>
                    <a:pt x="166" y="294"/>
                  </a:lnTo>
                  <a:lnTo>
                    <a:pt x="167" y="294"/>
                  </a:lnTo>
                  <a:lnTo>
                    <a:pt x="169" y="294"/>
                  </a:lnTo>
                  <a:lnTo>
                    <a:pt x="171" y="294"/>
                  </a:lnTo>
                  <a:lnTo>
                    <a:pt x="171" y="296"/>
                  </a:lnTo>
                  <a:lnTo>
                    <a:pt x="172" y="299"/>
                  </a:lnTo>
                  <a:lnTo>
                    <a:pt x="172" y="301"/>
                  </a:lnTo>
                  <a:lnTo>
                    <a:pt x="172" y="303"/>
                  </a:lnTo>
                  <a:lnTo>
                    <a:pt x="174" y="303"/>
                  </a:lnTo>
                  <a:lnTo>
                    <a:pt x="172" y="303"/>
                  </a:lnTo>
                  <a:lnTo>
                    <a:pt x="174" y="303"/>
                  </a:lnTo>
                  <a:lnTo>
                    <a:pt x="174" y="301"/>
                  </a:lnTo>
                  <a:lnTo>
                    <a:pt x="176" y="299"/>
                  </a:lnTo>
                  <a:lnTo>
                    <a:pt x="174" y="298"/>
                  </a:lnTo>
                  <a:lnTo>
                    <a:pt x="176" y="296"/>
                  </a:lnTo>
                  <a:lnTo>
                    <a:pt x="174" y="294"/>
                  </a:lnTo>
                  <a:lnTo>
                    <a:pt x="176" y="294"/>
                  </a:lnTo>
                  <a:lnTo>
                    <a:pt x="176" y="291"/>
                  </a:lnTo>
                  <a:lnTo>
                    <a:pt x="176" y="289"/>
                  </a:lnTo>
                  <a:lnTo>
                    <a:pt x="176" y="287"/>
                  </a:lnTo>
                  <a:lnTo>
                    <a:pt x="176" y="286"/>
                  </a:lnTo>
                  <a:lnTo>
                    <a:pt x="176" y="284"/>
                  </a:lnTo>
                  <a:lnTo>
                    <a:pt x="176" y="282"/>
                  </a:lnTo>
                  <a:lnTo>
                    <a:pt x="176" y="281"/>
                  </a:lnTo>
                  <a:lnTo>
                    <a:pt x="176" y="279"/>
                  </a:lnTo>
                  <a:lnTo>
                    <a:pt x="177" y="279"/>
                  </a:lnTo>
                  <a:lnTo>
                    <a:pt x="179" y="279"/>
                  </a:lnTo>
                  <a:lnTo>
                    <a:pt x="181" y="279"/>
                  </a:lnTo>
                  <a:lnTo>
                    <a:pt x="182" y="279"/>
                  </a:lnTo>
                  <a:lnTo>
                    <a:pt x="182" y="277"/>
                  </a:lnTo>
                  <a:lnTo>
                    <a:pt x="179" y="277"/>
                  </a:lnTo>
                  <a:lnTo>
                    <a:pt x="177" y="277"/>
                  </a:lnTo>
                  <a:lnTo>
                    <a:pt x="177" y="276"/>
                  </a:lnTo>
                  <a:lnTo>
                    <a:pt x="176" y="274"/>
                  </a:lnTo>
                  <a:lnTo>
                    <a:pt x="177" y="272"/>
                  </a:lnTo>
                  <a:lnTo>
                    <a:pt x="176" y="271"/>
                  </a:lnTo>
                  <a:lnTo>
                    <a:pt x="176" y="269"/>
                  </a:lnTo>
                  <a:lnTo>
                    <a:pt x="177" y="267"/>
                  </a:lnTo>
                  <a:lnTo>
                    <a:pt x="177" y="266"/>
                  </a:lnTo>
                  <a:lnTo>
                    <a:pt x="179" y="264"/>
                  </a:lnTo>
                  <a:lnTo>
                    <a:pt x="181" y="262"/>
                  </a:lnTo>
                  <a:lnTo>
                    <a:pt x="182" y="262"/>
                  </a:lnTo>
                  <a:lnTo>
                    <a:pt x="184" y="262"/>
                  </a:lnTo>
                  <a:lnTo>
                    <a:pt x="184" y="264"/>
                  </a:lnTo>
                  <a:lnTo>
                    <a:pt x="186" y="262"/>
                  </a:lnTo>
                  <a:lnTo>
                    <a:pt x="187" y="262"/>
                  </a:lnTo>
                  <a:lnTo>
                    <a:pt x="186" y="262"/>
                  </a:lnTo>
                  <a:lnTo>
                    <a:pt x="187" y="261"/>
                  </a:lnTo>
                  <a:lnTo>
                    <a:pt x="187" y="259"/>
                  </a:lnTo>
                  <a:lnTo>
                    <a:pt x="187" y="257"/>
                  </a:lnTo>
                  <a:lnTo>
                    <a:pt x="187" y="256"/>
                  </a:lnTo>
                  <a:lnTo>
                    <a:pt x="187" y="254"/>
                  </a:lnTo>
                  <a:lnTo>
                    <a:pt x="187" y="252"/>
                  </a:lnTo>
                  <a:lnTo>
                    <a:pt x="186" y="252"/>
                  </a:lnTo>
                  <a:lnTo>
                    <a:pt x="186" y="251"/>
                  </a:lnTo>
                  <a:lnTo>
                    <a:pt x="184" y="251"/>
                  </a:lnTo>
                  <a:lnTo>
                    <a:pt x="182" y="252"/>
                  </a:lnTo>
                  <a:lnTo>
                    <a:pt x="179" y="254"/>
                  </a:lnTo>
                  <a:lnTo>
                    <a:pt x="179" y="256"/>
                  </a:lnTo>
                  <a:lnTo>
                    <a:pt x="177" y="254"/>
                  </a:lnTo>
                  <a:lnTo>
                    <a:pt x="176" y="254"/>
                  </a:lnTo>
                  <a:lnTo>
                    <a:pt x="174" y="254"/>
                  </a:lnTo>
                  <a:lnTo>
                    <a:pt x="172" y="257"/>
                  </a:lnTo>
                  <a:lnTo>
                    <a:pt x="171" y="257"/>
                  </a:lnTo>
                  <a:lnTo>
                    <a:pt x="169" y="257"/>
                  </a:lnTo>
                  <a:lnTo>
                    <a:pt x="167" y="257"/>
                  </a:lnTo>
                  <a:lnTo>
                    <a:pt x="169" y="257"/>
                  </a:lnTo>
                  <a:lnTo>
                    <a:pt x="167" y="257"/>
                  </a:lnTo>
                  <a:lnTo>
                    <a:pt x="166" y="257"/>
                  </a:lnTo>
                  <a:lnTo>
                    <a:pt x="166" y="256"/>
                  </a:lnTo>
                  <a:lnTo>
                    <a:pt x="171" y="254"/>
                  </a:lnTo>
                  <a:lnTo>
                    <a:pt x="172" y="254"/>
                  </a:lnTo>
                  <a:lnTo>
                    <a:pt x="176" y="252"/>
                  </a:lnTo>
                  <a:lnTo>
                    <a:pt x="187" y="249"/>
                  </a:lnTo>
                  <a:lnTo>
                    <a:pt x="196" y="246"/>
                  </a:lnTo>
                  <a:lnTo>
                    <a:pt x="212" y="241"/>
                  </a:lnTo>
                  <a:lnTo>
                    <a:pt x="232" y="232"/>
                  </a:lnTo>
                  <a:lnTo>
                    <a:pt x="256" y="222"/>
                  </a:lnTo>
                  <a:lnTo>
                    <a:pt x="264" y="221"/>
                  </a:lnTo>
                  <a:lnTo>
                    <a:pt x="289" y="211"/>
                  </a:lnTo>
                  <a:lnTo>
                    <a:pt x="313" y="202"/>
                  </a:lnTo>
                  <a:lnTo>
                    <a:pt x="319" y="199"/>
                  </a:lnTo>
                  <a:lnTo>
                    <a:pt x="321" y="197"/>
                  </a:lnTo>
                  <a:lnTo>
                    <a:pt x="348" y="192"/>
                  </a:lnTo>
                  <a:lnTo>
                    <a:pt x="360" y="189"/>
                  </a:lnTo>
                  <a:lnTo>
                    <a:pt x="375" y="189"/>
                  </a:lnTo>
                  <a:lnTo>
                    <a:pt x="381" y="185"/>
                  </a:lnTo>
                  <a:lnTo>
                    <a:pt x="386" y="184"/>
                  </a:lnTo>
                  <a:lnTo>
                    <a:pt x="393" y="179"/>
                  </a:lnTo>
                  <a:lnTo>
                    <a:pt x="400" y="179"/>
                  </a:lnTo>
                  <a:lnTo>
                    <a:pt x="418" y="174"/>
                  </a:lnTo>
                  <a:lnTo>
                    <a:pt x="426" y="172"/>
                  </a:lnTo>
                  <a:lnTo>
                    <a:pt x="450" y="165"/>
                  </a:lnTo>
                  <a:lnTo>
                    <a:pt x="458" y="160"/>
                  </a:lnTo>
                  <a:lnTo>
                    <a:pt x="470" y="155"/>
                  </a:lnTo>
                  <a:lnTo>
                    <a:pt x="477" y="154"/>
                  </a:lnTo>
                  <a:lnTo>
                    <a:pt x="508" y="149"/>
                  </a:lnTo>
                  <a:lnTo>
                    <a:pt x="522" y="145"/>
                  </a:lnTo>
                  <a:lnTo>
                    <a:pt x="532" y="144"/>
                  </a:lnTo>
                  <a:lnTo>
                    <a:pt x="544" y="139"/>
                  </a:lnTo>
                  <a:lnTo>
                    <a:pt x="557" y="130"/>
                  </a:lnTo>
                  <a:lnTo>
                    <a:pt x="567" y="124"/>
                  </a:lnTo>
                  <a:lnTo>
                    <a:pt x="575" y="117"/>
                  </a:lnTo>
                  <a:lnTo>
                    <a:pt x="577" y="115"/>
                  </a:lnTo>
                  <a:lnTo>
                    <a:pt x="589" y="102"/>
                  </a:lnTo>
                  <a:lnTo>
                    <a:pt x="602" y="87"/>
                  </a:lnTo>
                  <a:lnTo>
                    <a:pt x="614" y="68"/>
                  </a:lnTo>
                  <a:lnTo>
                    <a:pt x="619" y="62"/>
                  </a:lnTo>
                  <a:lnTo>
                    <a:pt x="617" y="60"/>
                  </a:lnTo>
                  <a:lnTo>
                    <a:pt x="619" y="60"/>
                  </a:lnTo>
                  <a:lnTo>
                    <a:pt x="620" y="60"/>
                  </a:lnTo>
                  <a:lnTo>
                    <a:pt x="624" y="57"/>
                  </a:lnTo>
                  <a:lnTo>
                    <a:pt x="625" y="55"/>
                  </a:lnTo>
                  <a:lnTo>
                    <a:pt x="629" y="48"/>
                  </a:lnTo>
                  <a:lnTo>
                    <a:pt x="636" y="37"/>
                  </a:lnTo>
                  <a:lnTo>
                    <a:pt x="644" y="27"/>
                  </a:lnTo>
                  <a:lnTo>
                    <a:pt x="647" y="25"/>
                  </a:lnTo>
                  <a:lnTo>
                    <a:pt x="652" y="22"/>
                  </a:lnTo>
                  <a:lnTo>
                    <a:pt x="659" y="15"/>
                  </a:lnTo>
                  <a:lnTo>
                    <a:pt x="662" y="12"/>
                  </a:lnTo>
                  <a:lnTo>
                    <a:pt x="669" y="10"/>
                  </a:lnTo>
                  <a:lnTo>
                    <a:pt x="677" y="5"/>
                  </a:lnTo>
                  <a:lnTo>
                    <a:pt x="684" y="3"/>
                  </a:lnTo>
                  <a:lnTo>
                    <a:pt x="696" y="2"/>
                  </a:lnTo>
                  <a:lnTo>
                    <a:pt x="702" y="0"/>
                  </a:lnTo>
                  <a:lnTo>
                    <a:pt x="707" y="0"/>
                  </a:lnTo>
                  <a:lnTo>
                    <a:pt x="711" y="7"/>
                  </a:lnTo>
                  <a:lnTo>
                    <a:pt x="719" y="13"/>
                  </a:lnTo>
                  <a:lnTo>
                    <a:pt x="721" y="17"/>
                  </a:lnTo>
                  <a:lnTo>
                    <a:pt x="722" y="18"/>
                  </a:lnTo>
                  <a:lnTo>
                    <a:pt x="721" y="18"/>
                  </a:lnTo>
                  <a:lnTo>
                    <a:pt x="719" y="20"/>
                  </a:lnTo>
                  <a:lnTo>
                    <a:pt x="719" y="22"/>
                  </a:lnTo>
                  <a:lnTo>
                    <a:pt x="719" y="25"/>
                  </a:lnTo>
                  <a:lnTo>
                    <a:pt x="722" y="32"/>
                  </a:lnTo>
                  <a:lnTo>
                    <a:pt x="722" y="33"/>
                  </a:lnTo>
                  <a:lnTo>
                    <a:pt x="724" y="37"/>
                  </a:lnTo>
                  <a:lnTo>
                    <a:pt x="724" y="38"/>
                  </a:lnTo>
                  <a:lnTo>
                    <a:pt x="727" y="38"/>
                  </a:lnTo>
                  <a:lnTo>
                    <a:pt x="729" y="40"/>
                  </a:lnTo>
                  <a:lnTo>
                    <a:pt x="734" y="38"/>
                  </a:lnTo>
                  <a:lnTo>
                    <a:pt x="734" y="40"/>
                  </a:lnTo>
                  <a:lnTo>
                    <a:pt x="736" y="40"/>
                  </a:lnTo>
                  <a:lnTo>
                    <a:pt x="739" y="40"/>
                  </a:lnTo>
                  <a:lnTo>
                    <a:pt x="739" y="43"/>
                  </a:lnTo>
                  <a:lnTo>
                    <a:pt x="741" y="47"/>
                  </a:lnTo>
                  <a:lnTo>
                    <a:pt x="741" y="45"/>
                  </a:lnTo>
                  <a:lnTo>
                    <a:pt x="743" y="43"/>
                  </a:lnTo>
                  <a:lnTo>
                    <a:pt x="743" y="47"/>
                  </a:lnTo>
                  <a:lnTo>
                    <a:pt x="743" y="48"/>
                  </a:lnTo>
                  <a:lnTo>
                    <a:pt x="743" y="50"/>
                  </a:lnTo>
                  <a:lnTo>
                    <a:pt x="744" y="52"/>
                  </a:lnTo>
                  <a:lnTo>
                    <a:pt x="741" y="52"/>
                  </a:lnTo>
                  <a:lnTo>
                    <a:pt x="741" y="53"/>
                  </a:lnTo>
                  <a:lnTo>
                    <a:pt x="746" y="60"/>
                  </a:lnTo>
                  <a:lnTo>
                    <a:pt x="746" y="63"/>
                  </a:lnTo>
                  <a:lnTo>
                    <a:pt x="744" y="67"/>
                  </a:lnTo>
                  <a:lnTo>
                    <a:pt x="743" y="70"/>
                  </a:lnTo>
                  <a:lnTo>
                    <a:pt x="743" y="72"/>
                  </a:lnTo>
                  <a:lnTo>
                    <a:pt x="746" y="77"/>
                  </a:lnTo>
                  <a:lnTo>
                    <a:pt x="748" y="80"/>
                  </a:lnTo>
                  <a:lnTo>
                    <a:pt x="749" y="83"/>
                  </a:lnTo>
                  <a:lnTo>
                    <a:pt x="751" y="85"/>
                  </a:lnTo>
                  <a:lnTo>
                    <a:pt x="749" y="85"/>
                  </a:lnTo>
                  <a:lnTo>
                    <a:pt x="753" y="87"/>
                  </a:lnTo>
                  <a:lnTo>
                    <a:pt x="751" y="88"/>
                  </a:lnTo>
                  <a:lnTo>
                    <a:pt x="749" y="92"/>
                  </a:lnTo>
                  <a:lnTo>
                    <a:pt x="748" y="92"/>
                  </a:lnTo>
                  <a:lnTo>
                    <a:pt x="748" y="90"/>
                  </a:lnTo>
                  <a:lnTo>
                    <a:pt x="746" y="90"/>
                  </a:lnTo>
                  <a:lnTo>
                    <a:pt x="746" y="94"/>
                  </a:lnTo>
                  <a:lnTo>
                    <a:pt x="741" y="94"/>
                  </a:lnTo>
                  <a:lnTo>
                    <a:pt x="738" y="94"/>
                  </a:lnTo>
                  <a:lnTo>
                    <a:pt x="738" y="99"/>
                  </a:lnTo>
                  <a:lnTo>
                    <a:pt x="739" y="99"/>
                  </a:lnTo>
                  <a:lnTo>
                    <a:pt x="743" y="104"/>
                  </a:lnTo>
                  <a:lnTo>
                    <a:pt x="743" y="109"/>
                  </a:lnTo>
                  <a:lnTo>
                    <a:pt x="743" y="112"/>
                  </a:lnTo>
                  <a:lnTo>
                    <a:pt x="739" y="117"/>
                  </a:lnTo>
                  <a:lnTo>
                    <a:pt x="741" y="119"/>
                  </a:lnTo>
                  <a:lnTo>
                    <a:pt x="743" y="117"/>
                  </a:lnTo>
                  <a:lnTo>
                    <a:pt x="743" y="119"/>
                  </a:lnTo>
                  <a:lnTo>
                    <a:pt x="746" y="119"/>
                  </a:lnTo>
                  <a:lnTo>
                    <a:pt x="748" y="120"/>
                  </a:lnTo>
                  <a:lnTo>
                    <a:pt x="751" y="122"/>
                  </a:lnTo>
                  <a:lnTo>
                    <a:pt x="751" y="127"/>
                  </a:lnTo>
                  <a:lnTo>
                    <a:pt x="753" y="132"/>
                  </a:lnTo>
                  <a:lnTo>
                    <a:pt x="754" y="137"/>
                  </a:lnTo>
                  <a:lnTo>
                    <a:pt x="753" y="142"/>
                  </a:lnTo>
                  <a:lnTo>
                    <a:pt x="754" y="144"/>
                  </a:lnTo>
                  <a:lnTo>
                    <a:pt x="749" y="147"/>
                  </a:lnTo>
                  <a:lnTo>
                    <a:pt x="748" y="150"/>
                  </a:lnTo>
                  <a:lnTo>
                    <a:pt x="744" y="152"/>
                  </a:lnTo>
                  <a:lnTo>
                    <a:pt x="743" y="150"/>
                  </a:lnTo>
                  <a:lnTo>
                    <a:pt x="739" y="152"/>
                  </a:lnTo>
                  <a:lnTo>
                    <a:pt x="738" y="152"/>
                  </a:lnTo>
                  <a:lnTo>
                    <a:pt x="736" y="152"/>
                  </a:lnTo>
                  <a:lnTo>
                    <a:pt x="734" y="154"/>
                  </a:lnTo>
                  <a:lnTo>
                    <a:pt x="731" y="155"/>
                  </a:lnTo>
                  <a:lnTo>
                    <a:pt x="727" y="154"/>
                  </a:lnTo>
                  <a:lnTo>
                    <a:pt x="726" y="155"/>
                  </a:lnTo>
                  <a:lnTo>
                    <a:pt x="724" y="157"/>
                  </a:lnTo>
                  <a:lnTo>
                    <a:pt x="722" y="157"/>
                  </a:lnTo>
                  <a:lnTo>
                    <a:pt x="721" y="159"/>
                  </a:lnTo>
                  <a:lnTo>
                    <a:pt x="719" y="159"/>
                  </a:lnTo>
                  <a:lnTo>
                    <a:pt x="717" y="157"/>
                  </a:lnTo>
                  <a:lnTo>
                    <a:pt x="717" y="159"/>
                  </a:lnTo>
                  <a:lnTo>
                    <a:pt x="716" y="159"/>
                  </a:lnTo>
                  <a:lnTo>
                    <a:pt x="716" y="162"/>
                  </a:lnTo>
                  <a:lnTo>
                    <a:pt x="712" y="164"/>
                  </a:lnTo>
                  <a:lnTo>
                    <a:pt x="711" y="167"/>
                  </a:lnTo>
                  <a:lnTo>
                    <a:pt x="712" y="167"/>
                  </a:lnTo>
                  <a:lnTo>
                    <a:pt x="714" y="172"/>
                  </a:lnTo>
                  <a:lnTo>
                    <a:pt x="717" y="172"/>
                  </a:lnTo>
                  <a:lnTo>
                    <a:pt x="717" y="179"/>
                  </a:lnTo>
                  <a:lnTo>
                    <a:pt x="717" y="180"/>
                  </a:lnTo>
                  <a:lnTo>
                    <a:pt x="716" y="180"/>
                  </a:lnTo>
                  <a:lnTo>
                    <a:pt x="717" y="184"/>
                  </a:lnTo>
                  <a:lnTo>
                    <a:pt x="721" y="185"/>
                  </a:lnTo>
                  <a:lnTo>
                    <a:pt x="724" y="190"/>
                  </a:lnTo>
                  <a:lnTo>
                    <a:pt x="724" y="192"/>
                  </a:lnTo>
                  <a:lnTo>
                    <a:pt x="726" y="194"/>
                  </a:lnTo>
                  <a:lnTo>
                    <a:pt x="727" y="194"/>
                  </a:lnTo>
                  <a:lnTo>
                    <a:pt x="729" y="194"/>
                  </a:lnTo>
                  <a:lnTo>
                    <a:pt x="727" y="196"/>
                  </a:lnTo>
                  <a:lnTo>
                    <a:pt x="729" y="197"/>
                  </a:lnTo>
                  <a:lnTo>
                    <a:pt x="729" y="202"/>
                  </a:lnTo>
                  <a:lnTo>
                    <a:pt x="727" y="204"/>
                  </a:lnTo>
                  <a:lnTo>
                    <a:pt x="731" y="206"/>
                  </a:lnTo>
                  <a:lnTo>
                    <a:pt x="729" y="207"/>
                  </a:lnTo>
                  <a:lnTo>
                    <a:pt x="729" y="211"/>
                  </a:lnTo>
                  <a:lnTo>
                    <a:pt x="731" y="211"/>
                  </a:lnTo>
                  <a:lnTo>
                    <a:pt x="734" y="211"/>
                  </a:lnTo>
                  <a:lnTo>
                    <a:pt x="738" y="212"/>
                  </a:lnTo>
                  <a:lnTo>
                    <a:pt x="736" y="216"/>
                  </a:lnTo>
                  <a:lnTo>
                    <a:pt x="736" y="219"/>
                  </a:lnTo>
                  <a:lnTo>
                    <a:pt x="734" y="219"/>
                  </a:lnTo>
                  <a:lnTo>
                    <a:pt x="733" y="226"/>
                  </a:lnTo>
                  <a:lnTo>
                    <a:pt x="733" y="229"/>
                  </a:lnTo>
                  <a:lnTo>
                    <a:pt x="736" y="229"/>
                  </a:lnTo>
                  <a:lnTo>
                    <a:pt x="734" y="231"/>
                  </a:lnTo>
                  <a:lnTo>
                    <a:pt x="734" y="232"/>
                  </a:lnTo>
                  <a:lnTo>
                    <a:pt x="736" y="229"/>
                  </a:lnTo>
                  <a:lnTo>
                    <a:pt x="739" y="232"/>
                  </a:lnTo>
                  <a:lnTo>
                    <a:pt x="738" y="234"/>
                  </a:lnTo>
                  <a:lnTo>
                    <a:pt x="738" y="236"/>
                  </a:lnTo>
                  <a:lnTo>
                    <a:pt x="738" y="237"/>
                  </a:lnTo>
                  <a:lnTo>
                    <a:pt x="739" y="237"/>
                  </a:lnTo>
                  <a:lnTo>
                    <a:pt x="738" y="239"/>
                  </a:lnTo>
                  <a:lnTo>
                    <a:pt x="738" y="241"/>
                  </a:lnTo>
                  <a:lnTo>
                    <a:pt x="734" y="244"/>
                  </a:lnTo>
                  <a:lnTo>
                    <a:pt x="736" y="249"/>
                  </a:lnTo>
                  <a:lnTo>
                    <a:pt x="734" y="252"/>
                  </a:lnTo>
                  <a:lnTo>
                    <a:pt x="733" y="254"/>
                  </a:lnTo>
                  <a:lnTo>
                    <a:pt x="731" y="256"/>
                  </a:lnTo>
                  <a:lnTo>
                    <a:pt x="733" y="257"/>
                  </a:lnTo>
                  <a:lnTo>
                    <a:pt x="733" y="261"/>
                  </a:lnTo>
                  <a:lnTo>
                    <a:pt x="734" y="262"/>
                  </a:lnTo>
                  <a:lnTo>
                    <a:pt x="733" y="262"/>
                  </a:lnTo>
                  <a:lnTo>
                    <a:pt x="734" y="264"/>
                  </a:lnTo>
                  <a:lnTo>
                    <a:pt x="736" y="262"/>
                  </a:lnTo>
                  <a:lnTo>
                    <a:pt x="736" y="264"/>
                  </a:lnTo>
                  <a:lnTo>
                    <a:pt x="736" y="267"/>
                  </a:lnTo>
                  <a:lnTo>
                    <a:pt x="734" y="269"/>
                  </a:lnTo>
                  <a:lnTo>
                    <a:pt x="736" y="272"/>
                  </a:lnTo>
                  <a:lnTo>
                    <a:pt x="734" y="274"/>
                  </a:lnTo>
                  <a:lnTo>
                    <a:pt x="733" y="274"/>
                  </a:lnTo>
                  <a:lnTo>
                    <a:pt x="733" y="276"/>
                  </a:lnTo>
                  <a:lnTo>
                    <a:pt x="739" y="276"/>
                  </a:lnTo>
                  <a:lnTo>
                    <a:pt x="739" y="274"/>
                  </a:lnTo>
                  <a:lnTo>
                    <a:pt x="736" y="272"/>
                  </a:lnTo>
                  <a:lnTo>
                    <a:pt x="736" y="269"/>
                  </a:lnTo>
                  <a:lnTo>
                    <a:pt x="739" y="269"/>
                  </a:lnTo>
                  <a:lnTo>
                    <a:pt x="741" y="264"/>
                  </a:lnTo>
                  <a:lnTo>
                    <a:pt x="743" y="264"/>
                  </a:lnTo>
                  <a:lnTo>
                    <a:pt x="743" y="269"/>
                  </a:lnTo>
                  <a:lnTo>
                    <a:pt x="748" y="267"/>
                  </a:lnTo>
                  <a:lnTo>
                    <a:pt x="749" y="274"/>
                  </a:lnTo>
                  <a:lnTo>
                    <a:pt x="751" y="274"/>
                  </a:lnTo>
                  <a:lnTo>
                    <a:pt x="753" y="276"/>
                  </a:lnTo>
                  <a:lnTo>
                    <a:pt x="756" y="277"/>
                  </a:lnTo>
                  <a:lnTo>
                    <a:pt x="756" y="282"/>
                  </a:lnTo>
                  <a:lnTo>
                    <a:pt x="758" y="284"/>
                  </a:lnTo>
                  <a:lnTo>
                    <a:pt x="756" y="289"/>
                  </a:lnTo>
                  <a:lnTo>
                    <a:pt x="753" y="289"/>
                  </a:lnTo>
                  <a:lnTo>
                    <a:pt x="753" y="291"/>
                  </a:lnTo>
                  <a:lnTo>
                    <a:pt x="754" y="291"/>
                  </a:lnTo>
                  <a:lnTo>
                    <a:pt x="756" y="292"/>
                  </a:lnTo>
                  <a:lnTo>
                    <a:pt x="756" y="294"/>
                  </a:lnTo>
                  <a:lnTo>
                    <a:pt x="758" y="294"/>
                  </a:lnTo>
                  <a:lnTo>
                    <a:pt x="766" y="301"/>
                  </a:lnTo>
                  <a:lnTo>
                    <a:pt x="769" y="301"/>
                  </a:lnTo>
                  <a:lnTo>
                    <a:pt x="769" y="303"/>
                  </a:lnTo>
                  <a:lnTo>
                    <a:pt x="769" y="304"/>
                  </a:lnTo>
                  <a:lnTo>
                    <a:pt x="774" y="308"/>
                  </a:lnTo>
                  <a:lnTo>
                    <a:pt x="776" y="308"/>
                  </a:lnTo>
                  <a:lnTo>
                    <a:pt x="778" y="309"/>
                  </a:lnTo>
                  <a:lnTo>
                    <a:pt x="779" y="309"/>
                  </a:lnTo>
                  <a:lnTo>
                    <a:pt x="781" y="311"/>
                  </a:lnTo>
                  <a:lnTo>
                    <a:pt x="783" y="313"/>
                  </a:lnTo>
                  <a:lnTo>
                    <a:pt x="784" y="311"/>
                  </a:lnTo>
                  <a:lnTo>
                    <a:pt x="786" y="311"/>
                  </a:lnTo>
                  <a:lnTo>
                    <a:pt x="784" y="321"/>
                  </a:lnTo>
                  <a:lnTo>
                    <a:pt x="784" y="323"/>
                  </a:lnTo>
                  <a:lnTo>
                    <a:pt x="778" y="323"/>
                  </a:lnTo>
                  <a:lnTo>
                    <a:pt x="778" y="324"/>
                  </a:lnTo>
                  <a:lnTo>
                    <a:pt x="769" y="326"/>
                  </a:lnTo>
                  <a:lnTo>
                    <a:pt x="766" y="324"/>
                  </a:lnTo>
                  <a:lnTo>
                    <a:pt x="764" y="324"/>
                  </a:lnTo>
                  <a:lnTo>
                    <a:pt x="761" y="323"/>
                  </a:lnTo>
                  <a:lnTo>
                    <a:pt x="761" y="326"/>
                  </a:lnTo>
                  <a:lnTo>
                    <a:pt x="756" y="328"/>
                  </a:lnTo>
                  <a:lnTo>
                    <a:pt x="756" y="333"/>
                  </a:lnTo>
                  <a:lnTo>
                    <a:pt x="753" y="334"/>
                  </a:lnTo>
                  <a:lnTo>
                    <a:pt x="754" y="336"/>
                  </a:lnTo>
                  <a:lnTo>
                    <a:pt x="756" y="338"/>
                  </a:lnTo>
                  <a:lnTo>
                    <a:pt x="756" y="343"/>
                  </a:lnTo>
                  <a:lnTo>
                    <a:pt x="756" y="344"/>
                  </a:lnTo>
                  <a:lnTo>
                    <a:pt x="754" y="344"/>
                  </a:lnTo>
                  <a:lnTo>
                    <a:pt x="756" y="346"/>
                  </a:lnTo>
                  <a:lnTo>
                    <a:pt x="756" y="344"/>
                  </a:lnTo>
                  <a:lnTo>
                    <a:pt x="759" y="348"/>
                  </a:lnTo>
                  <a:lnTo>
                    <a:pt x="761" y="349"/>
                  </a:lnTo>
                  <a:lnTo>
                    <a:pt x="763" y="349"/>
                  </a:lnTo>
                  <a:lnTo>
                    <a:pt x="766" y="349"/>
                  </a:lnTo>
                  <a:lnTo>
                    <a:pt x="766" y="351"/>
                  </a:lnTo>
                  <a:lnTo>
                    <a:pt x="766" y="353"/>
                  </a:lnTo>
                  <a:lnTo>
                    <a:pt x="764" y="354"/>
                  </a:lnTo>
                  <a:lnTo>
                    <a:pt x="766" y="356"/>
                  </a:lnTo>
                  <a:lnTo>
                    <a:pt x="766" y="358"/>
                  </a:lnTo>
                  <a:lnTo>
                    <a:pt x="766" y="359"/>
                  </a:lnTo>
                  <a:lnTo>
                    <a:pt x="768" y="361"/>
                  </a:lnTo>
                  <a:lnTo>
                    <a:pt x="773" y="359"/>
                  </a:lnTo>
                  <a:lnTo>
                    <a:pt x="774" y="356"/>
                  </a:lnTo>
                  <a:lnTo>
                    <a:pt x="776" y="358"/>
                  </a:lnTo>
                  <a:lnTo>
                    <a:pt x="771" y="369"/>
                  </a:lnTo>
                  <a:lnTo>
                    <a:pt x="769" y="371"/>
                  </a:lnTo>
                  <a:lnTo>
                    <a:pt x="764" y="374"/>
                  </a:lnTo>
                  <a:lnTo>
                    <a:pt x="763" y="378"/>
                  </a:lnTo>
                  <a:lnTo>
                    <a:pt x="758" y="379"/>
                  </a:lnTo>
                  <a:lnTo>
                    <a:pt x="751" y="384"/>
                  </a:lnTo>
                  <a:lnTo>
                    <a:pt x="756" y="394"/>
                  </a:lnTo>
                  <a:lnTo>
                    <a:pt x="758" y="398"/>
                  </a:lnTo>
                  <a:lnTo>
                    <a:pt x="756" y="400"/>
                  </a:lnTo>
                  <a:lnTo>
                    <a:pt x="758" y="406"/>
                  </a:lnTo>
                  <a:lnTo>
                    <a:pt x="758" y="411"/>
                  </a:lnTo>
                  <a:lnTo>
                    <a:pt x="759" y="416"/>
                  </a:lnTo>
                  <a:lnTo>
                    <a:pt x="761" y="426"/>
                  </a:lnTo>
                  <a:lnTo>
                    <a:pt x="758" y="428"/>
                  </a:lnTo>
                  <a:lnTo>
                    <a:pt x="756" y="430"/>
                  </a:lnTo>
                  <a:lnTo>
                    <a:pt x="754" y="430"/>
                  </a:lnTo>
                  <a:lnTo>
                    <a:pt x="751" y="435"/>
                  </a:lnTo>
                  <a:lnTo>
                    <a:pt x="751" y="438"/>
                  </a:lnTo>
                  <a:lnTo>
                    <a:pt x="749" y="440"/>
                  </a:lnTo>
                  <a:lnTo>
                    <a:pt x="748" y="441"/>
                  </a:lnTo>
                  <a:lnTo>
                    <a:pt x="746" y="440"/>
                  </a:lnTo>
                  <a:lnTo>
                    <a:pt x="748" y="438"/>
                  </a:lnTo>
                  <a:lnTo>
                    <a:pt x="746" y="438"/>
                  </a:lnTo>
                  <a:lnTo>
                    <a:pt x="744" y="436"/>
                  </a:lnTo>
                  <a:lnTo>
                    <a:pt x="743" y="433"/>
                  </a:lnTo>
                  <a:lnTo>
                    <a:pt x="739" y="433"/>
                  </a:lnTo>
                  <a:lnTo>
                    <a:pt x="739" y="435"/>
                  </a:lnTo>
                  <a:lnTo>
                    <a:pt x="739" y="436"/>
                  </a:lnTo>
                  <a:lnTo>
                    <a:pt x="739" y="438"/>
                  </a:lnTo>
                  <a:lnTo>
                    <a:pt x="729" y="440"/>
                  </a:lnTo>
                  <a:lnTo>
                    <a:pt x="724" y="441"/>
                  </a:lnTo>
                  <a:lnTo>
                    <a:pt x="724" y="445"/>
                  </a:lnTo>
                  <a:lnTo>
                    <a:pt x="722" y="448"/>
                  </a:lnTo>
                  <a:lnTo>
                    <a:pt x="722" y="451"/>
                  </a:lnTo>
                  <a:lnTo>
                    <a:pt x="719" y="451"/>
                  </a:lnTo>
                  <a:lnTo>
                    <a:pt x="719" y="453"/>
                  </a:lnTo>
                  <a:lnTo>
                    <a:pt x="719" y="455"/>
                  </a:lnTo>
                  <a:lnTo>
                    <a:pt x="719" y="460"/>
                  </a:lnTo>
                  <a:lnTo>
                    <a:pt x="721" y="463"/>
                  </a:lnTo>
                  <a:lnTo>
                    <a:pt x="719" y="468"/>
                  </a:lnTo>
                  <a:lnTo>
                    <a:pt x="717" y="468"/>
                  </a:lnTo>
                  <a:lnTo>
                    <a:pt x="717" y="466"/>
                  </a:lnTo>
                  <a:lnTo>
                    <a:pt x="716" y="468"/>
                  </a:lnTo>
                  <a:lnTo>
                    <a:pt x="716" y="470"/>
                  </a:lnTo>
                  <a:lnTo>
                    <a:pt x="716" y="473"/>
                  </a:lnTo>
                  <a:lnTo>
                    <a:pt x="712" y="478"/>
                  </a:lnTo>
                  <a:lnTo>
                    <a:pt x="712" y="481"/>
                  </a:lnTo>
                  <a:lnTo>
                    <a:pt x="712" y="483"/>
                  </a:lnTo>
                  <a:lnTo>
                    <a:pt x="716" y="485"/>
                  </a:lnTo>
                  <a:lnTo>
                    <a:pt x="714" y="486"/>
                  </a:lnTo>
                  <a:lnTo>
                    <a:pt x="714" y="488"/>
                  </a:lnTo>
                  <a:lnTo>
                    <a:pt x="712" y="488"/>
                  </a:lnTo>
                  <a:lnTo>
                    <a:pt x="711" y="491"/>
                  </a:lnTo>
                  <a:lnTo>
                    <a:pt x="709" y="491"/>
                  </a:lnTo>
                  <a:lnTo>
                    <a:pt x="707" y="490"/>
                  </a:lnTo>
                  <a:lnTo>
                    <a:pt x="696" y="503"/>
                  </a:lnTo>
                  <a:lnTo>
                    <a:pt x="694" y="505"/>
                  </a:lnTo>
                  <a:lnTo>
                    <a:pt x="692" y="505"/>
                  </a:lnTo>
                  <a:lnTo>
                    <a:pt x="687" y="505"/>
                  </a:lnTo>
                  <a:lnTo>
                    <a:pt x="684" y="507"/>
                  </a:lnTo>
                  <a:lnTo>
                    <a:pt x="679" y="507"/>
                  </a:lnTo>
                  <a:lnTo>
                    <a:pt x="677" y="507"/>
                  </a:lnTo>
                  <a:lnTo>
                    <a:pt x="676" y="507"/>
                  </a:lnTo>
                  <a:lnTo>
                    <a:pt x="674" y="507"/>
                  </a:lnTo>
                  <a:lnTo>
                    <a:pt x="674" y="508"/>
                  </a:lnTo>
                  <a:lnTo>
                    <a:pt x="661" y="508"/>
                  </a:lnTo>
                  <a:lnTo>
                    <a:pt x="651" y="512"/>
                  </a:lnTo>
                  <a:lnTo>
                    <a:pt x="649" y="510"/>
                  </a:lnTo>
                  <a:lnTo>
                    <a:pt x="641" y="503"/>
                  </a:lnTo>
                  <a:lnTo>
                    <a:pt x="639" y="510"/>
                  </a:lnTo>
                  <a:lnTo>
                    <a:pt x="636" y="517"/>
                  </a:lnTo>
                  <a:lnTo>
                    <a:pt x="639" y="518"/>
                  </a:lnTo>
                  <a:lnTo>
                    <a:pt x="639" y="517"/>
                  </a:lnTo>
                  <a:lnTo>
                    <a:pt x="641" y="517"/>
                  </a:lnTo>
                  <a:lnTo>
                    <a:pt x="642" y="518"/>
                  </a:lnTo>
                  <a:lnTo>
                    <a:pt x="642" y="517"/>
                  </a:lnTo>
                  <a:lnTo>
                    <a:pt x="644" y="517"/>
                  </a:lnTo>
                  <a:lnTo>
                    <a:pt x="644" y="518"/>
                  </a:lnTo>
                  <a:lnTo>
                    <a:pt x="642" y="520"/>
                  </a:lnTo>
                  <a:lnTo>
                    <a:pt x="641" y="520"/>
                  </a:lnTo>
                  <a:lnTo>
                    <a:pt x="639" y="518"/>
                  </a:lnTo>
                  <a:lnTo>
                    <a:pt x="637" y="520"/>
                  </a:lnTo>
                  <a:lnTo>
                    <a:pt x="644" y="543"/>
                  </a:lnTo>
                  <a:lnTo>
                    <a:pt x="646" y="543"/>
                  </a:lnTo>
                  <a:lnTo>
                    <a:pt x="647" y="543"/>
                  </a:lnTo>
                  <a:lnTo>
                    <a:pt x="647" y="547"/>
                  </a:lnTo>
                  <a:lnTo>
                    <a:pt x="646" y="548"/>
                  </a:lnTo>
                  <a:lnTo>
                    <a:pt x="646" y="550"/>
                  </a:lnTo>
                  <a:lnTo>
                    <a:pt x="651" y="552"/>
                  </a:lnTo>
                  <a:lnTo>
                    <a:pt x="649" y="550"/>
                  </a:lnTo>
                  <a:lnTo>
                    <a:pt x="652" y="552"/>
                  </a:lnTo>
                  <a:lnTo>
                    <a:pt x="654" y="552"/>
                  </a:lnTo>
                  <a:lnTo>
                    <a:pt x="656" y="553"/>
                  </a:lnTo>
                  <a:lnTo>
                    <a:pt x="656" y="555"/>
                  </a:lnTo>
                  <a:lnTo>
                    <a:pt x="661" y="560"/>
                  </a:lnTo>
                  <a:lnTo>
                    <a:pt x="662" y="555"/>
                  </a:lnTo>
                  <a:lnTo>
                    <a:pt x="664" y="555"/>
                  </a:lnTo>
                  <a:lnTo>
                    <a:pt x="666" y="560"/>
                  </a:lnTo>
                  <a:lnTo>
                    <a:pt x="667" y="565"/>
                  </a:lnTo>
                  <a:lnTo>
                    <a:pt x="669" y="565"/>
                  </a:lnTo>
                  <a:lnTo>
                    <a:pt x="671" y="567"/>
                  </a:lnTo>
                  <a:lnTo>
                    <a:pt x="672" y="563"/>
                  </a:lnTo>
                  <a:lnTo>
                    <a:pt x="674" y="565"/>
                  </a:lnTo>
                  <a:lnTo>
                    <a:pt x="677" y="568"/>
                  </a:lnTo>
                  <a:lnTo>
                    <a:pt x="679" y="570"/>
                  </a:lnTo>
                  <a:lnTo>
                    <a:pt x="682" y="570"/>
                  </a:lnTo>
                  <a:lnTo>
                    <a:pt x="687" y="570"/>
                  </a:lnTo>
                  <a:lnTo>
                    <a:pt x="689" y="568"/>
                  </a:lnTo>
                  <a:lnTo>
                    <a:pt x="689" y="570"/>
                  </a:lnTo>
                  <a:lnTo>
                    <a:pt x="687" y="573"/>
                  </a:lnTo>
                  <a:lnTo>
                    <a:pt x="691" y="575"/>
                  </a:lnTo>
                  <a:lnTo>
                    <a:pt x="689" y="577"/>
                  </a:lnTo>
                  <a:lnTo>
                    <a:pt x="691" y="578"/>
                  </a:lnTo>
                  <a:lnTo>
                    <a:pt x="692" y="577"/>
                  </a:lnTo>
                  <a:lnTo>
                    <a:pt x="694" y="578"/>
                  </a:lnTo>
                  <a:lnTo>
                    <a:pt x="696" y="582"/>
                  </a:lnTo>
                  <a:lnTo>
                    <a:pt x="701" y="583"/>
                  </a:lnTo>
                  <a:lnTo>
                    <a:pt x="702" y="582"/>
                  </a:lnTo>
                  <a:lnTo>
                    <a:pt x="702" y="583"/>
                  </a:lnTo>
                  <a:lnTo>
                    <a:pt x="702" y="585"/>
                  </a:lnTo>
                  <a:lnTo>
                    <a:pt x="704" y="587"/>
                  </a:lnTo>
                  <a:lnTo>
                    <a:pt x="706" y="587"/>
                  </a:lnTo>
                  <a:lnTo>
                    <a:pt x="707" y="590"/>
                  </a:lnTo>
                  <a:lnTo>
                    <a:pt x="709" y="588"/>
                  </a:lnTo>
                  <a:lnTo>
                    <a:pt x="711" y="590"/>
                  </a:lnTo>
                  <a:lnTo>
                    <a:pt x="712" y="590"/>
                  </a:lnTo>
                  <a:lnTo>
                    <a:pt x="701" y="595"/>
                  </a:lnTo>
                  <a:lnTo>
                    <a:pt x="697" y="600"/>
                  </a:lnTo>
                  <a:lnTo>
                    <a:pt x="696" y="600"/>
                  </a:lnTo>
                  <a:lnTo>
                    <a:pt x="696" y="598"/>
                  </a:lnTo>
                  <a:lnTo>
                    <a:pt x="694" y="598"/>
                  </a:lnTo>
                  <a:lnTo>
                    <a:pt x="694" y="602"/>
                  </a:lnTo>
                  <a:lnTo>
                    <a:pt x="696" y="604"/>
                  </a:lnTo>
                  <a:lnTo>
                    <a:pt x="696" y="605"/>
                  </a:lnTo>
                  <a:lnTo>
                    <a:pt x="692" y="605"/>
                  </a:lnTo>
                  <a:lnTo>
                    <a:pt x="689" y="609"/>
                  </a:lnTo>
                  <a:lnTo>
                    <a:pt x="691" y="609"/>
                  </a:lnTo>
                  <a:lnTo>
                    <a:pt x="692" y="610"/>
                  </a:lnTo>
                  <a:lnTo>
                    <a:pt x="691" y="612"/>
                  </a:lnTo>
                  <a:lnTo>
                    <a:pt x="689" y="614"/>
                  </a:lnTo>
                  <a:lnTo>
                    <a:pt x="686" y="620"/>
                  </a:lnTo>
                  <a:lnTo>
                    <a:pt x="689" y="620"/>
                  </a:lnTo>
                  <a:lnTo>
                    <a:pt x="691" y="624"/>
                  </a:lnTo>
                  <a:lnTo>
                    <a:pt x="687" y="624"/>
                  </a:lnTo>
                  <a:lnTo>
                    <a:pt x="691" y="627"/>
                  </a:lnTo>
                  <a:lnTo>
                    <a:pt x="691" y="630"/>
                  </a:lnTo>
                  <a:lnTo>
                    <a:pt x="689" y="627"/>
                  </a:lnTo>
                  <a:lnTo>
                    <a:pt x="686" y="629"/>
                  </a:lnTo>
                  <a:lnTo>
                    <a:pt x="687" y="632"/>
                  </a:lnTo>
                  <a:lnTo>
                    <a:pt x="687" y="634"/>
                  </a:lnTo>
                  <a:lnTo>
                    <a:pt x="686" y="634"/>
                  </a:lnTo>
                  <a:lnTo>
                    <a:pt x="684" y="632"/>
                  </a:lnTo>
                  <a:lnTo>
                    <a:pt x="679" y="629"/>
                  </a:lnTo>
                  <a:lnTo>
                    <a:pt x="681" y="625"/>
                  </a:lnTo>
                  <a:lnTo>
                    <a:pt x="681" y="624"/>
                  </a:lnTo>
                  <a:lnTo>
                    <a:pt x="674" y="624"/>
                  </a:lnTo>
                  <a:lnTo>
                    <a:pt x="674" y="622"/>
                  </a:lnTo>
                  <a:lnTo>
                    <a:pt x="672" y="622"/>
                  </a:lnTo>
                  <a:lnTo>
                    <a:pt x="669" y="620"/>
                  </a:lnTo>
                  <a:lnTo>
                    <a:pt x="667" y="622"/>
                  </a:lnTo>
                  <a:lnTo>
                    <a:pt x="667" y="627"/>
                  </a:lnTo>
                  <a:lnTo>
                    <a:pt x="666" y="629"/>
                  </a:lnTo>
                  <a:lnTo>
                    <a:pt x="662" y="627"/>
                  </a:lnTo>
                  <a:lnTo>
                    <a:pt x="662" y="629"/>
                  </a:lnTo>
                  <a:lnTo>
                    <a:pt x="661" y="629"/>
                  </a:lnTo>
                  <a:lnTo>
                    <a:pt x="662" y="634"/>
                  </a:lnTo>
                  <a:lnTo>
                    <a:pt x="664" y="635"/>
                  </a:lnTo>
                  <a:lnTo>
                    <a:pt x="661" y="637"/>
                  </a:lnTo>
                  <a:lnTo>
                    <a:pt x="659" y="642"/>
                  </a:lnTo>
                  <a:lnTo>
                    <a:pt x="656" y="642"/>
                  </a:lnTo>
                  <a:lnTo>
                    <a:pt x="657" y="644"/>
                  </a:lnTo>
                  <a:lnTo>
                    <a:pt x="656" y="645"/>
                  </a:lnTo>
                  <a:lnTo>
                    <a:pt x="656" y="647"/>
                  </a:lnTo>
                  <a:lnTo>
                    <a:pt x="654" y="649"/>
                  </a:lnTo>
                  <a:lnTo>
                    <a:pt x="654" y="654"/>
                  </a:lnTo>
                  <a:lnTo>
                    <a:pt x="649" y="652"/>
                  </a:lnTo>
                  <a:lnTo>
                    <a:pt x="647" y="650"/>
                  </a:lnTo>
                  <a:lnTo>
                    <a:pt x="646" y="650"/>
                  </a:lnTo>
                  <a:lnTo>
                    <a:pt x="641" y="652"/>
                  </a:lnTo>
                  <a:lnTo>
                    <a:pt x="641" y="654"/>
                  </a:lnTo>
                  <a:lnTo>
                    <a:pt x="639" y="654"/>
                  </a:lnTo>
                  <a:lnTo>
                    <a:pt x="639" y="657"/>
                  </a:lnTo>
                  <a:lnTo>
                    <a:pt x="636" y="655"/>
                  </a:lnTo>
                  <a:lnTo>
                    <a:pt x="634" y="655"/>
                  </a:lnTo>
                  <a:lnTo>
                    <a:pt x="632" y="659"/>
                  </a:lnTo>
                  <a:lnTo>
                    <a:pt x="630" y="660"/>
                  </a:lnTo>
                  <a:lnTo>
                    <a:pt x="630" y="659"/>
                  </a:lnTo>
                  <a:lnTo>
                    <a:pt x="630" y="657"/>
                  </a:lnTo>
                  <a:lnTo>
                    <a:pt x="627" y="655"/>
                  </a:lnTo>
                  <a:lnTo>
                    <a:pt x="627" y="654"/>
                  </a:lnTo>
                  <a:lnTo>
                    <a:pt x="629" y="654"/>
                  </a:lnTo>
                  <a:lnTo>
                    <a:pt x="625" y="654"/>
                  </a:lnTo>
                  <a:lnTo>
                    <a:pt x="627" y="655"/>
                  </a:lnTo>
                  <a:lnTo>
                    <a:pt x="625" y="655"/>
                  </a:lnTo>
                  <a:lnTo>
                    <a:pt x="625" y="654"/>
                  </a:lnTo>
                  <a:lnTo>
                    <a:pt x="624" y="655"/>
                  </a:lnTo>
                  <a:lnTo>
                    <a:pt x="624" y="657"/>
                  </a:lnTo>
                  <a:lnTo>
                    <a:pt x="625" y="660"/>
                  </a:lnTo>
                  <a:lnTo>
                    <a:pt x="624" y="664"/>
                  </a:lnTo>
                  <a:lnTo>
                    <a:pt x="624" y="669"/>
                  </a:lnTo>
                  <a:lnTo>
                    <a:pt x="619" y="669"/>
                  </a:lnTo>
                  <a:lnTo>
                    <a:pt x="615" y="672"/>
                  </a:lnTo>
                  <a:lnTo>
                    <a:pt x="617" y="672"/>
                  </a:lnTo>
                  <a:lnTo>
                    <a:pt x="615" y="675"/>
                  </a:lnTo>
                  <a:lnTo>
                    <a:pt x="614" y="675"/>
                  </a:lnTo>
                  <a:lnTo>
                    <a:pt x="612" y="675"/>
                  </a:lnTo>
                  <a:lnTo>
                    <a:pt x="610" y="675"/>
                  </a:lnTo>
                  <a:lnTo>
                    <a:pt x="610" y="679"/>
                  </a:lnTo>
                  <a:lnTo>
                    <a:pt x="612" y="680"/>
                  </a:lnTo>
                  <a:lnTo>
                    <a:pt x="614" y="685"/>
                  </a:lnTo>
                  <a:lnTo>
                    <a:pt x="615" y="690"/>
                  </a:lnTo>
                  <a:lnTo>
                    <a:pt x="615" y="692"/>
                  </a:lnTo>
                  <a:lnTo>
                    <a:pt x="612" y="695"/>
                  </a:lnTo>
                  <a:lnTo>
                    <a:pt x="610" y="697"/>
                  </a:lnTo>
                  <a:lnTo>
                    <a:pt x="609" y="701"/>
                  </a:lnTo>
                  <a:lnTo>
                    <a:pt x="607" y="701"/>
                  </a:lnTo>
                  <a:lnTo>
                    <a:pt x="605" y="702"/>
                  </a:lnTo>
                  <a:lnTo>
                    <a:pt x="604" y="702"/>
                  </a:lnTo>
                  <a:lnTo>
                    <a:pt x="602" y="706"/>
                  </a:lnTo>
                  <a:lnTo>
                    <a:pt x="604" y="707"/>
                  </a:lnTo>
                  <a:lnTo>
                    <a:pt x="602" y="709"/>
                  </a:lnTo>
                  <a:lnTo>
                    <a:pt x="602" y="711"/>
                  </a:lnTo>
                  <a:lnTo>
                    <a:pt x="597" y="711"/>
                  </a:lnTo>
                  <a:lnTo>
                    <a:pt x="594" y="709"/>
                  </a:lnTo>
                  <a:lnTo>
                    <a:pt x="595" y="707"/>
                  </a:lnTo>
                  <a:lnTo>
                    <a:pt x="594" y="706"/>
                  </a:lnTo>
                  <a:lnTo>
                    <a:pt x="592" y="706"/>
                  </a:lnTo>
                  <a:lnTo>
                    <a:pt x="590" y="706"/>
                  </a:lnTo>
                  <a:lnTo>
                    <a:pt x="589" y="706"/>
                  </a:lnTo>
                  <a:lnTo>
                    <a:pt x="582" y="707"/>
                  </a:lnTo>
                  <a:lnTo>
                    <a:pt x="579" y="709"/>
                  </a:lnTo>
                  <a:lnTo>
                    <a:pt x="574" y="711"/>
                  </a:lnTo>
                  <a:lnTo>
                    <a:pt x="569" y="712"/>
                  </a:lnTo>
                  <a:lnTo>
                    <a:pt x="562" y="716"/>
                  </a:lnTo>
                  <a:lnTo>
                    <a:pt x="554" y="721"/>
                  </a:lnTo>
                  <a:lnTo>
                    <a:pt x="549" y="722"/>
                  </a:lnTo>
                  <a:lnTo>
                    <a:pt x="542" y="721"/>
                  </a:lnTo>
                  <a:lnTo>
                    <a:pt x="537" y="721"/>
                  </a:lnTo>
                  <a:lnTo>
                    <a:pt x="535" y="719"/>
                  </a:lnTo>
                  <a:lnTo>
                    <a:pt x="530" y="717"/>
                  </a:lnTo>
                  <a:lnTo>
                    <a:pt x="528" y="716"/>
                  </a:lnTo>
                  <a:lnTo>
                    <a:pt x="528" y="714"/>
                  </a:lnTo>
                  <a:lnTo>
                    <a:pt x="522" y="711"/>
                  </a:lnTo>
                  <a:lnTo>
                    <a:pt x="518" y="712"/>
                  </a:lnTo>
                  <a:lnTo>
                    <a:pt x="510" y="709"/>
                  </a:lnTo>
                  <a:lnTo>
                    <a:pt x="507" y="709"/>
                  </a:lnTo>
                  <a:lnTo>
                    <a:pt x="505" y="709"/>
                  </a:lnTo>
                  <a:lnTo>
                    <a:pt x="510" y="702"/>
                  </a:lnTo>
                  <a:lnTo>
                    <a:pt x="512" y="704"/>
                  </a:lnTo>
                  <a:lnTo>
                    <a:pt x="513" y="702"/>
                  </a:lnTo>
                  <a:lnTo>
                    <a:pt x="512" y="701"/>
                  </a:lnTo>
                  <a:lnTo>
                    <a:pt x="512" y="699"/>
                  </a:lnTo>
                  <a:lnTo>
                    <a:pt x="512" y="695"/>
                  </a:lnTo>
                  <a:lnTo>
                    <a:pt x="513" y="694"/>
                  </a:lnTo>
                  <a:lnTo>
                    <a:pt x="513" y="692"/>
                  </a:lnTo>
                  <a:lnTo>
                    <a:pt x="515" y="689"/>
                  </a:lnTo>
                  <a:lnTo>
                    <a:pt x="513" y="685"/>
                  </a:lnTo>
                  <a:lnTo>
                    <a:pt x="510" y="682"/>
                  </a:lnTo>
                  <a:lnTo>
                    <a:pt x="510" y="680"/>
                  </a:lnTo>
                  <a:lnTo>
                    <a:pt x="512" y="675"/>
                  </a:lnTo>
                  <a:lnTo>
                    <a:pt x="510" y="674"/>
                  </a:lnTo>
                  <a:close/>
                  <a:moveTo>
                    <a:pt x="177" y="256"/>
                  </a:moveTo>
                  <a:lnTo>
                    <a:pt x="177" y="261"/>
                  </a:lnTo>
                  <a:lnTo>
                    <a:pt x="176" y="262"/>
                  </a:lnTo>
                  <a:lnTo>
                    <a:pt x="174" y="262"/>
                  </a:lnTo>
                  <a:lnTo>
                    <a:pt x="172" y="262"/>
                  </a:lnTo>
                  <a:lnTo>
                    <a:pt x="171" y="262"/>
                  </a:lnTo>
                  <a:lnTo>
                    <a:pt x="169" y="262"/>
                  </a:lnTo>
                  <a:lnTo>
                    <a:pt x="169" y="264"/>
                  </a:lnTo>
                  <a:lnTo>
                    <a:pt x="167" y="264"/>
                  </a:lnTo>
                  <a:lnTo>
                    <a:pt x="166" y="264"/>
                  </a:lnTo>
                  <a:lnTo>
                    <a:pt x="166" y="266"/>
                  </a:lnTo>
                  <a:lnTo>
                    <a:pt x="164" y="266"/>
                  </a:lnTo>
                  <a:lnTo>
                    <a:pt x="162" y="267"/>
                  </a:lnTo>
                  <a:lnTo>
                    <a:pt x="161" y="267"/>
                  </a:lnTo>
                  <a:lnTo>
                    <a:pt x="159" y="267"/>
                  </a:lnTo>
                  <a:lnTo>
                    <a:pt x="157" y="269"/>
                  </a:lnTo>
                  <a:lnTo>
                    <a:pt x="157" y="271"/>
                  </a:lnTo>
                  <a:lnTo>
                    <a:pt x="157" y="272"/>
                  </a:lnTo>
                  <a:lnTo>
                    <a:pt x="159" y="274"/>
                  </a:lnTo>
                  <a:lnTo>
                    <a:pt x="159" y="276"/>
                  </a:lnTo>
                  <a:lnTo>
                    <a:pt x="157" y="276"/>
                  </a:lnTo>
                  <a:lnTo>
                    <a:pt x="159" y="277"/>
                  </a:lnTo>
                  <a:lnTo>
                    <a:pt x="157" y="277"/>
                  </a:lnTo>
                  <a:lnTo>
                    <a:pt x="159" y="279"/>
                  </a:lnTo>
                  <a:lnTo>
                    <a:pt x="157" y="279"/>
                  </a:lnTo>
                  <a:lnTo>
                    <a:pt x="159" y="279"/>
                  </a:lnTo>
                  <a:lnTo>
                    <a:pt x="159" y="281"/>
                  </a:lnTo>
                  <a:lnTo>
                    <a:pt x="157" y="281"/>
                  </a:lnTo>
                  <a:lnTo>
                    <a:pt x="157" y="282"/>
                  </a:lnTo>
                  <a:lnTo>
                    <a:pt x="157" y="284"/>
                  </a:lnTo>
                  <a:lnTo>
                    <a:pt x="157" y="286"/>
                  </a:lnTo>
                  <a:lnTo>
                    <a:pt x="155" y="286"/>
                  </a:lnTo>
                  <a:lnTo>
                    <a:pt x="155" y="289"/>
                  </a:lnTo>
                  <a:lnTo>
                    <a:pt x="155" y="291"/>
                  </a:lnTo>
                  <a:lnTo>
                    <a:pt x="157" y="294"/>
                  </a:lnTo>
                  <a:lnTo>
                    <a:pt x="157" y="296"/>
                  </a:lnTo>
                  <a:lnTo>
                    <a:pt x="155" y="298"/>
                  </a:lnTo>
                  <a:lnTo>
                    <a:pt x="150" y="303"/>
                  </a:lnTo>
                  <a:lnTo>
                    <a:pt x="150" y="304"/>
                  </a:lnTo>
                  <a:lnTo>
                    <a:pt x="149" y="304"/>
                  </a:lnTo>
                  <a:lnTo>
                    <a:pt x="149" y="306"/>
                  </a:lnTo>
                  <a:lnTo>
                    <a:pt x="149" y="308"/>
                  </a:lnTo>
                  <a:lnTo>
                    <a:pt x="149" y="309"/>
                  </a:lnTo>
                  <a:lnTo>
                    <a:pt x="147" y="309"/>
                  </a:lnTo>
                  <a:lnTo>
                    <a:pt x="145" y="309"/>
                  </a:lnTo>
                  <a:lnTo>
                    <a:pt x="145" y="311"/>
                  </a:lnTo>
                  <a:lnTo>
                    <a:pt x="144" y="311"/>
                  </a:lnTo>
                  <a:lnTo>
                    <a:pt x="142" y="314"/>
                  </a:lnTo>
                  <a:lnTo>
                    <a:pt x="140" y="316"/>
                  </a:lnTo>
                  <a:lnTo>
                    <a:pt x="140" y="318"/>
                  </a:lnTo>
                  <a:lnTo>
                    <a:pt x="139" y="319"/>
                  </a:lnTo>
                  <a:lnTo>
                    <a:pt x="139" y="321"/>
                  </a:lnTo>
                  <a:lnTo>
                    <a:pt x="139" y="323"/>
                  </a:lnTo>
                  <a:lnTo>
                    <a:pt x="137" y="324"/>
                  </a:lnTo>
                  <a:lnTo>
                    <a:pt x="135" y="324"/>
                  </a:lnTo>
                  <a:lnTo>
                    <a:pt x="135" y="328"/>
                  </a:lnTo>
                  <a:lnTo>
                    <a:pt x="135" y="329"/>
                  </a:lnTo>
                  <a:lnTo>
                    <a:pt x="135" y="331"/>
                  </a:lnTo>
                  <a:lnTo>
                    <a:pt x="135" y="333"/>
                  </a:lnTo>
                  <a:lnTo>
                    <a:pt x="137" y="334"/>
                  </a:lnTo>
                  <a:lnTo>
                    <a:pt x="137" y="336"/>
                  </a:lnTo>
                  <a:lnTo>
                    <a:pt x="137" y="338"/>
                  </a:lnTo>
                  <a:lnTo>
                    <a:pt x="135" y="341"/>
                  </a:lnTo>
                  <a:lnTo>
                    <a:pt x="135" y="344"/>
                  </a:lnTo>
                  <a:lnTo>
                    <a:pt x="134" y="346"/>
                  </a:lnTo>
                  <a:lnTo>
                    <a:pt x="132" y="346"/>
                  </a:lnTo>
                  <a:lnTo>
                    <a:pt x="129" y="346"/>
                  </a:lnTo>
                  <a:lnTo>
                    <a:pt x="129" y="348"/>
                  </a:lnTo>
                  <a:lnTo>
                    <a:pt x="129" y="349"/>
                  </a:lnTo>
                  <a:lnTo>
                    <a:pt x="127" y="351"/>
                  </a:lnTo>
                  <a:lnTo>
                    <a:pt x="127" y="353"/>
                  </a:lnTo>
                  <a:lnTo>
                    <a:pt x="129" y="354"/>
                  </a:lnTo>
                  <a:lnTo>
                    <a:pt x="130" y="356"/>
                  </a:lnTo>
                  <a:lnTo>
                    <a:pt x="129" y="356"/>
                  </a:lnTo>
                  <a:lnTo>
                    <a:pt x="127" y="358"/>
                  </a:lnTo>
                  <a:lnTo>
                    <a:pt x="127" y="359"/>
                  </a:lnTo>
                  <a:lnTo>
                    <a:pt x="127" y="358"/>
                  </a:lnTo>
                  <a:lnTo>
                    <a:pt x="125" y="358"/>
                  </a:lnTo>
                  <a:lnTo>
                    <a:pt x="125" y="356"/>
                  </a:lnTo>
                  <a:lnTo>
                    <a:pt x="124" y="356"/>
                  </a:lnTo>
                  <a:lnTo>
                    <a:pt x="125" y="354"/>
                  </a:lnTo>
                  <a:lnTo>
                    <a:pt x="124" y="353"/>
                  </a:lnTo>
                  <a:lnTo>
                    <a:pt x="124" y="351"/>
                  </a:lnTo>
                  <a:lnTo>
                    <a:pt x="122" y="351"/>
                  </a:lnTo>
                  <a:lnTo>
                    <a:pt x="124" y="349"/>
                  </a:lnTo>
                  <a:lnTo>
                    <a:pt x="124" y="348"/>
                  </a:lnTo>
                  <a:lnTo>
                    <a:pt x="122" y="346"/>
                  </a:lnTo>
                  <a:lnTo>
                    <a:pt x="124" y="346"/>
                  </a:lnTo>
                  <a:lnTo>
                    <a:pt x="125" y="346"/>
                  </a:lnTo>
                  <a:lnTo>
                    <a:pt x="127" y="344"/>
                  </a:lnTo>
                  <a:lnTo>
                    <a:pt x="127" y="343"/>
                  </a:lnTo>
                  <a:lnTo>
                    <a:pt x="125" y="341"/>
                  </a:lnTo>
                  <a:lnTo>
                    <a:pt x="125" y="339"/>
                  </a:lnTo>
                  <a:lnTo>
                    <a:pt x="124" y="338"/>
                  </a:lnTo>
                  <a:lnTo>
                    <a:pt x="124" y="336"/>
                  </a:lnTo>
                  <a:lnTo>
                    <a:pt x="122" y="336"/>
                  </a:lnTo>
                  <a:lnTo>
                    <a:pt x="120" y="334"/>
                  </a:lnTo>
                  <a:lnTo>
                    <a:pt x="119" y="334"/>
                  </a:lnTo>
                  <a:lnTo>
                    <a:pt x="115" y="333"/>
                  </a:lnTo>
                  <a:lnTo>
                    <a:pt x="114" y="333"/>
                  </a:lnTo>
                  <a:lnTo>
                    <a:pt x="112" y="333"/>
                  </a:lnTo>
                  <a:lnTo>
                    <a:pt x="110" y="333"/>
                  </a:lnTo>
                  <a:lnTo>
                    <a:pt x="109" y="333"/>
                  </a:lnTo>
                  <a:lnTo>
                    <a:pt x="107" y="333"/>
                  </a:lnTo>
                  <a:lnTo>
                    <a:pt x="105" y="331"/>
                  </a:lnTo>
                  <a:lnTo>
                    <a:pt x="102" y="331"/>
                  </a:lnTo>
                  <a:lnTo>
                    <a:pt x="99" y="329"/>
                  </a:lnTo>
                  <a:lnTo>
                    <a:pt x="95" y="329"/>
                  </a:lnTo>
                  <a:lnTo>
                    <a:pt x="92" y="329"/>
                  </a:lnTo>
                  <a:lnTo>
                    <a:pt x="90" y="329"/>
                  </a:lnTo>
                  <a:lnTo>
                    <a:pt x="87" y="331"/>
                  </a:lnTo>
                  <a:lnTo>
                    <a:pt x="85" y="331"/>
                  </a:lnTo>
                  <a:lnTo>
                    <a:pt x="84" y="329"/>
                  </a:lnTo>
                  <a:lnTo>
                    <a:pt x="82" y="329"/>
                  </a:lnTo>
                  <a:lnTo>
                    <a:pt x="82" y="328"/>
                  </a:lnTo>
                  <a:lnTo>
                    <a:pt x="82" y="326"/>
                  </a:lnTo>
                  <a:lnTo>
                    <a:pt x="82" y="324"/>
                  </a:lnTo>
                  <a:lnTo>
                    <a:pt x="82" y="323"/>
                  </a:lnTo>
                  <a:lnTo>
                    <a:pt x="84" y="321"/>
                  </a:lnTo>
                  <a:lnTo>
                    <a:pt x="84" y="319"/>
                  </a:lnTo>
                  <a:lnTo>
                    <a:pt x="85" y="319"/>
                  </a:lnTo>
                  <a:lnTo>
                    <a:pt x="84" y="318"/>
                  </a:lnTo>
                  <a:lnTo>
                    <a:pt x="85" y="318"/>
                  </a:lnTo>
                  <a:lnTo>
                    <a:pt x="85" y="316"/>
                  </a:lnTo>
                  <a:lnTo>
                    <a:pt x="85" y="314"/>
                  </a:lnTo>
                  <a:lnTo>
                    <a:pt x="85" y="313"/>
                  </a:lnTo>
                  <a:lnTo>
                    <a:pt x="84" y="314"/>
                  </a:lnTo>
                  <a:lnTo>
                    <a:pt x="84" y="316"/>
                  </a:lnTo>
                  <a:lnTo>
                    <a:pt x="82" y="318"/>
                  </a:lnTo>
                  <a:lnTo>
                    <a:pt x="84" y="318"/>
                  </a:lnTo>
                  <a:lnTo>
                    <a:pt x="82" y="319"/>
                  </a:lnTo>
                  <a:lnTo>
                    <a:pt x="82" y="321"/>
                  </a:lnTo>
                  <a:lnTo>
                    <a:pt x="82" y="319"/>
                  </a:lnTo>
                  <a:lnTo>
                    <a:pt x="80" y="318"/>
                  </a:lnTo>
                  <a:lnTo>
                    <a:pt x="79" y="318"/>
                  </a:lnTo>
                  <a:lnTo>
                    <a:pt x="79" y="316"/>
                  </a:lnTo>
                  <a:lnTo>
                    <a:pt x="77" y="316"/>
                  </a:lnTo>
                  <a:lnTo>
                    <a:pt x="75" y="316"/>
                  </a:lnTo>
                  <a:lnTo>
                    <a:pt x="74" y="316"/>
                  </a:lnTo>
                  <a:lnTo>
                    <a:pt x="72" y="316"/>
                  </a:lnTo>
                  <a:lnTo>
                    <a:pt x="70" y="316"/>
                  </a:lnTo>
                  <a:lnTo>
                    <a:pt x="70" y="318"/>
                  </a:lnTo>
                  <a:lnTo>
                    <a:pt x="69" y="318"/>
                  </a:lnTo>
                  <a:lnTo>
                    <a:pt x="69" y="319"/>
                  </a:lnTo>
                  <a:lnTo>
                    <a:pt x="67" y="319"/>
                  </a:lnTo>
                  <a:lnTo>
                    <a:pt x="65" y="319"/>
                  </a:lnTo>
                  <a:lnTo>
                    <a:pt x="64" y="321"/>
                  </a:lnTo>
                  <a:lnTo>
                    <a:pt x="62" y="321"/>
                  </a:lnTo>
                  <a:lnTo>
                    <a:pt x="60" y="321"/>
                  </a:lnTo>
                  <a:lnTo>
                    <a:pt x="60" y="323"/>
                  </a:lnTo>
                  <a:lnTo>
                    <a:pt x="62" y="323"/>
                  </a:lnTo>
                  <a:lnTo>
                    <a:pt x="62" y="324"/>
                  </a:lnTo>
                  <a:lnTo>
                    <a:pt x="60" y="324"/>
                  </a:lnTo>
                  <a:lnTo>
                    <a:pt x="60" y="326"/>
                  </a:lnTo>
                  <a:lnTo>
                    <a:pt x="58" y="326"/>
                  </a:lnTo>
                  <a:lnTo>
                    <a:pt x="57" y="326"/>
                  </a:lnTo>
                  <a:lnTo>
                    <a:pt x="55" y="326"/>
                  </a:lnTo>
                  <a:lnTo>
                    <a:pt x="53" y="326"/>
                  </a:lnTo>
                  <a:lnTo>
                    <a:pt x="52" y="326"/>
                  </a:lnTo>
                  <a:lnTo>
                    <a:pt x="50" y="328"/>
                  </a:lnTo>
                  <a:lnTo>
                    <a:pt x="47" y="331"/>
                  </a:lnTo>
                  <a:lnTo>
                    <a:pt x="45" y="333"/>
                  </a:lnTo>
                  <a:lnTo>
                    <a:pt x="43" y="331"/>
                  </a:lnTo>
                  <a:lnTo>
                    <a:pt x="43" y="329"/>
                  </a:lnTo>
                  <a:lnTo>
                    <a:pt x="43" y="324"/>
                  </a:lnTo>
                  <a:lnTo>
                    <a:pt x="43" y="323"/>
                  </a:lnTo>
                  <a:lnTo>
                    <a:pt x="43" y="321"/>
                  </a:lnTo>
                  <a:lnTo>
                    <a:pt x="43" y="319"/>
                  </a:lnTo>
                  <a:lnTo>
                    <a:pt x="43" y="321"/>
                  </a:lnTo>
                  <a:lnTo>
                    <a:pt x="43" y="319"/>
                  </a:lnTo>
                  <a:lnTo>
                    <a:pt x="43" y="318"/>
                  </a:lnTo>
                  <a:lnTo>
                    <a:pt x="42" y="318"/>
                  </a:lnTo>
                  <a:lnTo>
                    <a:pt x="40" y="318"/>
                  </a:lnTo>
                  <a:lnTo>
                    <a:pt x="40" y="316"/>
                  </a:lnTo>
                  <a:lnTo>
                    <a:pt x="42" y="316"/>
                  </a:lnTo>
                  <a:lnTo>
                    <a:pt x="40" y="316"/>
                  </a:lnTo>
                  <a:lnTo>
                    <a:pt x="38" y="316"/>
                  </a:lnTo>
                  <a:lnTo>
                    <a:pt x="40" y="314"/>
                  </a:lnTo>
                  <a:lnTo>
                    <a:pt x="37" y="316"/>
                  </a:lnTo>
                  <a:lnTo>
                    <a:pt x="37" y="314"/>
                  </a:lnTo>
                  <a:lnTo>
                    <a:pt x="37" y="316"/>
                  </a:lnTo>
                  <a:lnTo>
                    <a:pt x="37" y="314"/>
                  </a:lnTo>
                  <a:lnTo>
                    <a:pt x="37" y="313"/>
                  </a:lnTo>
                  <a:lnTo>
                    <a:pt x="38" y="311"/>
                  </a:lnTo>
                  <a:lnTo>
                    <a:pt x="40" y="309"/>
                  </a:lnTo>
                  <a:lnTo>
                    <a:pt x="43" y="308"/>
                  </a:lnTo>
                  <a:lnTo>
                    <a:pt x="43" y="306"/>
                  </a:lnTo>
                  <a:lnTo>
                    <a:pt x="43" y="303"/>
                  </a:lnTo>
                  <a:lnTo>
                    <a:pt x="58" y="308"/>
                  </a:lnTo>
                  <a:lnTo>
                    <a:pt x="64" y="308"/>
                  </a:lnTo>
                  <a:lnTo>
                    <a:pt x="74" y="306"/>
                  </a:lnTo>
                  <a:lnTo>
                    <a:pt x="82" y="303"/>
                  </a:lnTo>
                  <a:lnTo>
                    <a:pt x="90" y="298"/>
                  </a:lnTo>
                  <a:lnTo>
                    <a:pt x="90" y="296"/>
                  </a:lnTo>
                  <a:lnTo>
                    <a:pt x="99" y="289"/>
                  </a:lnTo>
                  <a:lnTo>
                    <a:pt x="104" y="284"/>
                  </a:lnTo>
                  <a:lnTo>
                    <a:pt x="114" y="281"/>
                  </a:lnTo>
                  <a:lnTo>
                    <a:pt x="122" y="276"/>
                  </a:lnTo>
                  <a:lnTo>
                    <a:pt x="124" y="274"/>
                  </a:lnTo>
                  <a:lnTo>
                    <a:pt x="127" y="272"/>
                  </a:lnTo>
                  <a:lnTo>
                    <a:pt x="130" y="272"/>
                  </a:lnTo>
                  <a:lnTo>
                    <a:pt x="137" y="269"/>
                  </a:lnTo>
                  <a:lnTo>
                    <a:pt x="144" y="267"/>
                  </a:lnTo>
                  <a:lnTo>
                    <a:pt x="145" y="267"/>
                  </a:lnTo>
                  <a:lnTo>
                    <a:pt x="152" y="264"/>
                  </a:lnTo>
                  <a:lnTo>
                    <a:pt x="154" y="262"/>
                  </a:lnTo>
                  <a:lnTo>
                    <a:pt x="159" y="261"/>
                  </a:lnTo>
                  <a:lnTo>
                    <a:pt x="162" y="259"/>
                  </a:lnTo>
                  <a:lnTo>
                    <a:pt x="164" y="257"/>
                  </a:lnTo>
                  <a:lnTo>
                    <a:pt x="166" y="256"/>
                  </a:lnTo>
                  <a:lnTo>
                    <a:pt x="166" y="257"/>
                  </a:lnTo>
                  <a:lnTo>
                    <a:pt x="167" y="257"/>
                  </a:lnTo>
                  <a:lnTo>
                    <a:pt x="172" y="257"/>
                  </a:lnTo>
                  <a:lnTo>
                    <a:pt x="174" y="256"/>
                  </a:lnTo>
                  <a:lnTo>
                    <a:pt x="176" y="254"/>
                  </a:lnTo>
                  <a:lnTo>
                    <a:pt x="177" y="256"/>
                  </a:lnTo>
                  <a:close/>
                  <a:moveTo>
                    <a:pt x="28" y="301"/>
                  </a:moveTo>
                  <a:lnTo>
                    <a:pt x="35" y="303"/>
                  </a:lnTo>
                  <a:lnTo>
                    <a:pt x="40" y="303"/>
                  </a:lnTo>
                  <a:lnTo>
                    <a:pt x="42" y="301"/>
                  </a:lnTo>
                  <a:lnTo>
                    <a:pt x="43" y="304"/>
                  </a:lnTo>
                  <a:lnTo>
                    <a:pt x="42" y="304"/>
                  </a:lnTo>
                  <a:lnTo>
                    <a:pt x="42" y="308"/>
                  </a:lnTo>
                  <a:lnTo>
                    <a:pt x="40" y="308"/>
                  </a:lnTo>
                  <a:lnTo>
                    <a:pt x="38" y="308"/>
                  </a:lnTo>
                  <a:lnTo>
                    <a:pt x="38" y="309"/>
                  </a:lnTo>
                  <a:lnTo>
                    <a:pt x="40" y="308"/>
                  </a:lnTo>
                  <a:lnTo>
                    <a:pt x="42" y="308"/>
                  </a:lnTo>
                  <a:lnTo>
                    <a:pt x="40" y="309"/>
                  </a:lnTo>
                  <a:lnTo>
                    <a:pt x="38" y="309"/>
                  </a:lnTo>
                  <a:lnTo>
                    <a:pt x="35" y="309"/>
                  </a:lnTo>
                  <a:lnTo>
                    <a:pt x="33" y="311"/>
                  </a:lnTo>
                  <a:lnTo>
                    <a:pt x="33" y="313"/>
                  </a:lnTo>
                  <a:lnTo>
                    <a:pt x="33" y="311"/>
                  </a:lnTo>
                  <a:lnTo>
                    <a:pt x="35" y="311"/>
                  </a:lnTo>
                  <a:lnTo>
                    <a:pt x="33" y="313"/>
                  </a:lnTo>
                  <a:lnTo>
                    <a:pt x="35" y="313"/>
                  </a:lnTo>
                  <a:lnTo>
                    <a:pt x="35" y="311"/>
                  </a:lnTo>
                  <a:lnTo>
                    <a:pt x="37" y="311"/>
                  </a:lnTo>
                  <a:lnTo>
                    <a:pt x="35" y="313"/>
                  </a:lnTo>
                  <a:lnTo>
                    <a:pt x="35" y="314"/>
                  </a:lnTo>
                  <a:lnTo>
                    <a:pt x="33" y="314"/>
                  </a:lnTo>
                  <a:lnTo>
                    <a:pt x="35" y="316"/>
                  </a:lnTo>
                  <a:lnTo>
                    <a:pt x="35" y="318"/>
                  </a:lnTo>
                  <a:lnTo>
                    <a:pt x="38" y="321"/>
                  </a:lnTo>
                  <a:lnTo>
                    <a:pt x="38" y="323"/>
                  </a:lnTo>
                  <a:lnTo>
                    <a:pt x="40" y="323"/>
                  </a:lnTo>
                  <a:lnTo>
                    <a:pt x="38" y="324"/>
                  </a:lnTo>
                  <a:lnTo>
                    <a:pt x="38" y="328"/>
                  </a:lnTo>
                  <a:lnTo>
                    <a:pt x="38" y="329"/>
                  </a:lnTo>
                  <a:lnTo>
                    <a:pt x="40" y="329"/>
                  </a:lnTo>
                  <a:lnTo>
                    <a:pt x="38" y="326"/>
                  </a:lnTo>
                  <a:lnTo>
                    <a:pt x="38" y="324"/>
                  </a:lnTo>
                  <a:lnTo>
                    <a:pt x="40" y="323"/>
                  </a:lnTo>
                  <a:lnTo>
                    <a:pt x="40" y="324"/>
                  </a:lnTo>
                  <a:lnTo>
                    <a:pt x="42" y="328"/>
                  </a:lnTo>
                  <a:lnTo>
                    <a:pt x="42" y="329"/>
                  </a:lnTo>
                  <a:lnTo>
                    <a:pt x="42" y="331"/>
                  </a:lnTo>
                  <a:lnTo>
                    <a:pt x="42" y="333"/>
                  </a:lnTo>
                  <a:lnTo>
                    <a:pt x="43" y="334"/>
                  </a:lnTo>
                  <a:lnTo>
                    <a:pt x="43" y="338"/>
                  </a:lnTo>
                  <a:lnTo>
                    <a:pt x="58" y="356"/>
                  </a:lnTo>
                  <a:lnTo>
                    <a:pt x="57" y="356"/>
                  </a:lnTo>
                  <a:lnTo>
                    <a:pt x="55" y="354"/>
                  </a:lnTo>
                  <a:lnTo>
                    <a:pt x="55" y="356"/>
                  </a:lnTo>
                  <a:lnTo>
                    <a:pt x="53" y="354"/>
                  </a:lnTo>
                  <a:lnTo>
                    <a:pt x="53" y="353"/>
                  </a:lnTo>
                  <a:lnTo>
                    <a:pt x="53" y="351"/>
                  </a:lnTo>
                  <a:lnTo>
                    <a:pt x="52" y="351"/>
                  </a:lnTo>
                  <a:lnTo>
                    <a:pt x="50" y="349"/>
                  </a:lnTo>
                  <a:lnTo>
                    <a:pt x="48" y="349"/>
                  </a:lnTo>
                  <a:lnTo>
                    <a:pt x="47" y="349"/>
                  </a:lnTo>
                  <a:lnTo>
                    <a:pt x="45" y="349"/>
                  </a:lnTo>
                  <a:lnTo>
                    <a:pt x="43" y="349"/>
                  </a:lnTo>
                  <a:lnTo>
                    <a:pt x="43" y="348"/>
                  </a:lnTo>
                  <a:lnTo>
                    <a:pt x="40" y="348"/>
                  </a:lnTo>
                  <a:lnTo>
                    <a:pt x="40" y="346"/>
                  </a:lnTo>
                  <a:lnTo>
                    <a:pt x="38" y="343"/>
                  </a:lnTo>
                  <a:lnTo>
                    <a:pt x="37" y="341"/>
                  </a:lnTo>
                  <a:lnTo>
                    <a:pt x="35" y="339"/>
                  </a:lnTo>
                  <a:lnTo>
                    <a:pt x="33" y="338"/>
                  </a:lnTo>
                  <a:lnTo>
                    <a:pt x="32" y="334"/>
                  </a:lnTo>
                  <a:lnTo>
                    <a:pt x="30" y="333"/>
                  </a:lnTo>
                  <a:lnTo>
                    <a:pt x="28" y="331"/>
                  </a:lnTo>
                  <a:lnTo>
                    <a:pt x="27" y="329"/>
                  </a:lnTo>
                  <a:lnTo>
                    <a:pt x="25" y="329"/>
                  </a:lnTo>
                  <a:lnTo>
                    <a:pt x="25" y="323"/>
                  </a:lnTo>
                  <a:lnTo>
                    <a:pt x="25" y="318"/>
                  </a:lnTo>
                  <a:lnTo>
                    <a:pt x="25" y="313"/>
                  </a:lnTo>
                  <a:lnTo>
                    <a:pt x="22" y="309"/>
                  </a:lnTo>
                  <a:lnTo>
                    <a:pt x="22" y="308"/>
                  </a:lnTo>
                  <a:lnTo>
                    <a:pt x="17" y="308"/>
                  </a:lnTo>
                  <a:lnTo>
                    <a:pt x="18" y="306"/>
                  </a:lnTo>
                  <a:lnTo>
                    <a:pt x="23" y="306"/>
                  </a:lnTo>
                  <a:lnTo>
                    <a:pt x="28" y="301"/>
                  </a:lnTo>
                  <a:close/>
                  <a:moveTo>
                    <a:pt x="58" y="328"/>
                  </a:moveTo>
                  <a:lnTo>
                    <a:pt x="58" y="329"/>
                  </a:lnTo>
                  <a:lnTo>
                    <a:pt x="60" y="329"/>
                  </a:lnTo>
                  <a:lnTo>
                    <a:pt x="60" y="331"/>
                  </a:lnTo>
                  <a:lnTo>
                    <a:pt x="62" y="331"/>
                  </a:lnTo>
                  <a:lnTo>
                    <a:pt x="64" y="333"/>
                  </a:lnTo>
                  <a:lnTo>
                    <a:pt x="67" y="334"/>
                  </a:lnTo>
                  <a:lnTo>
                    <a:pt x="69" y="334"/>
                  </a:lnTo>
                  <a:lnTo>
                    <a:pt x="70" y="334"/>
                  </a:lnTo>
                  <a:lnTo>
                    <a:pt x="72" y="334"/>
                  </a:lnTo>
                  <a:lnTo>
                    <a:pt x="74" y="336"/>
                  </a:lnTo>
                  <a:lnTo>
                    <a:pt x="72" y="339"/>
                  </a:lnTo>
                  <a:lnTo>
                    <a:pt x="70" y="341"/>
                  </a:lnTo>
                  <a:lnTo>
                    <a:pt x="69" y="341"/>
                  </a:lnTo>
                  <a:lnTo>
                    <a:pt x="67" y="341"/>
                  </a:lnTo>
                  <a:lnTo>
                    <a:pt x="69" y="341"/>
                  </a:lnTo>
                  <a:lnTo>
                    <a:pt x="67" y="341"/>
                  </a:lnTo>
                  <a:lnTo>
                    <a:pt x="67" y="343"/>
                  </a:lnTo>
                  <a:lnTo>
                    <a:pt x="65" y="341"/>
                  </a:lnTo>
                  <a:lnTo>
                    <a:pt x="65" y="343"/>
                  </a:lnTo>
                  <a:lnTo>
                    <a:pt x="64" y="343"/>
                  </a:lnTo>
                  <a:lnTo>
                    <a:pt x="62" y="344"/>
                  </a:lnTo>
                  <a:lnTo>
                    <a:pt x="60" y="344"/>
                  </a:lnTo>
                  <a:lnTo>
                    <a:pt x="62" y="344"/>
                  </a:lnTo>
                  <a:lnTo>
                    <a:pt x="60" y="344"/>
                  </a:lnTo>
                  <a:lnTo>
                    <a:pt x="58" y="344"/>
                  </a:lnTo>
                  <a:lnTo>
                    <a:pt x="60" y="346"/>
                  </a:lnTo>
                  <a:lnTo>
                    <a:pt x="58" y="346"/>
                  </a:lnTo>
                  <a:lnTo>
                    <a:pt x="60" y="348"/>
                  </a:lnTo>
                  <a:lnTo>
                    <a:pt x="58" y="348"/>
                  </a:lnTo>
                  <a:lnTo>
                    <a:pt x="58" y="349"/>
                  </a:lnTo>
                  <a:lnTo>
                    <a:pt x="58" y="353"/>
                  </a:lnTo>
                  <a:lnTo>
                    <a:pt x="58" y="354"/>
                  </a:lnTo>
                  <a:lnTo>
                    <a:pt x="60" y="354"/>
                  </a:lnTo>
                  <a:lnTo>
                    <a:pt x="58" y="354"/>
                  </a:lnTo>
                  <a:lnTo>
                    <a:pt x="58" y="356"/>
                  </a:lnTo>
                  <a:lnTo>
                    <a:pt x="45" y="338"/>
                  </a:lnTo>
                  <a:lnTo>
                    <a:pt x="43" y="336"/>
                  </a:lnTo>
                  <a:lnTo>
                    <a:pt x="43" y="334"/>
                  </a:lnTo>
                  <a:lnTo>
                    <a:pt x="43" y="333"/>
                  </a:lnTo>
                  <a:lnTo>
                    <a:pt x="45" y="334"/>
                  </a:lnTo>
                  <a:lnTo>
                    <a:pt x="47" y="334"/>
                  </a:lnTo>
                  <a:lnTo>
                    <a:pt x="45" y="336"/>
                  </a:lnTo>
                  <a:lnTo>
                    <a:pt x="47" y="336"/>
                  </a:lnTo>
                  <a:lnTo>
                    <a:pt x="48" y="336"/>
                  </a:lnTo>
                  <a:lnTo>
                    <a:pt x="52" y="333"/>
                  </a:lnTo>
                  <a:lnTo>
                    <a:pt x="53" y="331"/>
                  </a:lnTo>
                  <a:lnTo>
                    <a:pt x="55" y="329"/>
                  </a:lnTo>
                  <a:lnTo>
                    <a:pt x="55" y="328"/>
                  </a:lnTo>
                  <a:lnTo>
                    <a:pt x="57" y="328"/>
                  </a:lnTo>
                  <a:lnTo>
                    <a:pt x="58" y="328"/>
                  </a:lnTo>
                  <a:close/>
                  <a:moveTo>
                    <a:pt x="174" y="287"/>
                  </a:moveTo>
                  <a:lnTo>
                    <a:pt x="174" y="289"/>
                  </a:lnTo>
                  <a:lnTo>
                    <a:pt x="172" y="289"/>
                  </a:lnTo>
                  <a:lnTo>
                    <a:pt x="171" y="287"/>
                  </a:lnTo>
                  <a:lnTo>
                    <a:pt x="169" y="287"/>
                  </a:lnTo>
                  <a:lnTo>
                    <a:pt x="169" y="289"/>
                  </a:lnTo>
                  <a:lnTo>
                    <a:pt x="167" y="289"/>
                  </a:lnTo>
                  <a:lnTo>
                    <a:pt x="166" y="289"/>
                  </a:lnTo>
                  <a:lnTo>
                    <a:pt x="162" y="292"/>
                  </a:lnTo>
                  <a:lnTo>
                    <a:pt x="161" y="291"/>
                  </a:lnTo>
                  <a:lnTo>
                    <a:pt x="159" y="291"/>
                  </a:lnTo>
                  <a:lnTo>
                    <a:pt x="159" y="287"/>
                  </a:lnTo>
                  <a:lnTo>
                    <a:pt x="161" y="286"/>
                  </a:lnTo>
                  <a:lnTo>
                    <a:pt x="159" y="286"/>
                  </a:lnTo>
                  <a:lnTo>
                    <a:pt x="161" y="286"/>
                  </a:lnTo>
                  <a:lnTo>
                    <a:pt x="161" y="284"/>
                  </a:lnTo>
                  <a:lnTo>
                    <a:pt x="161" y="282"/>
                  </a:lnTo>
                  <a:lnTo>
                    <a:pt x="164" y="281"/>
                  </a:lnTo>
                  <a:lnTo>
                    <a:pt x="162" y="279"/>
                  </a:lnTo>
                  <a:lnTo>
                    <a:pt x="162" y="277"/>
                  </a:lnTo>
                  <a:lnTo>
                    <a:pt x="161" y="277"/>
                  </a:lnTo>
                  <a:lnTo>
                    <a:pt x="161" y="276"/>
                  </a:lnTo>
                  <a:lnTo>
                    <a:pt x="162" y="276"/>
                  </a:lnTo>
                  <a:lnTo>
                    <a:pt x="166" y="276"/>
                  </a:lnTo>
                  <a:lnTo>
                    <a:pt x="169" y="277"/>
                  </a:lnTo>
                  <a:lnTo>
                    <a:pt x="171" y="277"/>
                  </a:lnTo>
                  <a:lnTo>
                    <a:pt x="172" y="277"/>
                  </a:lnTo>
                  <a:lnTo>
                    <a:pt x="174" y="279"/>
                  </a:lnTo>
                  <a:lnTo>
                    <a:pt x="174" y="281"/>
                  </a:lnTo>
                  <a:lnTo>
                    <a:pt x="174" y="282"/>
                  </a:lnTo>
                  <a:lnTo>
                    <a:pt x="174" y="284"/>
                  </a:lnTo>
                  <a:lnTo>
                    <a:pt x="176" y="286"/>
                  </a:lnTo>
                  <a:lnTo>
                    <a:pt x="174" y="287"/>
                  </a:lnTo>
                  <a:close/>
                  <a:moveTo>
                    <a:pt x="67" y="321"/>
                  </a:moveTo>
                  <a:lnTo>
                    <a:pt x="67" y="323"/>
                  </a:lnTo>
                  <a:lnTo>
                    <a:pt x="69" y="323"/>
                  </a:lnTo>
                  <a:lnTo>
                    <a:pt x="67" y="323"/>
                  </a:lnTo>
                  <a:lnTo>
                    <a:pt x="65" y="324"/>
                  </a:lnTo>
                  <a:lnTo>
                    <a:pt x="65" y="326"/>
                  </a:lnTo>
                  <a:lnTo>
                    <a:pt x="67" y="326"/>
                  </a:lnTo>
                  <a:lnTo>
                    <a:pt x="69" y="326"/>
                  </a:lnTo>
                  <a:lnTo>
                    <a:pt x="70" y="324"/>
                  </a:lnTo>
                  <a:lnTo>
                    <a:pt x="70" y="326"/>
                  </a:lnTo>
                  <a:lnTo>
                    <a:pt x="70" y="324"/>
                  </a:lnTo>
                  <a:lnTo>
                    <a:pt x="70" y="326"/>
                  </a:lnTo>
                  <a:lnTo>
                    <a:pt x="72" y="328"/>
                  </a:lnTo>
                  <a:lnTo>
                    <a:pt x="72" y="329"/>
                  </a:lnTo>
                  <a:lnTo>
                    <a:pt x="70" y="331"/>
                  </a:lnTo>
                  <a:lnTo>
                    <a:pt x="69" y="334"/>
                  </a:lnTo>
                  <a:lnTo>
                    <a:pt x="67" y="333"/>
                  </a:lnTo>
                  <a:lnTo>
                    <a:pt x="65" y="333"/>
                  </a:lnTo>
                  <a:lnTo>
                    <a:pt x="65" y="331"/>
                  </a:lnTo>
                  <a:lnTo>
                    <a:pt x="64" y="331"/>
                  </a:lnTo>
                  <a:lnTo>
                    <a:pt x="64" y="329"/>
                  </a:lnTo>
                  <a:lnTo>
                    <a:pt x="64" y="328"/>
                  </a:lnTo>
                  <a:lnTo>
                    <a:pt x="62" y="328"/>
                  </a:lnTo>
                  <a:lnTo>
                    <a:pt x="64" y="328"/>
                  </a:lnTo>
                  <a:lnTo>
                    <a:pt x="62" y="326"/>
                  </a:lnTo>
                  <a:lnTo>
                    <a:pt x="60" y="326"/>
                  </a:lnTo>
                  <a:lnTo>
                    <a:pt x="62" y="324"/>
                  </a:lnTo>
                  <a:lnTo>
                    <a:pt x="62" y="323"/>
                  </a:lnTo>
                  <a:lnTo>
                    <a:pt x="64" y="323"/>
                  </a:lnTo>
                  <a:lnTo>
                    <a:pt x="62" y="323"/>
                  </a:lnTo>
                  <a:lnTo>
                    <a:pt x="60" y="323"/>
                  </a:lnTo>
                  <a:lnTo>
                    <a:pt x="60" y="321"/>
                  </a:lnTo>
                  <a:lnTo>
                    <a:pt x="62" y="321"/>
                  </a:lnTo>
                  <a:lnTo>
                    <a:pt x="64" y="321"/>
                  </a:lnTo>
                  <a:lnTo>
                    <a:pt x="65" y="319"/>
                  </a:lnTo>
                  <a:lnTo>
                    <a:pt x="67" y="319"/>
                  </a:lnTo>
                  <a:lnTo>
                    <a:pt x="67" y="321"/>
                  </a:lnTo>
                  <a:close/>
                  <a:moveTo>
                    <a:pt x="80" y="334"/>
                  </a:moveTo>
                  <a:lnTo>
                    <a:pt x="80" y="336"/>
                  </a:lnTo>
                  <a:lnTo>
                    <a:pt x="80" y="338"/>
                  </a:lnTo>
                  <a:lnTo>
                    <a:pt x="79" y="339"/>
                  </a:lnTo>
                  <a:lnTo>
                    <a:pt x="77" y="339"/>
                  </a:lnTo>
                  <a:lnTo>
                    <a:pt x="77" y="341"/>
                  </a:lnTo>
                  <a:lnTo>
                    <a:pt x="75" y="339"/>
                  </a:lnTo>
                  <a:lnTo>
                    <a:pt x="75" y="341"/>
                  </a:lnTo>
                  <a:lnTo>
                    <a:pt x="74" y="341"/>
                  </a:lnTo>
                  <a:lnTo>
                    <a:pt x="74" y="343"/>
                  </a:lnTo>
                  <a:lnTo>
                    <a:pt x="72" y="343"/>
                  </a:lnTo>
                  <a:lnTo>
                    <a:pt x="70" y="343"/>
                  </a:lnTo>
                  <a:lnTo>
                    <a:pt x="72" y="339"/>
                  </a:lnTo>
                  <a:lnTo>
                    <a:pt x="74" y="336"/>
                  </a:lnTo>
                  <a:lnTo>
                    <a:pt x="74" y="334"/>
                  </a:lnTo>
                  <a:lnTo>
                    <a:pt x="72" y="334"/>
                  </a:lnTo>
                  <a:lnTo>
                    <a:pt x="74" y="333"/>
                  </a:lnTo>
                  <a:lnTo>
                    <a:pt x="79" y="331"/>
                  </a:lnTo>
                  <a:lnTo>
                    <a:pt x="79" y="329"/>
                  </a:lnTo>
                  <a:lnTo>
                    <a:pt x="80" y="331"/>
                  </a:lnTo>
                  <a:lnTo>
                    <a:pt x="80" y="334"/>
                  </a:lnTo>
                  <a:close/>
                  <a:moveTo>
                    <a:pt x="75" y="329"/>
                  </a:moveTo>
                  <a:lnTo>
                    <a:pt x="77" y="329"/>
                  </a:lnTo>
                  <a:lnTo>
                    <a:pt x="79" y="329"/>
                  </a:lnTo>
                  <a:lnTo>
                    <a:pt x="75" y="331"/>
                  </a:lnTo>
                  <a:lnTo>
                    <a:pt x="74" y="331"/>
                  </a:lnTo>
                  <a:lnTo>
                    <a:pt x="72" y="333"/>
                  </a:lnTo>
                  <a:lnTo>
                    <a:pt x="70" y="334"/>
                  </a:lnTo>
                  <a:lnTo>
                    <a:pt x="70" y="333"/>
                  </a:lnTo>
                  <a:lnTo>
                    <a:pt x="72" y="329"/>
                  </a:lnTo>
                  <a:lnTo>
                    <a:pt x="74" y="329"/>
                  </a:lnTo>
                  <a:lnTo>
                    <a:pt x="75" y="329"/>
                  </a:lnTo>
                  <a:close/>
                  <a:moveTo>
                    <a:pt x="43" y="328"/>
                  </a:moveTo>
                  <a:lnTo>
                    <a:pt x="42" y="329"/>
                  </a:lnTo>
                  <a:lnTo>
                    <a:pt x="42" y="328"/>
                  </a:lnTo>
                  <a:lnTo>
                    <a:pt x="42" y="324"/>
                  </a:lnTo>
                  <a:lnTo>
                    <a:pt x="40" y="323"/>
                  </a:lnTo>
                  <a:lnTo>
                    <a:pt x="37" y="316"/>
                  </a:lnTo>
                  <a:lnTo>
                    <a:pt x="37" y="318"/>
                  </a:lnTo>
                  <a:lnTo>
                    <a:pt x="38" y="319"/>
                  </a:lnTo>
                  <a:lnTo>
                    <a:pt x="40" y="319"/>
                  </a:lnTo>
                  <a:lnTo>
                    <a:pt x="42" y="319"/>
                  </a:lnTo>
                  <a:lnTo>
                    <a:pt x="42" y="321"/>
                  </a:lnTo>
                  <a:lnTo>
                    <a:pt x="42" y="324"/>
                  </a:lnTo>
                  <a:lnTo>
                    <a:pt x="43" y="328"/>
                  </a:lnTo>
                  <a:close/>
                  <a:moveTo>
                    <a:pt x="112" y="420"/>
                  </a:moveTo>
                  <a:lnTo>
                    <a:pt x="110" y="418"/>
                  </a:lnTo>
                  <a:lnTo>
                    <a:pt x="112" y="416"/>
                  </a:lnTo>
                  <a:lnTo>
                    <a:pt x="114" y="416"/>
                  </a:lnTo>
                  <a:lnTo>
                    <a:pt x="114" y="418"/>
                  </a:lnTo>
                  <a:lnTo>
                    <a:pt x="112" y="420"/>
                  </a:lnTo>
                  <a:close/>
                  <a:moveTo>
                    <a:pt x="53" y="329"/>
                  </a:moveTo>
                  <a:lnTo>
                    <a:pt x="50" y="331"/>
                  </a:lnTo>
                  <a:lnTo>
                    <a:pt x="52" y="331"/>
                  </a:lnTo>
                  <a:lnTo>
                    <a:pt x="50" y="331"/>
                  </a:lnTo>
                  <a:lnTo>
                    <a:pt x="48" y="333"/>
                  </a:lnTo>
                  <a:lnTo>
                    <a:pt x="48" y="331"/>
                  </a:lnTo>
                  <a:lnTo>
                    <a:pt x="50" y="329"/>
                  </a:lnTo>
                  <a:lnTo>
                    <a:pt x="52" y="331"/>
                  </a:lnTo>
                  <a:lnTo>
                    <a:pt x="52" y="329"/>
                  </a:lnTo>
                  <a:lnTo>
                    <a:pt x="53" y="328"/>
                  </a:lnTo>
                  <a:lnTo>
                    <a:pt x="53" y="329"/>
                  </a:lnTo>
                  <a:close/>
                  <a:moveTo>
                    <a:pt x="43" y="388"/>
                  </a:moveTo>
                  <a:lnTo>
                    <a:pt x="43" y="389"/>
                  </a:lnTo>
                  <a:lnTo>
                    <a:pt x="42" y="389"/>
                  </a:lnTo>
                  <a:lnTo>
                    <a:pt x="42" y="388"/>
                  </a:lnTo>
                  <a:lnTo>
                    <a:pt x="40" y="388"/>
                  </a:lnTo>
                  <a:lnTo>
                    <a:pt x="42" y="388"/>
                  </a:lnTo>
                  <a:lnTo>
                    <a:pt x="43" y="388"/>
                  </a:lnTo>
                  <a:close/>
                  <a:moveTo>
                    <a:pt x="62" y="329"/>
                  </a:moveTo>
                  <a:lnTo>
                    <a:pt x="60" y="329"/>
                  </a:lnTo>
                  <a:lnTo>
                    <a:pt x="60" y="328"/>
                  </a:lnTo>
                  <a:lnTo>
                    <a:pt x="62" y="328"/>
                  </a:lnTo>
                  <a:lnTo>
                    <a:pt x="62" y="329"/>
                  </a:lnTo>
                  <a:close/>
                  <a:moveTo>
                    <a:pt x="137" y="341"/>
                  </a:moveTo>
                  <a:lnTo>
                    <a:pt x="135" y="341"/>
                  </a:lnTo>
                  <a:lnTo>
                    <a:pt x="137" y="339"/>
                  </a:lnTo>
                  <a:lnTo>
                    <a:pt x="137" y="341"/>
                  </a:lnTo>
                  <a:close/>
                  <a:moveTo>
                    <a:pt x="60" y="328"/>
                  </a:moveTo>
                  <a:lnTo>
                    <a:pt x="60" y="329"/>
                  </a:lnTo>
                  <a:lnTo>
                    <a:pt x="60" y="328"/>
                  </a:lnTo>
                  <a:close/>
                  <a:moveTo>
                    <a:pt x="110" y="425"/>
                  </a:moveTo>
                  <a:lnTo>
                    <a:pt x="107" y="423"/>
                  </a:lnTo>
                  <a:lnTo>
                    <a:pt x="109" y="423"/>
                  </a:lnTo>
                  <a:lnTo>
                    <a:pt x="110" y="425"/>
                  </a:lnTo>
                  <a:close/>
                  <a:moveTo>
                    <a:pt x="130" y="436"/>
                  </a:moveTo>
                  <a:lnTo>
                    <a:pt x="129" y="436"/>
                  </a:lnTo>
                  <a:lnTo>
                    <a:pt x="129" y="435"/>
                  </a:lnTo>
                  <a:lnTo>
                    <a:pt x="130" y="435"/>
                  </a:lnTo>
                  <a:lnTo>
                    <a:pt x="130" y="436"/>
                  </a:lnTo>
                  <a:close/>
                  <a:moveTo>
                    <a:pt x="52" y="331"/>
                  </a:moveTo>
                  <a:lnTo>
                    <a:pt x="53" y="329"/>
                  </a:lnTo>
                  <a:lnTo>
                    <a:pt x="53" y="331"/>
                  </a:lnTo>
                  <a:lnTo>
                    <a:pt x="52" y="331"/>
                  </a:lnTo>
                  <a:close/>
                  <a:moveTo>
                    <a:pt x="48" y="334"/>
                  </a:moveTo>
                  <a:lnTo>
                    <a:pt x="47" y="334"/>
                  </a:lnTo>
                  <a:lnTo>
                    <a:pt x="48" y="334"/>
                  </a:lnTo>
                  <a:lnTo>
                    <a:pt x="50" y="333"/>
                  </a:lnTo>
                  <a:lnTo>
                    <a:pt x="48" y="334"/>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9" name="Freeform 47">
              <a:extLst>
                <a:ext uri="{FF2B5EF4-FFF2-40B4-BE49-F238E27FC236}">
                  <a16:creationId xmlns:a16="http://schemas.microsoft.com/office/drawing/2014/main" id="{B1B24633-7710-4A81-B7C9-8C482612AB8C}"/>
                </a:ext>
              </a:extLst>
            </p:cNvPr>
            <p:cNvSpPr>
              <a:spLocks/>
            </p:cNvSpPr>
            <p:nvPr/>
          </p:nvSpPr>
          <p:spPr bwMode="gray">
            <a:xfrm>
              <a:off x="225425" y="3013075"/>
              <a:ext cx="822325" cy="1254125"/>
            </a:xfrm>
            <a:custGeom>
              <a:avLst/>
              <a:gdLst/>
              <a:ahLst/>
              <a:cxnLst>
                <a:cxn ang="0">
                  <a:pos x="42" y="422"/>
                </a:cxn>
                <a:cxn ang="0">
                  <a:pos x="12" y="377"/>
                </a:cxn>
                <a:cxn ang="0">
                  <a:pos x="12" y="311"/>
                </a:cxn>
                <a:cxn ang="0">
                  <a:pos x="25" y="258"/>
                </a:cxn>
                <a:cxn ang="0">
                  <a:pos x="37" y="218"/>
                </a:cxn>
                <a:cxn ang="0">
                  <a:pos x="70" y="196"/>
                </a:cxn>
                <a:cxn ang="0">
                  <a:pos x="89" y="156"/>
                </a:cxn>
                <a:cxn ang="0">
                  <a:pos x="107" y="129"/>
                </a:cxn>
                <a:cxn ang="0">
                  <a:pos x="122" y="119"/>
                </a:cxn>
                <a:cxn ang="0">
                  <a:pos x="149" y="134"/>
                </a:cxn>
                <a:cxn ang="0">
                  <a:pos x="224" y="84"/>
                </a:cxn>
                <a:cxn ang="0">
                  <a:pos x="259" y="61"/>
                </a:cxn>
                <a:cxn ang="0">
                  <a:pos x="301" y="69"/>
                </a:cxn>
                <a:cxn ang="0">
                  <a:pos x="340" y="59"/>
                </a:cxn>
                <a:cxn ang="0">
                  <a:pos x="343" y="31"/>
                </a:cxn>
                <a:cxn ang="0">
                  <a:pos x="398" y="7"/>
                </a:cxn>
                <a:cxn ang="0">
                  <a:pos x="391" y="42"/>
                </a:cxn>
                <a:cxn ang="0">
                  <a:pos x="393" y="74"/>
                </a:cxn>
                <a:cxn ang="0">
                  <a:pos x="393" y="117"/>
                </a:cxn>
                <a:cxn ang="0">
                  <a:pos x="375" y="141"/>
                </a:cxn>
                <a:cxn ang="0">
                  <a:pos x="390" y="174"/>
                </a:cxn>
                <a:cxn ang="0">
                  <a:pos x="343" y="211"/>
                </a:cxn>
                <a:cxn ang="0">
                  <a:pos x="353" y="243"/>
                </a:cxn>
                <a:cxn ang="0">
                  <a:pos x="361" y="275"/>
                </a:cxn>
                <a:cxn ang="0">
                  <a:pos x="375" y="301"/>
                </a:cxn>
                <a:cxn ang="0">
                  <a:pos x="356" y="305"/>
                </a:cxn>
                <a:cxn ang="0">
                  <a:pos x="368" y="331"/>
                </a:cxn>
                <a:cxn ang="0">
                  <a:pos x="373" y="370"/>
                </a:cxn>
                <a:cxn ang="0">
                  <a:pos x="363" y="415"/>
                </a:cxn>
                <a:cxn ang="0">
                  <a:pos x="365" y="455"/>
                </a:cxn>
                <a:cxn ang="0">
                  <a:pos x="396" y="474"/>
                </a:cxn>
                <a:cxn ang="0">
                  <a:pos x="398" y="509"/>
                </a:cxn>
                <a:cxn ang="0">
                  <a:pos x="440" y="517"/>
                </a:cxn>
                <a:cxn ang="0">
                  <a:pos x="435" y="547"/>
                </a:cxn>
                <a:cxn ang="0">
                  <a:pos x="470" y="556"/>
                </a:cxn>
                <a:cxn ang="0">
                  <a:pos x="500" y="569"/>
                </a:cxn>
                <a:cxn ang="0">
                  <a:pos x="518" y="604"/>
                </a:cxn>
                <a:cxn ang="0">
                  <a:pos x="500" y="634"/>
                </a:cxn>
                <a:cxn ang="0">
                  <a:pos x="473" y="651"/>
                </a:cxn>
                <a:cxn ang="0">
                  <a:pos x="452" y="612"/>
                </a:cxn>
                <a:cxn ang="0">
                  <a:pos x="415" y="606"/>
                </a:cxn>
                <a:cxn ang="0">
                  <a:pos x="405" y="606"/>
                </a:cxn>
                <a:cxn ang="0">
                  <a:pos x="383" y="627"/>
                </a:cxn>
                <a:cxn ang="0">
                  <a:pos x="363" y="646"/>
                </a:cxn>
                <a:cxn ang="0">
                  <a:pos x="353" y="684"/>
                </a:cxn>
                <a:cxn ang="0">
                  <a:pos x="316" y="724"/>
                </a:cxn>
                <a:cxn ang="0">
                  <a:pos x="298" y="746"/>
                </a:cxn>
                <a:cxn ang="0">
                  <a:pos x="258" y="721"/>
                </a:cxn>
                <a:cxn ang="0">
                  <a:pos x="231" y="734"/>
                </a:cxn>
                <a:cxn ang="0">
                  <a:pos x="217" y="770"/>
                </a:cxn>
                <a:cxn ang="0">
                  <a:pos x="184" y="746"/>
                </a:cxn>
                <a:cxn ang="0">
                  <a:pos x="151" y="773"/>
                </a:cxn>
                <a:cxn ang="0">
                  <a:pos x="117" y="775"/>
                </a:cxn>
                <a:cxn ang="0">
                  <a:pos x="117" y="746"/>
                </a:cxn>
                <a:cxn ang="0">
                  <a:pos x="79" y="726"/>
                </a:cxn>
                <a:cxn ang="0">
                  <a:pos x="52" y="698"/>
                </a:cxn>
                <a:cxn ang="0">
                  <a:pos x="60" y="656"/>
                </a:cxn>
                <a:cxn ang="0">
                  <a:pos x="35" y="616"/>
                </a:cxn>
                <a:cxn ang="0">
                  <a:pos x="18" y="591"/>
                </a:cxn>
                <a:cxn ang="0">
                  <a:pos x="33" y="564"/>
                </a:cxn>
                <a:cxn ang="0">
                  <a:pos x="52" y="527"/>
                </a:cxn>
                <a:cxn ang="0">
                  <a:pos x="60" y="489"/>
                </a:cxn>
              </a:cxnLst>
              <a:rect l="0" t="0" r="r" b="b"/>
              <a:pathLst>
                <a:path w="518" h="790">
                  <a:moveTo>
                    <a:pt x="62" y="477"/>
                  </a:moveTo>
                  <a:lnTo>
                    <a:pt x="60" y="475"/>
                  </a:lnTo>
                  <a:lnTo>
                    <a:pt x="59" y="472"/>
                  </a:lnTo>
                  <a:lnTo>
                    <a:pt x="55" y="469"/>
                  </a:lnTo>
                  <a:lnTo>
                    <a:pt x="52" y="465"/>
                  </a:lnTo>
                  <a:lnTo>
                    <a:pt x="47" y="465"/>
                  </a:lnTo>
                  <a:lnTo>
                    <a:pt x="45" y="464"/>
                  </a:lnTo>
                  <a:lnTo>
                    <a:pt x="42" y="460"/>
                  </a:lnTo>
                  <a:lnTo>
                    <a:pt x="42" y="455"/>
                  </a:lnTo>
                  <a:lnTo>
                    <a:pt x="42" y="452"/>
                  </a:lnTo>
                  <a:lnTo>
                    <a:pt x="40" y="445"/>
                  </a:lnTo>
                  <a:lnTo>
                    <a:pt x="42" y="442"/>
                  </a:lnTo>
                  <a:lnTo>
                    <a:pt x="45" y="439"/>
                  </a:lnTo>
                  <a:lnTo>
                    <a:pt x="47" y="433"/>
                  </a:lnTo>
                  <a:lnTo>
                    <a:pt x="49" y="432"/>
                  </a:lnTo>
                  <a:lnTo>
                    <a:pt x="47" y="428"/>
                  </a:lnTo>
                  <a:lnTo>
                    <a:pt x="42" y="423"/>
                  </a:lnTo>
                  <a:lnTo>
                    <a:pt x="42" y="422"/>
                  </a:lnTo>
                  <a:lnTo>
                    <a:pt x="43" y="418"/>
                  </a:lnTo>
                  <a:lnTo>
                    <a:pt x="47" y="417"/>
                  </a:lnTo>
                  <a:lnTo>
                    <a:pt x="47" y="415"/>
                  </a:lnTo>
                  <a:lnTo>
                    <a:pt x="49" y="412"/>
                  </a:lnTo>
                  <a:lnTo>
                    <a:pt x="50" y="403"/>
                  </a:lnTo>
                  <a:lnTo>
                    <a:pt x="49" y="400"/>
                  </a:lnTo>
                  <a:lnTo>
                    <a:pt x="47" y="397"/>
                  </a:lnTo>
                  <a:lnTo>
                    <a:pt x="43" y="393"/>
                  </a:lnTo>
                  <a:lnTo>
                    <a:pt x="40" y="393"/>
                  </a:lnTo>
                  <a:lnTo>
                    <a:pt x="35" y="392"/>
                  </a:lnTo>
                  <a:lnTo>
                    <a:pt x="32" y="390"/>
                  </a:lnTo>
                  <a:lnTo>
                    <a:pt x="23" y="387"/>
                  </a:lnTo>
                  <a:lnTo>
                    <a:pt x="18" y="387"/>
                  </a:lnTo>
                  <a:lnTo>
                    <a:pt x="17" y="385"/>
                  </a:lnTo>
                  <a:lnTo>
                    <a:pt x="15" y="382"/>
                  </a:lnTo>
                  <a:lnTo>
                    <a:pt x="13" y="380"/>
                  </a:lnTo>
                  <a:lnTo>
                    <a:pt x="12" y="378"/>
                  </a:lnTo>
                  <a:lnTo>
                    <a:pt x="12" y="377"/>
                  </a:lnTo>
                  <a:lnTo>
                    <a:pt x="15" y="372"/>
                  </a:lnTo>
                  <a:lnTo>
                    <a:pt x="13" y="368"/>
                  </a:lnTo>
                  <a:lnTo>
                    <a:pt x="12" y="365"/>
                  </a:lnTo>
                  <a:lnTo>
                    <a:pt x="12" y="363"/>
                  </a:lnTo>
                  <a:lnTo>
                    <a:pt x="8" y="362"/>
                  </a:lnTo>
                  <a:lnTo>
                    <a:pt x="8" y="360"/>
                  </a:lnTo>
                  <a:lnTo>
                    <a:pt x="8" y="357"/>
                  </a:lnTo>
                  <a:lnTo>
                    <a:pt x="5" y="350"/>
                  </a:lnTo>
                  <a:lnTo>
                    <a:pt x="5" y="342"/>
                  </a:lnTo>
                  <a:lnTo>
                    <a:pt x="5" y="338"/>
                  </a:lnTo>
                  <a:lnTo>
                    <a:pt x="2" y="333"/>
                  </a:lnTo>
                  <a:lnTo>
                    <a:pt x="0" y="331"/>
                  </a:lnTo>
                  <a:lnTo>
                    <a:pt x="2" y="328"/>
                  </a:lnTo>
                  <a:lnTo>
                    <a:pt x="3" y="323"/>
                  </a:lnTo>
                  <a:lnTo>
                    <a:pt x="3" y="318"/>
                  </a:lnTo>
                  <a:lnTo>
                    <a:pt x="5" y="313"/>
                  </a:lnTo>
                  <a:lnTo>
                    <a:pt x="8" y="311"/>
                  </a:lnTo>
                  <a:lnTo>
                    <a:pt x="12" y="311"/>
                  </a:lnTo>
                  <a:lnTo>
                    <a:pt x="13" y="310"/>
                  </a:lnTo>
                  <a:lnTo>
                    <a:pt x="15" y="306"/>
                  </a:lnTo>
                  <a:lnTo>
                    <a:pt x="20" y="301"/>
                  </a:lnTo>
                  <a:lnTo>
                    <a:pt x="22" y="301"/>
                  </a:lnTo>
                  <a:lnTo>
                    <a:pt x="22" y="298"/>
                  </a:lnTo>
                  <a:lnTo>
                    <a:pt x="22" y="295"/>
                  </a:lnTo>
                  <a:lnTo>
                    <a:pt x="25" y="293"/>
                  </a:lnTo>
                  <a:lnTo>
                    <a:pt x="27" y="290"/>
                  </a:lnTo>
                  <a:lnTo>
                    <a:pt x="28" y="286"/>
                  </a:lnTo>
                  <a:lnTo>
                    <a:pt x="28" y="285"/>
                  </a:lnTo>
                  <a:lnTo>
                    <a:pt x="27" y="283"/>
                  </a:lnTo>
                  <a:lnTo>
                    <a:pt x="22" y="280"/>
                  </a:lnTo>
                  <a:lnTo>
                    <a:pt x="22" y="275"/>
                  </a:lnTo>
                  <a:lnTo>
                    <a:pt x="20" y="273"/>
                  </a:lnTo>
                  <a:lnTo>
                    <a:pt x="20" y="270"/>
                  </a:lnTo>
                  <a:lnTo>
                    <a:pt x="22" y="263"/>
                  </a:lnTo>
                  <a:lnTo>
                    <a:pt x="23" y="260"/>
                  </a:lnTo>
                  <a:lnTo>
                    <a:pt x="25" y="258"/>
                  </a:lnTo>
                  <a:lnTo>
                    <a:pt x="28" y="255"/>
                  </a:lnTo>
                  <a:lnTo>
                    <a:pt x="30" y="251"/>
                  </a:lnTo>
                  <a:lnTo>
                    <a:pt x="28" y="250"/>
                  </a:lnTo>
                  <a:lnTo>
                    <a:pt x="23" y="248"/>
                  </a:lnTo>
                  <a:lnTo>
                    <a:pt x="22" y="245"/>
                  </a:lnTo>
                  <a:lnTo>
                    <a:pt x="22" y="240"/>
                  </a:lnTo>
                  <a:lnTo>
                    <a:pt x="18" y="235"/>
                  </a:lnTo>
                  <a:lnTo>
                    <a:pt x="18" y="233"/>
                  </a:lnTo>
                  <a:lnTo>
                    <a:pt x="20" y="229"/>
                  </a:lnTo>
                  <a:lnTo>
                    <a:pt x="15" y="223"/>
                  </a:lnTo>
                  <a:lnTo>
                    <a:pt x="27" y="214"/>
                  </a:lnTo>
                  <a:lnTo>
                    <a:pt x="27" y="213"/>
                  </a:lnTo>
                  <a:lnTo>
                    <a:pt x="28" y="213"/>
                  </a:lnTo>
                  <a:lnTo>
                    <a:pt x="32" y="214"/>
                  </a:lnTo>
                  <a:lnTo>
                    <a:pt x="32" y="216"/>
                  </a:lnTo>
                  <a:lnTo>
                    <a:pt x="33" y="216"/>
                  </a:lnTo>
                  <a:lnTo>
                    <a:pt x="35" y="218"/>
                  </a:lnTo>
                  <a:lnTo>
                    <a:pt x="37" y="218"/>
                  </a:lnTo>
                  <a:lnTo>
                    <a:pt x="35" y="219"/>
                  </a:lnTo>
                  <a:lnTo>
                    <a:pt x="38" y="221"/>
                  </a:lnTo>
                  <a:lnTo>
                    <a:pt x="43" y="223"/>
                  </a:lnTo>
                  <a:lnTo>
                    <a:pt x="43" y="224"/>
                  </a:lnTo>
                  <a:lnTo>
                    <a:pt x="47" y="224"/>
                  </a:lnTo>
                  <a:lnTo>
                    <a:pt x="50" y="224"/>
                  </a:lnTo>
                  <a:lnTo>
                    <a:pt x="52" y="224"/>
                  </a:lnTo>
                  <a:lnTo>
                    <a:pt x="55" y="221"/>
                  </a:lnTo>
                  <a:lnTo>
                    <a:pt x="55" y="219"/>
                  </a:lnTo>
                  <a:lnTo>
                    <a:pt x="59" y="221"/>
                  </a:lnTo>
                  <a:lnTo>
                    <a:pt x="57" y="218"/>
                  </a:lnTo>
                  <a:lnTo>
                    <a:pt x="59" y="218"/>
                  </a:lnTo>
                  <a:lnTo>
                    <a:pt x="60" y="209"/>
                  </a:lnTo>
                  <a:lnTo>
                    <a:pt x="62" y="206"/>
                  </a:lnTo>
                  <a:lnTo>
                    <a:pt x="65" y="206"/>
                  </a:lnTo>
                  <a:lnTo>
                    <a:pt x="64" y="206"/>
                  </a:lnTo>
                  <a:lnTo>
                    <a:pt x="67" y="203"/>
                  </a:lnTo>
                  <a:lnTo>
                    <a:pt x="70" y="196"/>
                  </a:lnTo>
                  <a:lnTo>
                    <a:pt x="72" y="191"/>
                  </a:lnTo>
                  <a:lnTo>
                    <a:pt x="74" y="183"/>
                  </a:lnTo>
                  <a:lnTo>
                    <a:pt x="72" y="178"/>
                  </a:lnTo>
                  <a:lnTo>
                    <a:pt x="74" y="178"/>
                  </a:lnTo>
                  <a:lnTo>
                    <a:pt x="74" y="176"/>
                  </a:lnTo>
                  <a:lnTo>
                    <a:pt x="75" y="174"/>
                  </a:lnTo>
                  <a:lnTo>
                    <a:pt x="72" y="168"/>
                  </a:lnTo>
                  <a:lnTo>
                    <a:pt x="74" y="168"/>
                  </a:lnTo>
                  <a:lnTo>
                    <a:pt x="77" y="166"/>
                  </a:lnTo>
                  <a:lnTo>
                    <a:pt x="77" y="164"/>
                  </a:lnTo>
                  <a:lnTo>
                    <a:pt x="77" y="163"/>
                  </a:lnTo>
                  <a:lnTo>
                    <a:pt x="79" y="161"/>
                  </a:lnTo>
                  <a:lnTo>
                    <a:pt x="82" y="161"/>
                  </a:lnTo>
                  <a:lnTo>
                    <a:pt x="84" y="161"/>
                  </a:lnTo>
                  <a:lnTo>
                    <a:pt x="85" y="161"/>
                  </a:lnTo>
                  <a:lnTo>
                    <a:pt x="87" y="159"/>
                  </a:lnTo>
                  <a:lnTo>
                    <a:pt x="87" y="158"/>
                  </a:lnTo>
                  <a:lnTo>
                    <a:pt x="89" y="156"/>
                  </a:lnTo>
                  <a:lnTo>
                    <a:pt x="89" y="153"/>
                  </a:lnTo>
                  <a:lnTo>
                    <a:pt x="90" y="153"/>
                  </a:lnTo>
                  <a:lnTo>
                    <a:pt x="92" y="149"/>
                  </a:lnTo>
                  <a:lnTo>
                    <a:pt x="90" y="148"/>
                  </a:lnTo>
                  <a:lnTo>
                    <a:pt x="87" y="146"/>
                  </a:lnTo>
                  <a:lnTo>
                    <a:pt x="87" y="144"/>
                  </a:lnTo>
                  <a:lnTo>
                    <a:pt x="89" y="138"/>
                  </a:lnTo>
                  <a:lnTo>
                    <a:pt x="94" y="133"/>
                  </a:lnTo>
                  <a:lnTo>
                    <a:pt x="92" y="131"/>
                  </a:lnTo>
                  <a:lnTo>
                    <a:pt x="92" y="127"/>
                  </a:lnTo>
                  <a:lnTo>
                    <a:pt x="95" y="127"/>
                  </a:lnTo>
                  <a:lnTo>
                    <a:pt x="99" y="127"/>
                  </a:lnTo>
                  <a:lnTo>
                    <a:pt x="100" y="131"/>
                  </a:lnTo>
                  <a:lnTo>
                    <a:pt x="100" y="134"/>
                  </a:lnTo>
                  <a:lnTo>
                    <a:pt x="100" y="133"/>
                  </a:lnTo>
                  <a:lnTo>
                    <a:pt x="102" y="133"/>
                  </a:lnTo>
                  <a:lnTo>
                    <a:pt x="105" y="131"/>
                  </a:lnTo>
                  <a:lnTo>
                    <a:pt x="107" y="129"/>
                  </a:lnTo>
                  <a:lnTo>
                    <a:pt x="107" y="126"/>
                  </a:lnTo>
                  <a:lnTo>
                    <a:pt x="105" y="126"/>
                  </a:lnTo>
                  <a:lnTo>
                    <a:pt x="104" y="124"/>
                  </a:lnTo>
                  <a:lnTo>
                    <a:pt x="100" y="122"/>
                  </a:lnTo>
                  <a:lnTo>
                    <a:pt x="99" y="121"/>
                  </a:lnTo>
                  <a:lnTo>
                    <a:pt x="100" y="117"/>
                  </a:lnTo>
                  <a:lnTo>
                    <a:pt x="102" y="112"/>
                  </a:lnTo>
                  <a:lnTo>
                    <a:pt x="104" y="114"/>
                  </a:lnTo>
                  <a:lnTo>
                    <a:pt x="105" y="111"/>
                  </a:lnTo>
                  <a:lnTo>
                    <a:pt x="105" y="112"/>
                  </a:lnTo>
                  <a:lnTo>
                    <a:pt x="107" y="111"/>
                  </a:lnTo>
                  <a:lnTo>
                    <a:pt x="110" y="111"/>
                  </a:lnTo>
                  <a:lnTo>
                    <a:pt x="114" y="114"/>
                  </a:lnTo>
                  <a:lnTo>
                    <a:pt x="115" y="116"/>
                  </a:lnTo>
                  <a:lnTo>
                    <a:pt x="114" y="117"/>
                  </a:lnTo>
                  <a:lnTo>
                    <a:pt x="119" y="117"/>
                  </a:lnTo>
                  <a:lnTo>
                    <a:pt x="120" y="117"/>
                  </a:lnTo>
                  <a:lnTo>
                    <a:pt x="122" y="119"/>
                  </a:lnTo>
                  <a:lnTo>
                    <a:pt x="124" y="121"/>
                  </a:lnTo>
                  <a:lnTo>
                    <a:pt x="124" y="124"/>
                  </a:lnTo>
                  <a:lnTo>
                    <a:pt x="122" y="124"/>
                  </a:lnTo>
                  <a:lnTo>
                    <a:pt x="124" y="126"/>
                  </a:lnTo>
                  <a:lnTo>
                    <a:pt x="125" y="127"/>
                  </a:lnTo>
                  <a:lnTo>
                    <a:pt x="125" y="129"/>
                  </a:lnTo>
                  <a:lnTo>
                    <a:pt x="129" y="127"/>
                  </a:lnTo>
                  <a:lnTo>
                    <a:pt x="132" y="126"/>
                  </a:lnTo>
                  <a:lnTo>
                    <a:pt x="132" y="124"/>
                  </a:lnTo>
                  <a:lnTo>
                    <a:pt x="132" y="122"/>
                  </a:lnTo>
                  <a:lnTo>
                    <a:pt x="134" y="122"/>
                  </a:lnTo>
                  <a:lnTo>
                    <a:pt x="137" y="122"/>
                  </a:lnTo>
                  <a:lnTo>
                    <a:pt x="137" y="121"/>
                  </a:lnTo>
                  <a:lnTo>
                    <a:pt x="139" y="121"/>
                  </a:lnTo>
                  <a:lnTo>
                    <a:pt x="139" y="122"/>
                  </a:lnTo>
                  <a:lnTo>
                    <a:pt x="142" y="127"/>
                  </a:lnTo>
                  <a:lnTo>
                    <a:pt x="147" y="131"/>
                  </a:lnTo>
                  <a:lnTo>
                    <a:pt x="149" y="134"/>
                  </a:lnTo>
                  <a:lnTo>
                    <a:pt x="182" y="121"/>
                  </a:lnTo>
                  <a:lnTo>
                    <a:pt x="216" y="106"/>
                  </a:lnTo>
                  <a:lnTo>
                    <a:pt x="217" y="104"/>
                  </a:lnTo>
                  <a:lnTo>
                    <a:pt x="216" y="101"/>
                  </a:lnTo>
                  <a:lnTo>
                    <a:pt x="217" y="99"/>
                  </a:lnTo>
                  <a:lnTo>
                    <a:pt x="216" y="99"/>
                  </a:lnTo>
                  <a:lnTo>
                    <a:pt x="214" y="94"/>
                  </a:lnTo>
                  <a:lnTo>
                    <a:pt x="212" y="91"/>
                  </a:lnTo>
                  <a:lnTo>
                    <a:pt x="209" y="87"/>
                  </a:lnTo>
                  <a:lnTo>
                    <a:pt x="206" y="82"/>
                  </a:lnTo>
                  <a:lnTo>
                    <a:pt x="206" y="77"/>
                  </a:lnTo>
                  <a:lnTo>
                    <a:pt x="207" y="77"/>
                  </a:lnTo>
                  <a:lnTo>
                    <a:pt x="212" y="79"/>
                  </a:lnTo>
                  <a:lnTo>
                    <a:pt x="216" y="79"/>
                  </a:lnTo>
                  <a:lnTo>
                    <a:pt x="221" y="81"/>
                  </a:lnTo>
                  <a:lnTo>
                    <a:pt x="221" y="84"/>
                  </a:lnTo>
                  <a:lnTo>
                    <a:pt x="222" y="86"/>
                  </a:lnTo>
                  <a:lnTo>
                    <a:pt x="224" y="84"/>
                  </a:lnTo>
                  <a:lnTo>
                    <a:pt x="227" y="82"/>
                  </a:lnTo>
                  <a:lnTo>
                    <a:pt x="229" y="81"/>
                  </a:lnTo>
                  <a:lnTo>
                    <a:pt x="229" y="82"/>
                  </a:lnTo>
                  <a:lnTo>
                    <a:pt x="231" y="82"/>
                  </a:lnTo>
                  <a:lnTo>
                    <a:pt x="231" y="79"/>
                  </a:lnTo>
                  <a:lnTo>
                    <a:pt x="234" y="76"/>
                  </a:lnTo>
                  <a:lnTo>
                    <a:pt x="236" y="76"/>
                  </a:lnTo>
                  <a:lnTo>
                    <a:pt x="234" y="72"/>
                  </a:lnTo>
                  <a:lnTo>
                    <a:pt x="236" y="71"/>
                  </a:lnTo>
                  <a:lnTo>
                    <a:pt x="243" y="69"/>
                  </a:lnTo>
                  <a:lnTo>
                    <a:pt x="243" y="67"/>
                  </a:lnTo>
                  <a:lnTo>
                    <a:pt x="241" y="67"/>
                  </a:lnTo>
                  <a:lnTo>
                    <a:pt x="243" y="64"/>
                  </a:lnTo>
                  <a:lnTo>
                    <a:pt x="244" y="66"/>
                  </a:lnTo>
                  <a:lnTo>
                    <a:pt x="251" y="62"/>
                  </a:lnTo>
                  <a:lnTo>
                    <a:pt x="253" y="64"/>
                  </a:lnTo>
                  <a:lnTo>
                    <a:pt x="256" y="62"/>
                  </a:lnTo>
                  <a:lnTo>
                    <a:pt x="259" y="61"/>
                  </a:lnTo>
                  <a:lnTo>
                    <a:pt x="263" y="59"/>
                  </a:lnTo>
                  <a:lnTo>
                    <a:pt x="273" y="56"/>
                  </a:lnTo>
                  <a:lnTo>
                    <a:pt x="274" y="56"/>
                  </a:lnTo>
                  <a:lnTo>
                    <a:pt x="276" y="54"/>
                  </a:lnTo>
                  <a:lnTo>
                    <a:pt x="278" y="54"/>
                  </a:lnTo>
                  <a:lnTo>
                    <a:pt x="279" y="51"/>
                  </a:lnTo>
                  <a:lnTo>
                    <a:pt x="281" y="52"/>
                  </a:lnTo>
                  <a:lnTo>
                    <a:pt x="281" y="54"/>
                  </a:lnTo>
                  <a:lnTo>
                    <a:pt x="283" y="56"/>
                  </a:lnTo>
                  <a:lnTo>
                    <a:pt x="286" y="64"/>
                  </a:lnTo>
                  <a:lnTo>
                    <a:pt x="288" y="66"/>
                  </a:lnTo>
                  <a:lnTo>
                    <a:pt x="289" y="66"/>
                  </a:lnTo>
                  <a:lnTo>
                    <a:pt x="293" y="67"/>
                  </a:lnTo>
                  <a:lnTo>
                    <a:pt x="296" y="66"/>
                  </a:lnTo>
                  <a:lnTo>
                    <a:pt x="296" y="67"/>
                  </a:lnTo>
                  <a:lnTo>
                    <a:pt x="298" y="69"/>
                  </a:lnTo>
                  <a:lnTo>
                    <a:pt x="301" y="67"/>
                  </a:lnTo>
                  <a:lnTo>
                    <a:pt x="301" y="69"/>
                  </a:lnTo>
                  <a:lnTo>
                    <a:pt x="304" y="67"/>
                  </a:lnTo>
                  <a:lnTo>
                    <a:pt x="313" y="61"/>
                  </a:lnTo>
                  <a:lnTo>
                    <a:pt x="313" y="59"/>
                  </a:lnTo>
                  <a:lnTo>
                    <a:pt x="318" y="59"/>
                  </a:lnTo>
                  <a:lnTo>
                    <a:pt x="319" y="59"/>
                  </a:lnTo>
                  <a:lnTo>
                    <a:pt x="319" y="61"/>
                  </a:lnTo>
                  <a:lnTo>
                    <a:pt x="321" y="61"/>
                  </a:lnTo>
                  <a:lnTo>
                    <a:pt x="323" y="59"/>
                  </a:lnTo>
                  <a:lnTo>
                    <a:pt x="326" y="62"/>
                  </a:lnTo>
                  <a:lnTo>
                    <a:pt x="328" y="64"/>
                  </a:lnTo>
                  <a:lnTo>
                    <a:pt x="329" y="62"/>
                  </a:lnTo>
                  <a:lnTo>
                    <a:pt x="331" y="62"/>
                  </a:lnTo>
                  <a:lnTo>
                    <a:pt x="335" y="61"/>
                  </a:lnTo>
                  <a:lnTo>
                    <a:pt x="335" y="59"/>
                  </a:lnTo>
                  <a:lnTo>
                    <a:pt x="336" y="61"/>
                  </a:lnTo>
                  <a:lnTo>
                    <a:pt x="338" y="59"/>
                  </a:lnTo>
                  <a:lnTo>
                    <a:pt x="338" y="57"/>
                  </a:lnTo>
                  <a:lnTo>
                    <a:pt x="340" y="59"/>
                  </a:lnTo>
                  <a:lnTo>
                    <a:pt x="340" y="57"/>
                  </a:lnTo>
                  <a:lnTo>
                    <a:pt x="343" y="51"/>
                  </a:lnTo>
                  <a:lnTo>
                    <a:pt x="343" y="49"/>
                  </a:lnTo>
                  <a:lnTo>
                    <a:pt x="340" y="49"/>
                  </a:lnTo>
                  <a:lnTo>
                    <a:pt x="338" y="46"/>
                  </a:lnTo>
                  <a:lnTo>
                    <a:pt x="341" y="46"/>
                  </a:lnTo>
                  <a:lnTo>
                    <a:pt x="343" y="44"/>
                  </a:lnTo>
                  <a:lnTo>
                    <a:pt x="343" y="41"/>
                  </a:lnTo>
                  <a:lnTo>
                    <a:pt x="345" y="41"/>
                  </a:lnTo>
                  <a:lnTo>
                    <a:pt x="345" y="39"/>
                  </a:lnTo>
                  <a:lnTo>
                    <a:pt x="346" y="37"/>
                  </a:lnTo>
                  <a:lnTo>
                    <a:pt x="350" y="37"/>
                  </a:lnTo>
                  <a:lnTo>
                    <a:pt x="351" y="37"/>
                  </a:lnTo>
                  <a:lnTo>
                    <a:pt x="350" y="36"/>
                  </a:lnTo>
                  <a:lnTo>
                    <a:pt x="350" y="34"/>
                  </a:lnTo>
                  <a:lnTo>
                    <a:pt x="346" y="34"/>
                  </a:lnTo>
                  <a:lnTo>
                    <a:pt x="346" y="32"/>
                  </a:lnTo>
                  <a:lnTo>
                    <a:pt x="343" y="31"/>
                  </a:lnTo>
                  <a:lnTo>
                    <a:pt x="345" y="31"/>
                  </a:lnTo>
                  <a:lnTo>
                    <a:pt x="346" y="31"/>
                  </a:lnTo>
                  <a:lnTo>
                    <a:pt x="355" y="27"/>
                  </a:lnTo>
                  <a:lnTo>
                    <a:pt x="353" y="20"/>
                  </a:lnTo>
                  <a:lnTo>
                    <a:pt x="351" y="20"/>
                  </a:lnTo>
                  <a:lnTo>
                    <a:pt x="351" y="19"/>
                  </a:lnTo>
                  <a:lnTo>
                    <a:pt x="356" y="19"/>
                  </a:lnTo>
                  <a:lnTo>
                    <a:pt x="358" y="17"/>
                  </a:lnTo>
                  <a:lnTo>
                    <a:pt x="360" y="17"/>
                  </a:lnTo>
                  <a:lnTo>
                    <a:pt x="365" y="15"/>
                  </a:lnTo>
                  <a:lnTo>
                    <a:pt x="361" y="5"/>
                  </a:lnTo>
                  <a:lnTo>
                    <a:pt x="365" y="4"/>
                  </a:lnTo>
                  <a:lnTo>
                    <a:pt x="370" y="2"/>
                  </a:lnTo>
                  <a:lnTo>
                    <a:pt x="371" y="4"/>
                  </a:lnTo>
                  <a:lnTo>
                    <a:pt x="380" y="0"/>
                  </a:lnTo>
                  <a:lnTo>
                    <a:pt x="380" y="2"/>
                  </a:lnTo>
                  <a:lnTo>
                    <a:pt x="381" y="4"/>
                  </a:lnTo>
                  <a:lnTo>
                    <a:pt x="398" y="7"/>
                  </a:lnTo>
                  <a:lnTo>
                    <a:pt x="398" y="4"/>
                  </a:lnTo>
                  <a:lnTo>
                    <a:pt x="400" y="5"/>
                  </a:lnTo>
                  <a:lnTo>
                    <a:pt x="398" y="10"/>
                  </a:lnTo>
                  <a:lnTo>
                    <a:pt x="398" y="12"/>
                  </a:lnTo>
                  <a:lnTo>
                    <a:pt x="401" y="15"/>
                  </a:lnTo>
                  <a:lnTo>
                    <a:pt x="403" y="19"/>
                  </a:lnTo>
                  <a:lnTo>
                    <a:pt x="401" y="22"/>
                  </a:lnTo>
                  <a:lnTo>
                    <a:pt x="401" y="24"/>
                  </a:lnTo>
                  <a:lnTo>
                    <a:pt x="400" y="25"/>
                  </a:lnTo>
                  <a:lnTo>
                    <a:pt x="400" y="29"/>
                  </a:lnTo>
                  <a:lnTo>
                    <a:pt x="400" y="31"/>
                  </a:lnTo>
                  <a:lnTo>
                    <a:pt x="401" y="32"/>
                  </a:lnTo>
                  <a:lnTo>
                    <a:pt x="400" y="34"/>
                  </a:lnTo>
                  <a:lnTo>
                    <a:pt x="398" y="32"/>
                  </a:lnTo>
                  <a:lnTo>
                    <a:pt x="393" y="39"/>
                  </a:lnTo>
                  <a:lnTo>
                    <a:pt x="391" y="39"/>
                  </a:lnTo>
                  <a:lnTo>
                    <a:pt x="390" y="42"/>
                  </a:lnTo>
                  <a:lnTo>
                    <a:pt x="391" y="42"/>
                  </a:lnTo>
                  <a:lnTo>
                    <a:pt x="391" y="44"/>
                  </a:lnTo>
                  <a:lnTo>
                    <a:pt x="391" y="47"/>
                  </a:lnTo>
                  <a:lnTo>
                    <a:pt x="391" y="49"/>
                  </a:lnTo>
                  <a:lnTo>
                    <a:pt x="391" y="52"/>
                  </a:lnTo>
                  <a:lnTo>
                    <a:pt x="391" y="54"/>
                  </a:lnTo>
                  <a:lnTo>
                    <a:pt x="391" y="57"/>
                  </a:lnTo>
                  <a:lnTo>
                    <a:pt x="390" y="59"/>
                  </a:lnTo>
                  <a:lnTo>
                    <a:pt x="390" y="62"/>
                  </a:lnTo>
                  <a:lnTo>
                    <a:pt x="391" y="62"/>
                  </a:lnTo>
                  <a:lnTo>
                    <a:pt x="390" y="64"/>
                  </a:lnTo>
                  <a:lnTo>
                    <a:pt x="391" y="64"/>
                  </a:lnTo>
                  <a:lnTo>
                    <a:pt x="391" y="67"/>
                  </a:lnTo>
                  <a:lnTo>
                    <a:pt x="391" y="69"/>
                  </a:lnTo>
                  <a:lnTo>
                    <a:pt x="388" y="71"/>
                  </a:lnTo>
                  <a:lnTo>
                    <a:pt x="390" y="71"/>
                  </a:lnTo>
                  <a:lnTo>
                    <a:pt x="393" y="71"/>
                  </a:lnTo>
                  <a:lnTo>
                    <a:pt x="393" y="72"/>
                  </a:lnTo>
                  <a:lnTo>
                    <a:pt x="393" y="74"/>
                  </a:lnTo>
                  <a:lnTo>
                    <a:pt x="393" y="76"/>
                  </a:lnTo>
                  <a:lnTo>
                    <a:pt x="395" y="79"/>
                  </a:lnTo>
                  <a:lnTo>
                    <a:pt x="396" y="86"/>
                  </a:lnTo>
                  <a:lnTo>
                    <a:pt x="398" y="86"/>
                  </a:lnTo>
                  <a:lnTo>
                    <a:pt x="398" y="87"/>
                  </a:lnTo>
                  <a:lnTo>
                    <a:pt x="396" y="91"/>
                  </a:lnTo>
                  <a:lnTo>
                    <a:pt x="398" y="92"/>
                  </a:lnTo>
                  <a:lnTo>
                    <a:pt x="398" y="97"/>
                  </a:lnTo>
                  <a:lnTo>
                    <a:pt x="396" y="101"/>
                  </a:lnTo>
                  <a:lnTo>
                    <a:pt x="396" y="102"/>
                  </a:lnTo>
                  <a:lnTo>
                    <a:pt x="395" y="102"/>
                  </a:lnTo>
                  <a:lnTo>
                    <a:pt x="396" y="106"/>
                  </a:lnTo>
                  <a:lnTo>
                    <a:pt x="396" y="111"/>
                  </a:lnTo>
                  <a:lnTo>
                    <a:pt x="398" y="112"/>
                  </a:lnTo>
                  <a:lnTo>
                    <a:pt x="398" y="114"/>
                  </a:lnTo>
                  <a:lnTo>
                    <a:pt x="396" y="116"/>
                  </a:lnTo>
                  <a:lnTo>
                    <a:pt x="393" y="116"/>
                  </a:lnTo>
                  <a:lnTo>
                    <a:pt x="393" y="117"/>
                  </a:lnTo>
                  <a:lnTo>
                    <a:pt x="395" y="117"/>
                  </a:lnTo>
                  <a:lnTo>
                    <a:pt x="396" y="121"/>
                  </a:lnTo>
                  <a:lnTo>
                    <a:pt x="396" y="122"/>
                  </a:lnTo>
                  <a:lnTo>
                    <a:pt x="395" y="122"/>
                  </a:lnTo>
                  <a:lnTo>
                    <a:pt x="393" y="122"/>
                  </a:lnTo>
                  <a:lnTo>
                    <a:pt x="395" y="124"/>
                  </a:lnTo>
                  <a:lnTo>
                    <a:pt x="393" y="124"/>
                  </a:lnTo>
                  <a:lnTo>
                    <a:pt x="391" y="122"/>
                  </a:lnTo>
                  <a:lnTo>
                    <a:pt x="390" y="124"/>
                  </a:lnTo>
                  <a:lnTo>
                    <a:pt x="388" y="124"/>
                  </a:lnTo>
                  <a:lnTo>
                    <a:pt x="390" y="129"/>
                  </a:lnTo>
                  <a:lnTo>
                    <a:pt x="383" y="134"/>
                  </a:lnTo>
                  <a:lnTo>
                    <a:pt x="381" y="129"/>
                  </a:lnTo>
                  <a:lnTo>
                    <a:pt x="376" y="133"/>
                  </a:lnTo>
                  <a:lnTo>
                    <a:pt x="376" y="134"/>
                  </a:lnTo>
                  <a:lnTo>
                    <a:pt x="378" y="136"/>
                  </a:lnTo>
                  <a:lnTo>
                    <a:pt x="375" y="138"/>
                  </a:lnTo>
                  <a:lnTo>
                    <a:pt x="375" y="141"/>
                  </a:lnTo>
                  <a:lnTo>
                    <a:pt x="375" y="143"/>
                  </a:lnTo>
                  <a:lnTo>
                    <a:pt x="376" y="146"/>
                  </a:lnTo>
                  <a:lnTo>
                    <a:pt x="380" y="146"/>
                  </a:lnTo>
                  <a:lnTo>
                    <a:pt x="380" y="148"/>
                  </a:lnTo>
                  <a:lnTo>
                    <a:pt x="386" y="148"/>
                  </a:lnTo>
                  <a:lnTo>
                    <a:pt x="386" y="153"/>
                  </a:lnTo>
                  <a:lnTo>
                    <a:pt x="386" y="154"/>
                  </a:lnTo>
                  <a:lnTo>
                    <a:pt x="383" y="156"/>
                  </a:lnTo>
                  <a:lnTo>
                    <a:pt x="383" y="158"/>
                  </a:lnTo>
                  <a:lnTo>
                    <a:pt x="385" y="159"/>
                  </a:lnTo>
                  <a:lnTo>
                    <a:pt x="386" y="163"/>
                  </a:lnTo>
                  <a:lnTo>
                    <a:pt x="386" y="164"/>
                  </a:lnTo>
                  <a:lnTo>
                    <a:pt x="386" y="166"/>
                  </a:lnTo>
                  <a:lnTo>
                    <a:pt x="388" y="168"/>
                  </a:lnTo>
                  <a:lnTo>
                    <a:pt x="390" y="168"/>
                  </a:lnTo>
                  <a:lnTo>
                    <a:pt x="390" y="169"/>
                  </a:lnTo>
                  <a:lnTo>
                    <a:pt x="388" y="171"/>
                  </a:lnTo>
                  <a:lnTo>
                    <a:pt x="390" y="174"/>
                  </a:lnTo>
                  <a:lnTo>
                    <a:pt x="388" y="181"/>
                  </a:lnTo>
                  <a:lnTo>
                    <a:pt x="383" y="183"/>
                  </a:lnTo>
                  <a:lnTo>
                    <a:pt x="381" y="183"/>
                  </a:lnTo>
                  <a:lnTo>
                    <a:pt x="378" y="186"/>
                  </a:lnTo>
                  <a:lnTo>
                    <a:pt x="376" y="188"/>
                  </a:lnTo>
                  <a:lnTo>
                    <a:pt x="371" y="188"/>
                  </a:lnTo>
                  <a:lnTo>
                    <a:pt x="368" y="189"/>
                  </a:lnTo>
                  <a:lnTo>
                    <a:pt x="365" y="189"/>
                  </a:lnTo>
                  <a:lnTo>
                    <a:pt x="360" y="191"/>
                  </a:lnTo>
                  <a:lnTo>
                    <a:pt x="355" y="189"/>
                  </a:lnTo>
                  <a:lnTo>
                    <a:pt x="346" y="189"/>
                  </a:lnTo>
                  <a:lnTo>
                    <a:pt x="348" y="194"/>
                  </a:lnTo>
                  <a:lnTo>
                    <a:pt x="351" y="203"/>
                  </a:lnTo>
                  <a:lnTo>
                    <a:pt x="351" y="208"/>
                  </a:lnTo>
                  <a:lnTo>
                    <a:pt x="353" y="208"/>
                  </a:lnTo>
                  <a:lnTo>
                    <a:pt x="346" y="209"/>
                  </a:lnTo>
                  <a:lnTo>
                    <a:pt x="345" y="208"/>
                  </a:lnTo>
                  <a:lnTo>
                    <a:pt x="343" y="211"/>
                  </a:lnTo>
                  <a:lnTo>
                    <a:pt x="345" y="214"/>
                  </a:lnTo>
                  <a:lnTo>
                    <a:pt x="343" y="216"/>
                  </a:lnTo>
                  <a:lnTo>
                    <a:pt x="343" y="218"/>
                  </a:lnTo>
                  <a:lnTo>
                    <a:pt x="345" y="219"/>
                  </a:lnTo>
                  <a:lnTo>
                    <a:pt x="343" y="223"/>
                  </a:lnTo>
                  <a:lnTo>
                    <a:pt x="346" y="223"/>
                  </a:lnTo>
                  <a:lnTo>
                    <a:pt x="348" y="223"/>
                  </a:lnTo>
                  <a:lnTo>
                    <a:pt x="346" y="228"/>
                  </a:lnTo>
                  <a:lnTo>
                    <a:pt x="348" y="228"/>
                  </a:lnTo>
                  <a:lnTo>
                    <a:pt x="350" y="228"/>
                  </a:lnTo>
                  <a:lnTo>
                    <a:pt x="350" y="229"/>
                  </a:lnTo>
                  <a:lnTo>
                    <a:pt x="345" y="229"/>
                  </a:lnTo>
                  <a:lnTo>
                    <a:pt x="346" y="233"/>
                  </a:lnTo>
                  <a:lnTo>
                    <a:pt x="348" y="235"/>
                  </a:lnTo>
                  <a:lnTo>
                    <a:pt x="348" y="236"/>
                  </a:lnTo>
                  <a:lnTo>
                    <a:pt x="350" y="236"/>
                  </a:lnTo>
                  <a:lnTo>
                    <a:pt x="351" y="241"/>
                  </a:lnTo>
                  <a:lnTo>
                    <a:pt x="353" y="243"/>
                  </a:lnTo>
                  <a:lnTo>
                    <a:pt x="358" y="245"/>
                  </a:lnTo>
                  <a:lnTo>
                    <a:pt x="358" y="246"/>
                  </a:lnTo>
                  <a:lnTo>
                    <a:pt x="356" y="246"/>
                  </a:lnTo>
                  <a:lnTo>
                    <a:pt x="356" y="250"/>
                  </a:lnTo>
                  <a:lnTo>
                    <a:pt x="355" y="251"/>
                  </a:lnTo>
                  <a:lnTo>
                    <a:pt x="355" y="253"/>
                  </a:lnTo>
                  <a:lnTo>
                    <a:pt x="358" y="255"/>
                  </a:lnTo>
                  <a:lnTo>
                    <a:pt x="360" y="258"/>
                  </a:lnTo>
                  <a:lnTo>
                    <a:pt x="361" y="258"/>
                  </a:lnTo>
                  <a:lnTo>
                    <a:pt x="360" y="258"/>
                  </a:lnTo>
                  <a:lnTo>
                    <a:pt x="361" y="260"/>
                  </a:lnTo>
                  <a:lnTo>
                    <a:pt x="363" y="261"/>
                  </a:lnTo>
                  <a:lnTo>
                    <a:pt x="361" y="263"/>
                  </a:lnTo>
                  <a:lnTo>
                    <a:pt x="361" y="265"/>
                  </a:lnTo>
                  <a:lnTo>
                    <a:pt x="363" y="266"/>
                  </a:lnTo>
                  <a:lnTo>
                    <a:pt x="358" y="271"/>
                  </a:lnTo>
                  <a:lnTo>
                    <a:pt x="360" y="273"/>
                  </a:lnTo>
                  <a:lnTo>
                    <a:pt x="361" y="275"/>
                  </a:lnTo>
                  <a:lnTo>
                    <a:pt x="365" y="280"/>
                  </a:lnTo>
                  <a:lnTo>
                    <a:pt x="368" y="278"/>
                  </a:lnTo>
                  <a:lnTo>
                    <a:pt x="370" y="280"/>
                  </a:lnTo>
                  <a:lnTo>
                    <a:pt x="370" y="281"/>
                  </a:lnTo>
                  <a:lnTo>
                    <a:pt x="368" y="283"/>
                  </a:lnTo>
                  <a:lnTo>
                    <a:pt x="368" y="286"/>
                  </a:lnTo>
                  <a:lnTo>
                    <a:pt x="370" y="286"/>
                  </a:lnTo>
                  <a:lnTo>
                    <a:pt x="371" y="288"/>
                  </a:lnTo>
                  <a:lnTo>
                    <a:pt x="371" y="291"/>
                  </a:lnTo>
                  <a:lnTo>
                    <a:pt x="373" y="296"/>
                  </a:lnTo>
                  <a:lnTo>
                    <a:pt x="375" y="298"/>
                  </a:lnTo>
                  <a:lnTo>
                    <a:pt x="373" y="300"/>
                  </a:lnTo>
                  <a:lnTo>
                    <a:pt x="370" y="296"/>
                  </a:lnTo>
                  <a:lnTo>
                    <a:pt x="371" y="298"/>
                  </a:lnTo>
                  <a:lnTo>
                    <a:pt x="370" y="300"/>
                  </a:lnTo>
                  <a:lnTo>
                    <a:pt x="371" y="300"/>
                  </a:lnTo>
                  <a:lnTo>
                    <a:pt x="373" y="301"/>
                  </a:lnTo>
                  <a:lnTo>
                    <a:pt x="375" y="301"/>
                  </a:lnTo>
                  <a:lnTo>
                    <a:pt x="375" y="305"/>
                  </a:lnTo>
                  <a:lnTo>
                    <a:pt x="376" y="308"/>
                  </a:lnTo>
                  <a:lnTo>
                    <a:pt x="371" y="310"/>
                  </a:lnTo>
                  <a:lnTo>
                    <a:pt x="370" y="310"/>
                  </a:lnTo>
                  <a:lnTo>
                    <a:pt x="370" y="311"/>
                  </a:lnTo>
                  <a:lnTo>
                    <a:pt x="370" y="313"/>
                  </a:lnTo>
                  <a:lnTo>
                    <a:pt x="368" y="313"/>
                  </a:lnTo>
                  <a:lnTo>
                    <a:pt x="366" y="311"/>
                  </a:lnTo>
                  <a:lnTo>
                    <a:pt x="365" y="311"/>
                  </a:lnTo>
                  <a:lnTo>
                    <a:pt x="363" y="313"/>
                  </a:lnTo>
                  <a:lnTo>
                    <a:pt x="365" y="313"/>
                  </a:lnTo>
                  <a:lnTo>
                    <a:pt x="365" y="315"/>
                  </a:lnTo>
                  <a:lnTo>
                    <a:pt x="361" y="315"/>
                  </a:lnTo>
                  <a:lnTo>
                    <a:pt x="356" y="313"/>
                  </a:lnTo>
                  <a:lnTo>
                    <a:pt x="358" y="311"/>
                  </a:lnTo>
                  <a:lnTo>
                    <a:pt x="358" y="308"/>
                  </a:lnTo>
                  <a:lnTo>
                    <a:pt x="358" y="306"/>
                  </a:lnTo>
                  <a:lnTo>
                    <a:pt x="356" y="305"/>
                  </a:lnTo>
                  <a:lnTo>
                    <a:pt x="356" y="306"/>
                  </a:lnTo>
                  <a:lnTo>
                    <a:pt x="355" y="306"/>
                  </a:lnTo>
                  <a:lnTo>
                    <a:pt x="355" y="308"/>
                  </a:lnTo>
                  <a:lnTo>
                    <a:pt x="353" y="308"/>
                  </a:lnTo>
                  <a:lnTo>
                    <a:pt x="351" y="310"/>
                  </a:lnTo>
                  <a:lnTo>
                    <a:pt x="351" y="311"/>
                  </a:lnTo>
                  <a:lnTo>
                    <a:pt x="351" y="310"/>
                  </a:lnTo>
                  <a:lnTo>
                    <a:pt x="350" y="310"/>
                  </a:lnTo>
                  <a:lnTo>
                    <a:pt x="350" y="313"/>
                  </a:lnTo>
                  <a:lnTo>
                    <a:pt x="351" y="313"/>
                  </a:lnTo>
                  <a:lnTo>
                    <a:pt x="355" y="318"/>
                  </a:lnTo>
                  <a:lnTo>
                    <a:pt x="356" y="318"/>
                  </a:lnTo>
                  <a:lnTo>
                    <a:pt x="355" y="320"/>
                  </a:lnTo>
                  <a:lnTo>
                    <a:pt x="360" y="323"/>
                  </a:lnTo>
                  <a:lnTo>
                    <a:pt x="360" y="325"/>
                  </a:lnTo>
                  <a:lnTo>
                    <a:pt x="361" y="328"/>
                  </a:lnTo>
                  <a:lnTo>
                    <a:pt x="365" y="328"/>
                  </a:lnTo>
                  <a:lnTo>
                    <a:pt x="368" y="331"/>
                  </a:lnTo>
                  <a:lnTo>
                    <a:pt x="371" y="331"/>
                  </a:lnTo>
                  <a:lnTo>
                    <a:pt x="375" y="331"/>
                  </a:lnTo>
                  <a:lnTo>
                    <a:pt x="376" y="333"/>
                  </a:lnTo>
                  <a:lnTo>
                    <a:pt x="376" y="335"/>
                  </a:lnTo>
                  <a:lnTo>
                    <a:pt x="376" y="337"/>
                  </a:lnTo>
                  <a:lnTo>
                    <a:pt x="375" y="337"/>
                  </a:lnTo>
                  <a:lnTo>
                    <a:pt x="373" y="342"/>
                  </a:lnTo>
                  <a:lnTo>
                    <a:pt x="375" y="342"/>
                  </a:lnTo>
                  <a:lnTo>
                    <a:pt x="373" y="345"/>
                  </a:lnTo>
                  <a:lnTo>
                    <a:pt x="373" y="350"/>
                  </a:lnTo>
                  <a:lnTo>
                    <a:pt x="371" y="350"/>
                  </a:lnTo>
                  <a:lnTo>
                    <a:pt x="371" y="355"/>
                  </a:lnTo>
                  <a:lnTo>
                    <a:pt x="373" y="358"/>
                  </a:lnTo>
                  <a:lnTo>
                    <a:pt x="371" y="362"/>
                  </a:lnTo>
                  <a:lnTo>
                    <a:pt x="371" y="363"/>
                  </a:lnTo>
                  <a:lnTo>
                    <a:pt x="373" y="363"/>
                  </a:lnTo>
                  <a:lnTo>
                    <a:pt x="373" y="365"/>
                  </a:lnTo>
                  <a:lnTo>
                    <a:pt x="373" y="370"/>
                  </a:lnTo>
                  <a:lnTo>
                    <a:pt x="373" y="372"/>
                  </a:lnTo>
                  <a:lnTo>
                    <a:pt x="371" y="370"/>
                  </a:lnTo>
                  <a:lnTo>
                    <a:pt x="371" y="372"/>
                  </a:lnTo>
                  <a:lnTo>
                    <a:pt x="370" y="375"/>
                  </a:lnTo>
                  <a:lnTo>
                    <a:pt x="371" y="378"/>
                  </a:lnTo>
                  <a:lnTo>
                    <a:pt x="371" y="380"/>
                  </a:lnTo>
                  <a:lnTo>
                    <a:pt x="371" y="382"/>
                  </a:lnTo>
                  <a:lnTo>
                    <a:pt x="370" y="382"/>
                  </a:lnTo>
                  <a:lnTo>
                    <a:pt x="368" y="382"/>
                  </a:lnTo>
                  <a:lnTo>
                    <a:pt x="366" y="387"/>
                  </a:lnTo>
                  <a:lnTo>
                    <a:pt x="365" y="388"/>
                  </a:lnTo>
                  <a:lnTo>
                    <a:pt x="363" y="392"/>
                  </a:lnTo>
                  <a:lnTo>
                    <a:pt x="365" y="392"/>
                  </a:lnTo>
                  <a:lnTo>
                    <a:pt x="363" y="393"/>
                  </a:lnTo>
                  <a:lnTo>
                    <a:pt x="365" y="397"/>
                  </a:lnTo>
                  <a:lnTo>
                    <a:pt x="365" y="407"/>
                  </a:lnTo>
                  <a:lnTo>
                    <a:pt x="363" y="413"/>
                  </a:lnTo>
                  <a:lnTo>
                    <a:pt x="363" y="415"/>
                  </a:lnTo>
                  <a:lnTo>
                    <a:pt x="365" y="420"/>
                  </a:lnTo>
                  <a:lnTo>
                    <a:pt x="365" y="423"/>
                  </a:lnTo>
                  <a:lnTo>
                    <a:pt x="365" y="425"/>
                  </a:lnTo>
                  <a:lnTo>
                    <a:pt x="365" y="427"/>
                  </a:lnTo>
                  <a:lnTo>
                    <a:pt x="366" y="428"/>
                  </a:lnTo>
                  <a:lnTo>
                    <a:pt x="365" y="430"/>
                  </a:lnTo>
                  <a:lnTo>
                    <a:pt x="365" y="433"/>
                  </a:lnTo>
                  <a:lnTo>
                    <a:pt x="368" y="433"/>
                  </a:lnTo>
                  <a:lnTo>
                    <a:pt x="370" y="435"/>
                  </a:lnTo>
                  <a:lnTo>
                    <a:pt x="371" y="435"/>
                  </a:lnTo>
                  <a:lnTo>
                    <a:pt x="371" y="439"/>
                  </a:lnTo>
                  <a:lnTo>
                    <a:pt x="371" y="444"/>
                  </a:lnTo>
                  <a:lnTo>
                    <a:pt x="370" y="450"/>
                  </a:lnTo>
                  <a:lnTo>
                    <a:pt x="366" y="450"/>
                  </a:lnTo>
                  <a:lnTo>
                    <a:pt x="366" y="452"/>
                  </a:lnTo>
                  <a:lnTo>
                    <a:pt x="365" y="454"/>
                  </a:lnTo>
                  <a:lnTo>
                    <a:pt x="363" y="455"/>
                  </a:lnTo>
                  <a:lnTo>
                    <a:pt x="365" y="455"/>
                  </a:lnTo>
                  <a:lnTo>
                    <a:pt x="363" y="457"/>
                  </a:lnTo>
                  <a:lnTo>
                    <a:pt x="358" y="459"/>
                  </a:lnTo>
                  <a:lnTo>
                    <a:pt x="358" y="460"/>
                  </a:lnTo>
                  <a:lnTo>
                    <a:pt x="361" y="464"/>
                  </a:lnTo>
                  <a:lnTo>
                    <a:pt x="363" y="465"/>
                  </a:lnTo>
                  <a:lnTo>
                    <a:pt x="365" y="470"/>
                  </a:lnTo>
                  <a:lnTo>
                    <a:pt x="366" y="470"/>
                  </a:lnTo>
                  <a:lnTo>
                    <a:pt x="370" y="469"/>
                  </a:lnTo>
                  <a:lnTo>
                    <a:pt x="373" y="470"/>
                  </a:lnTo>
                  <a:lnTo>
                    <a:pt x="376" y="474"/>
                  </a:lnTo>
                  <a:lnTo>
                    <a:pt x="383" y="479"/>
                  </a:lnTo>
                  <a:lnTo>
                    <a:pt x="383" y="474"/>
                  </a:lnTo>
                  <a:lnTo>
                    <a:pt x="385" y="472"/>
                  </a:lnTo>
                  <a:lnTo>
                    <a:pt x="385" y="469"/>
                  </a:lnTo>
                  <a:lnTo>
                    <a:pt x="386" y="469"/>
                  </a:lnTo>
                  <a:lnTo>
                    <a:pt x="390" y="469"/>
                  </a:lnTo>
                  <a:lnTo>
                    <a:pt x="395" y="472"/>
                  </a:lnTo>
                  <a:lnTo>
                    <a:pt x="396" y="474"/>
                  </a:lnTo>
                  <a:lnTo>
                    <a:pt x="395" y="474"/>
                  </a:lnTo>
                  <a:lnTo>
                    <a:pt x="396" y="475"/>
                  </a:lnTo>
                  <a:lnTo>
                    <a:pt x="398" y="477"/>
                  </a:lnTo>
                  <a:lnTo>
                    <a:pt x="400" y="477"/>
                  </a:lnTo>
                  <a:lnTo>
                    <a:pt x="400" y="479"/>
                  </a:lnTo>
                  <a:lnTo>
                    <a:pt x="400" y="480"/>
                  </a:lnTo>
                  <a:lnTo>
                    <a:pt x="403" y="482"/>
                  </a:lnTo>
                  <a:lnTo>
                    <a:pt x="405" y="484"/>
                  </a:lnTo>
                  <a:lnTo>
                    <a:pt x="403" y="484"/>
                  </a:lnTo>
                  <a:lnTo>
                    <a:pt x="401" y="485"/>
                  </a:lnTo>
                  <a:lnTo>
                    <a:pt x="401" y="489"/>
                  </a:lnTo>
                  <a:lnTo>
                    <a:pt x="401" y="492"/>
                  </a:lnTo>
                  <a:lnTo>
                    <a:pt x="393" y="494"/>
                  </a:lnTo>
                  <a:lnTo>
                    <a:pt x="395" y="494"/>
                  </a:lnTo>
                  <a:lnTo>
                    <a:pt x="395" y="495"/>
                  </a:lnTo>
                  <a:lnTo>
                    <a:pt x="395" y="500"/>
                  </a:lnTo>
                  <a:lnTo>
                    <a:pt x="396" y="509"/>
                  </a:lnTo>
                  <a:lnTo>
                    <a:pt x="398" y="509"/>
                  </a:lnTo>
                  <a:lnTo>
                    <a:pt x="400" y="509"/>
                  </a:lnTo>
                  <a:lnTo>
                    <a:pt x="400" y="510"/>
                  </a:lnTo>
                  <a:lnTo>
                    <a:pt x="401" y="510"/>
                  </a:lnTo>
                  <a:lnTo>
                    <a:pt x="400" y="509"/>
                  </a:lnTo>
                  <a:lnTo>
                    <a:pt x="400" y="507"/>
                  </a:lnTo>
                  <a:lnTo>
                    <a:pt x="400" y="505"/>
                  </a:lnTo>
                  <a:lnTo>
                    <a:pt x="405" y="510"/>
                  </a:lnTo>
                  <a:lnTo>
                    <a:pt x="406" y="515"/>
                  </a:lnTo>
                  <a:lnTo>
                    <a:pt x="406" y="517"/>
                  </a:lnTo>
                  <a:lnTo>
                    <a:pt x="413" y="517"/>
                  </a:lnTo>
                  <a:lnTo>
                    <a:pt x="420" y="519"/>
                  </a:lnTo>
                  <a:lnTo>
                    <a:pt x="426" y="515"/>
                  </a:lnTo>
                  <a:lnTo>
                    <a:pt x="435" y="509"/>
                  </a:lnTo>
                  <a:lnTo>
                    <a:pt x="433" y="510"/>
                  </a:lnTo>
                  <a:lnTo>
                    <a:pt x="437" y="510"/>
                  </a:lnTo>
                  <a:lnTo>
                    <a:pt x="437" y="512"/>
                  </a:lnTo>
                  <a:lnTo>
                    <a:pt x="438" y="517"/>
                  </a:lnTo>
                  <a:lnTo>
                    <a:pt x="440" y="517"/>
                  </a:lnTo>
                  <a:lnTo>
                    <a:pt x="440" y="520"/>
                  </a:lnTo>
                  <a:lnTo>
                    <a:pt x="440" y="522"/>
                  </a:lnTo>
                  <a:lnTo>
                    <a:pt x="442" y="525"/>
                  </a:lnTo>
                  <a:lnTo>
                    <a:pt x="442" y="529"/>
                  </a:lnTo>
                  <a:lnTo>
                    <a:pt x="438" y="530"/>
                  </a:lnTo>
                  <a:lnTo>
                    <a:pt x="440" y="534"/>
                  </a:lnTo>
                  <a:lnTo>
                    <a:pt x="438" y="534"/>
                  </a:lnTo>
                  <a:lnTo>
                    <a:pt x="440" y="534"/>
                  </a:lnTo>
                  <a:lnTo>
                    <a:pt x="438" y="537"/>
                  </a:lnTo>
                  <a:lnTo>
                    <a:pt x="438" y="539"/>
                  </a:lnTo>
                  <a:lnTo>
                    <a:pt x="440" y="539"/>
                  </a:lnTo>
                  <a:lnTo>
                    <a:pt x="442" y="541"/>
                  </a:lnTo>
                  <a:lnTo>
                    <a:pt x="442" y="542"/>
                  </a:lnTo>
                  <a:lnTo>
                    <a:pt x="438" y="542"/>
                  </a:lnTo>
                  <a:lnTo>
                    <a:pt x="438" y="544"/>
                  </a:lnTo>
                  <a:lnTo>
                    <a:pt x="440" y="544"/>
                  </a:lnTo>
                  <a:lnTo>
                    <a:pt x="437" y="547"/>
                  </a:lnTo>
                  <a:lnTo>
                    <a:pt x="435" y="547"/>
                  </a:lnTo>
                  <a:lnTo>
                    <a:pt x="433" y="549"/>
                  </a:lnTo>
                  <a:lnTo>
                    <a:pt x="430" y="552"/>
                  </a:lnTo>
                  <a:lnTo>
                    <a:pt x="430" y="554"/>
                  </a:lnTo>
                  <a:lnTo>
                    <a:pt x="432" y="556"/>
                  </a:lnTo>
                  <a:lnTo>
                    <a:pt x="433" y="554"/>
                  </a:lnTo>
                  <a:lnTo>
                    <a:pt x="438" y="554"/>
                  </a:lnTo>
                  <a:lnTo>
                    <a:pt x="442" y="556"/>
                  </a:lnTo>
                  <a:lnTo>
                    <a:pt x="443" y="554"/>
                  </a:lnTo>
                  <a:lnTo>
                    <a:pt x="447" y="554"/>
                  </a:lnTo>
                  <a:lnTo>
                    <a:pt x="447" y="556"/>
                  </a:lnTo>
                  <a:lnTo>
                    <a:pt x="450" y="559"/>
                  </a:lnTo>
                  <a:lnTo>
                    <a:pt x="457" y="561"/>
                  </a:lnTo>
                  <a:lnTo>
                    <a:pt x="458" y="566"/>
                  </a:lnTo>
                  <a:lnTo>
                    <a:pt x="463" y="566"/>
                  </a:lnTo>
                  <a:lnTo>
                    <a:pt x="465" y="564"/>
                  </a:lnTo>
                  <a:lnTo>
                    <a:pt x="467" y="564"/>
                  </a:lnTo>
                  <a:lnTo>
                    <a:pt x="470" y="557"/>
                  </a:lnTo>
                  <a:lnTo>
                    <a:pt x="470" y="556"/>
                  </a:lnTo>
                  <a:lnTo>
                    <a:pt x="470" y="554"/>
                  </a:lnTo>
                  <a:lnTo>
                    <a:pt x="470" y="552"/>
                  </a:lnTo>
                  <a:lnTo>
                    <a:pt x="473" y="552"/>
                  </a:lnTo>
                  <a:lnTo>
                    <a:pt x="475" y="554"/>
                  </a:lnTo>
                  <a:lnTo>
                    <a:pt x="478" y="556"/>
                  </a:lnTo>
                  <a:lnTo>
                    <a:pt x="480" y="556"/>
                  </a:lnTo>
                  <a:lnTo>
                    <a:pt x="480" y="554"/>
                  </a:lnTo>
                  <a:lnTo>
                    <a:pt x="480" y="552"/>
                  </a:lnTo>
                  <a:lnTo>
                    <a:pt x="482" y="552"/>
                  </a:lnTo>
                  <a:lnTo>
                    <a:pt x="483" y="554"/>
                  </a:lnTo>
                  <a:lnTo>
                    <a:pt x="487" y="556"/>
                  </a:lnTo>
                  <a:lnTo>
                    <a:pt x="490" y="559"/>
                  </a:lnTo>
                  <a:lnTo>
                    <a:pt x="492" y="559"/>
                  </a:lnTo>
                  <a:lnTo>
                    <a:pt x="500" y="561"/>
                  </a:lnTo>
                  <a:lnTo>
                    <a:pt x="498" y="564"/>
                  </a:lnTo>
                  <a:lnTo>
                    <a:pt x="497" y="564"/>
                  </a:lnTo>
                  <a:lnTo>
                    <a:pt x="495" y="566"/>
                  </a:lnTo>
                  <a:lnTo>
                    <a:pt x="500" y="569"/>
                  </a:lnTo>
                  <a:lnTo>
                    <a:pt x="502" y="572"/>
                  </a:lnTo>
                  <a:lnTo>
                    <a:pt x="507" y="572"/>
                  </a:lnTo>
                  <a:lnTo>
                    <a:pt x="508" y="576"/>
                  </a:lnTo>
                  <a:lnTo>
                    <a:pt x="510" y="581"/>
                  </a:lnTo>
                  <a:lnTo>
                    <a:pt x="513" y="582"/>
                  </a:lnTo>
                  <a:lnTo>
                    <a:pt x="513" y="584"/>
                  </a:lnTo>
                  <a:lnTo>
                    <a:pt x="512" y="589"/>
                  </a:lnTo>
                  <a:lnTo>
                    <a:pt x="513" y="591"/>
                  </a:lnTo>
                  <a:lnTo>
                    <a:pt x="513" y="594"/>
                  </a:lnTo>
                  <a:lnTo>
                    <a:pt x="512" y="599"/>
                  </a:lnTo>
                  <a:lnTo>
                    <a:pt x="510" y="599"/>
                  </a:lnTo>
                  <a:lnTo>
                    <a:pt x="512" y="601"/>
                  </a:lnTo>
                  <a:lnTo>
                    <a:pt x="512" y="602"/>
                  </a:lnTo>
                  <a:lnTo>
                    <a:pt x="513" y="601"/>
                  </a:lnTo>
                  <a:lnTo>
                    <a:pt x="515" y="602"/>
                  </a:lnTo>
                  <a:lnTo>
                    <a:pt x="515" y="604"/>
                  </a:lnTo>
                  <a:lnTo>
                    <a:pt x="517" y="604"/>
                  </a:lnTo>
                  <a:lnTo>
                    <a:pt x="518" y="604"/>
                  </a:lnTo>
                  <a:lnTo>
                    <a:pt x="517" y="604"/>
                  </a:lnTo>
                  <a:lnTo>
                    <a:pt x="515" y="606"/>
                  </a:lnTo>
                  <a:lnTo>
                    <a:pt x="517" y="606"/>
                  </a:lnTo>
                  <a:lnTo>
                    <a:pt x="515" y="609"/>
                  </a:lnTo>
                  <a:lnTo>
                    <a:pt x="513" y="611"/>
                  </a:lnTo>
                  <a:lnTo>
                    <a:pt x="512" y="611"/>
                  </a:lnTo>
                  <a:lnTo>
                    <a:pt x="508" y="611"/>
                  </a:lnTo>
                  <a:lnTo>
                    <a:pt x="507" y="614"/>
                  </a:lnTo>
                  <a:lnTo>
                    <a:pt x="507" y="617"/>
                  </a:lnTo>
                  <a:lnTo>
                    <a:pt x="507" y="619"/>
                  </a:lnTo>
                  <a:lnTo>
                    <a:pt x="505" y="621"/>
                  </a:lnTo>
                  <a:lnTo>
                    <a:pt x="503" y="622"/>
                  </a:lnTo>
                  <a:lnTo>
                    <a:pt x="503" y="626"/>
                  </a:lnTo>
                  <a:lnTo>
                    <a:pt x="505" y="626"/>
                  </a:lnTo>
                  <a:lnTo>
                    <a:pt x="505" y="629"/>
                  </a:lnTo>
                  <a:lnTo>
                    <a:pt x="502" y="632"/>
                  </a:lnTo>
                  <a:lnTo>
                    <a:pt x="502" y="634"/>
                  </a:lnTo>
                  <a:lnTo>
                    <a:pt x="500" y="634"/>
                  </a:lnTo>
                  <a:lnTo>
                    <a:pt x="498" y="636"/>
                  </a:lnTo>
                  <a:lnTo>
                    <a:pt x="500" y="636"/>
                  </a:lnTo>
                  <a:lnTo>
                    <a:pt x="498" y="638"/>
                  </a:lnTo>
                  <a:lnTo>
                    <a:pt x="497" y="638"/>
                  </a:lnTo>
                  <a:lnTo>
                    <a:pt x="497" y="639"/>
                  </a:lnTo>
                  <a:lnTo>
                    <a:pt x="493" y="641"/>
                  </a:lnTo>
                  <a:lnTo>
                    <a:pt x="492" y="639"/>
                  </a:lnTo>
                  <a:lnTo>
                    <a:pt x="490" y="641"/>
                  </a:lnTo>
                  <a:lnTo>
                    <a:pt x="487" y="643"/>
                  </a:lnTo>
                  <a:lnTo>
                    <a:pt x="485" y="644"/>
                  </a:lnTo>
                  <a:lnTo>
                    <a:pt x="487" y="646"/>
                  </a:lnTo>
                  <a:lnTo>
                    <a:pt x="480" y="648"/>
                  </a:lnTo>
                  <a:lnTo>
                    <a:pt x="478" y="648"/>
                  </a:lnTo>
                  <a:lnTo>
                    <a:pt x="477" y="651"/>
                  </a:lnTo>
                  <a:lnTo>
                    <a:pt x="480" y="653"/>
                  </a:lnTo>
                  <a:lnTo>
                    <a:pt x="478" y="658"/>
                  </a:lnTo>
                  <a:lnTo>
                    <a:pt x="477" y="653"/>
                  </a:lnTo>
                  <a:lnTo>
                    <a:pt x="473" y="651"/>
                  </a:lnTo>
                  <a:lnTo>
                    <a:pt x="473" y="648"/>
                  </a:lnTo>
                  <a:lnTo>
                    <a:pt x="468" y="646"/>
                  </a:lnTo>
                  <a:lnTo>
                    <a:pt x="465" y="643"/>
                  </a:lnTo>
                  <a:lnTo>
                    <a:pt x="467" y="643"/>
                  </a:lnTo>
                  <a:lnTo>
                    <a:pt x="463" y="634"/>
                  </a:lnTo>
                  <a:lnTo>
                    <a:pt x="460" y="634"/>
                  </a:lnTo>
                  <a:lnTo>
                    <a:pt x="458" y="634"/>
                  </a:lnTo>
                  <a:lnTo>
                    <a:pt x="458" y="632"/>
                  </a:lnTo>
                  <a:lnTo>
                    <a:pt x="457" y="634"/>
                  </a:lnTo>
                  <a:lnTo>
                    <a:pt x="455" y="634"/>
                  </a:lnTo>
                  <a:lnTo>
                    <a:pt x="453" y="636"/>
                  </a:lnTo>
                  <a:lnTo>
                    <a:pt x="452" y="636"/>
                  </a:lnTo>
                  <a:lnTo>
                    <a:pt x="452" y="638"/>
                  </a:lnTo>
                  <a:lnTo>
                    <a:pt x="450" y="638"/>
                  </a:lnTo>
                  <a:lnTo>
                    <a:pt x="448" y="636"/>
                  </a:lnTo>
                  <a:lnTo>
                    <a:pt x="448" y="632"/>
                  </a:lnTo>
                  <a:lnTo>
                    <a:pt x="453" y="612"/>
                  </a:lnTo>
                  <a:lnTo>
                    <a:pt x="452" y="612"/>
                  </a:lnTo>
                  <a:lnTo>
                    <a:pt x="448" y="614"/>
                  </a:lnTo>
                  <a:lnTo>
                    <a:pt x="448" y="616"/>
                  </a:lnTo>
                  <a:lnTo>
                    <a:pt x="445" y="614"/>
                  </a:lnTo>
                  <a:lnTo>
                    <a:pt x="442" y="614"/>
                  </a:lnTo>
                  <a:lnTo>
                    <a:pt x="440" y="616"/>
                  </a:lnTo>
                  <a:lnTo>
                    <a:pt x="440" y="612"/>
                  </a:lnTo>
                  <a:lnTo>
                    <a:pt x="437" y="612"/>
                  </a:lnTo>
                  <a:lnTo>
                    <a:pt x="435" y="612"/>
                  </a:lnTo>
                  <a:lnTo>
                    <a:pt x="432" y="611"/>
                  </a:lnTo>
                  <a:lnTo>
                    <a:pt x="432" y="612"/>
                  </a:lnTo>
                  <a:lnTo>
                    <a:pt x="428" y="611"/>
                  </a:lnTo>
                  <a:lnTo>
                    <a:pt x="425" y="609"/>
                  </a:lnTo>
                  <a:lnTo>
                    <a:pt x="425" y="606"/>
                  </a:lnTo>
                  <a:lnTo>
                    <a:pt x="423" y="606"/>
                  </a:lnTo>
                  <a:lnTo>
                    <a:pt x="423" y="604"/>
                  </a:lnTo>
                  <a:lnTo>
                    <a:pt x="418" y="606"/>
                  </a:lnTo>
                  <a:lnTo>
                    <a:pt x="415" y="604"/>
                  </a:lnTo>
                  <a:lnTo>
                    <a:pt x="415" y="606"/>
                  </a:lnTo>
                  <a:lnTo>
                    <a:pt x="413" y="606"/>
                  </a:lnTo>
                  <a:lnTo>
                    <a:pt x="413" y="604"/>
                  </a:lnTo>
                  <a:lnTo>
                    <a:pt x="413" y="599"/>
                  </a:lnTo>
                  <a:lnTo>
                    <a:pt x="411" y="596"/>
                  </a:lnTo>
                  <a:lnTo>
                    <a:pt x="405" y="597"/>
                  </a:lnTo>
                  <a:lnTo>
                    <a:pt x="405" y="596"/>
                  </a:lnTo>
                  <a:lnTo>
                    <a:pt x="403" y="596"/>
                  </a:lnTo>
                  <a:lnTo>
                    <a:pt x="401" y="594"/>
                  </a:lnTo>
                  <a:lnTo>
                    <a:pt x="398" y="596"/>
                  </a:lnTo>
                  <a:lnTo>
                    <a:pt x="400" y="597"/>
                  </a:lnTo>
                  <a:lnTo>
                    <a:pt x="398" y="597"/>
                  </a:lnTo>
                  <a:lnTo>
                    <a:pt x="395" y="599"/>
                  </a:lnTo>
                  <a:lnTo>
                    <a:pt x="395" y="601"/>
                  </a:lnTo>
                  <a:lnTo>
                    <a:pt x="395" y="602"/>
                  </a:lnTo>
                  <a:lnTo>
                    <a:pt x="396" y="604"/>
                  </a:lnTo>
                  <a:lnTo>
                    <a:pt x="398" y="606"/>
                  </a:lnTo>
                  <a:lnTo>
                    <a:pt x="403" y="607"/>
                  </a:lnTo>
                  <a:lnTo>
                    <a:pt x="405" y="606"/>
                  </a:lnTo>
                  <a:lnTo>
                    <a:pt x="406" y="607"/>
                  </a:lnTo>
                  <a:lnTo>
                    <a:pt x="406" y="609"/>
                  </a:lnTo>
                  <a:lnTo>
                    <a:pt x="401" y="611"/>
                  </a:lnTo>
                  <a:lnTo>
                    <a:pt x="398" y="609"/>
                  </a:lnTo>
                  <a:lnTo>
                    <a:pt x="398" y="611"/>
                  </a:lnTo>
                  <a:lnTo>
                    <a:pt x="395" y="611"/>
                  </a:lnTo>
                  <a:lnTo>
                    <a:pt x="396" y="619"/>
                  </a:lnTo>
                  <a:lnTo>
                    <a:pt x="396" y="621"/>
                  </a:lnTo>
                  <a:lnTo>
                    <a:pt x="398" y="621"/>
                  </a:lnTo>
                  <a:lnTo>
                    <a:pt x="396" y="622"/>
                  </a:lnTo>
                  <a:lnTo>
                    <a:pt x="395" y="621"/>
                  </a:lnTo>
                  <a:lnTo>
                    <a:pt x="393" y="622"/>
                  </a:lnTo>
                  <a:lnTo>
                    <a:pt x="393" y="624"/>
                  </a:lnTo>
                  <a:lnTo>
                    <a:pt x="393" y="626"/>
                  </a:lnTo>
                  <a:lnTo>
                    <a:pt x="391" y="626"/>
                  </a:lnTo>
                  <a:lnTo>
                    <a:pt x="390" y="626"/>
                  </a:lnTo>
                  <a:lnTo>
                    <a:pt x="385" y="624"/>
                  </a:lnTo>
                  <a:lnTo>
                    <a:pt x="383" y="627"/>
                  </a:lnTo>
                  <a:lnTo>
                    <a:pt x="381" y="627"/>
                  </a:lnTo>
                  <a:lnTo>
                    <a:pt x="380" y="629"/>
                  </a:lnTo>
                  <a:lnTo>
                    <a:pt x="376" y="627"/>
                  </a:lnTo>
                  <a:lnTo>
                    <a:pt x="375" y="627"/>
                  </a:lnTo>
                  <a:lnTo>
                    <a:pt x="375" y="629"/>
                  </a:lnTo>
                  <a:lnTo>
                    <a:pt x="373" y="631"/>
                  </a:lnTo>
                  <a:lnTo>
                    <a:pt x="371" y="632"/>
                  </a:lnTo>
                  <a:lnTo>
                    <a:pt x="370" y="632"/>
                  </a:lnTo>
                  <a:lnTo>
                    <a:pt x="368" y="632"/>
                  </a:lnTo>
                  <a:lnTo>
                    <a:pt x="368" y="634"/>
                  </a:lnTo>
                  <a:lnTo>
                    <a:pt x="368" y="638"/>
                  </a:lnTo>
                  <a:lnTo>
                    <a:pt x="366" y="639"/>
                  </a:lnTo>
                  <a:lnTo>
                    <a:pt x="366" y="641"/>
                  </a:lnTo>
                  <a:lnTo>
                    <a:pt x="366" y="644"/>
                  </a:lnTo>
                  <a:lnTo>
                    <a:pt x="366" y="646"/>
                  </a:lnTo>
                  <a:lnTo>
                    <a:pt x="366" y="644"/>
                  </a:lnTo>
                  <a:lnTo>
                    <a:pt x="368" y="646"/>
                  </a:lnTo>
                  <a:lnTo>
                    <a:pt x="363" y="646"/>
                  </a:lnTo>
                  <a:lnTo>
                    <a:pt x="363" y="649"/>
                  </a:lnTo>
                  <a:lnTo>
                    <a:pt x="360" y="649"/>
                  </a:lnTo>
                  <a:lnTo>
                    <a:pt x="361" y="653"/>
                  </a:lnTo>
                  <a:lnTo>
                    <a:pt x="358" y="654"/>
                  </a:lnTo>
                  <a:lnTo>
                    <a:pt x="361" y="656"/>
                  </a:lnTo>
                  <a:lnTo>
                    <a:pt x="363" y="656"/>
                  </a:lnTo>
                  <a:lnTo>
                    <a:pt x="361" y="658"/>
                  </a:lnTo>
                  <a:lnTo>
                    <a:pt x="360" y="658"/>
                  </a:lnTo>
                  <a:lnTo>
                    <a:pt x="363" y="659"/>
                  </a:lnTo>
                  <a:lnTo>
                    <a:pt x="365" y="659"/>
                  </a:lnTo>
                  <a:lnTo>
                    <a:pt x="365" y="663"/>
                  </a:lnTo>
                  <a:lnTo>
                    <a:pt x="360" y="666"/>
                  </a:lnTo>
                  <a:lnTo>
                    <a:pt x="358" y="668"/>
                  </a:lnTo>
                  <a:lnTo>
                    <a:pt x="356" y="669"/>
                  </a:lnTo>
                  <a:lnTo>
                    <a:pt x="358" y="676"/>
                  </a:lnTo>
                  <a:lnTo>
                    <a:pt x="355" y="679"/>
                  </a:lnTo>
                  <a:lnTo>
                    <a:pt x="355" y="683"/>
                  </a:lnTo>
                  <a:lnTo>
                    <a:pt x="353" y="684"/>
                  </a:lnTo>
                  <a:lnTo>
                    <a:pt x="355" y="698"/>
                  </a:lnTo>
                  <a:lnTo>
                    <a:pt x="351" y="698"/>
                  </a:lnTo>
                  <a:lnTo>
                    <a:pt x="340" y="699"/>
                  </a:lnTo>
                  <a:lnTo>
                    <a:pt x="333" y="704"/>
                  </a:lnTo>
                  <a:lnTo>
                    <a:pt x="328" y="708"/>
                  </a:lnTo>
                  <a:lnTo>
                    <a:pt x="328" y="706"/>
                  </a:lnTo>
                  <a:lnTo>
                    <a:pt x="323" y="704"/>
                  </a:lnTo>
                  <a:lnTo>
                    <a:pt x="323" y="706"/>
                  </a:lnTo>
                  <a:lnTo>
                    <a:pt x="323" y="709"/>
                  </a:lnTo>
                  <a:lnTo>
                    <a:pt x="324" y="709"/>
                  </a:lnTo>
                  <a:lnTo>
                    <a:pt x="324" y="716"/>
                  </a:lnTo>
                  <a:lnTo>
                    <a:pt x="324" y="718"/>
                  </a:lnTo>
                  <a:lnTo>
                    <a:pt x="324" y="719"/>
                  </a:lnTo>
                  <a:lnTo>
                    <a:pt x="324" y="721"/>
                  </a:lnTo>
                  <a:lnTo>
                    <a:pt x="321" y="721"/>
                  </a:lnTo>
                  <a:lnTo>
                    <a:pt x="321" y="723"/>
                  </a:lnTo>
                  <a:lnTo>
                    <a:pt x="321" y="724"/>
                  </a:lnTo>
                  <a:lnTo>
                    <a:pt x="316" y="724"/>
                  </a:lnTo>
                  <a:lnTo>
                    <a:pt x="316" y="728"/>
                  </a:lnTo>
                  <a:lnTo>
                    <a:pt x="314" y="728"/>
                  </a:lnTo>
                  <a:lnTo>
                    <a:pt x="314" y="729"/>
                  </a:lnTo>
                  <a:lnTo>
                    <a:pt x="313" y="729"/>
                  </a:lnTo>
                  <a:lnTo>
                    <a:pt x="313" y="734"/>
                  </a:lnTo>
                  <a:lnTo>
                    <a:pt x="309" y="734"/>
                  </a:lnTo>
                  <a:lnTo>
                    <a:pt x="311" y="736"/>
                  </a:lnTo>
                  <a:lnTo>
                    <a:pt x="311" y="738"/>
                  </a:lnTo>
                  <a:lnTo>
                    <a:pt x="309" y="741"/>
                  </a:lnTo>
                  <a:lnTo>
                    <a:pt x="308" y="741"/>
                  </a:lnTo>
                  <a:lnTo>
                    <a:pt x="306" y="740"/>
                  </a:lnTo>
                  <a:lnTo>
                    <a:pt x="303" y="740"/>
                  </a:lnTo>
                  <a:lnTo>
                    <a:pt x="303" y="741"/>
                  </a:lnTo>
                  <a:lnTo>
                    <a:pt x="301" y="741"/>
                  </a:lnTo>
                  <a:lnTo>
                    <a:pt x="301" y="743"/>
                  </a:lnTo>
                  <a:lnTo>
                    <a:pt x="301" y="741"/>
                  </a:lnTo>
                  <a:lnTo>
                    <a:pt x="299" y="746"/>
                  </a:lnTo>
                  <a:lnTo>
                    <a:pt x="298" y="746"/>
                  </a:lnTo>
                  <a:lnTo>
                    <a:pt x="294" y="753"/>
                  </a:lnTo>
                  <a:lnTo>
                    <a:pt x="293" y="751"/>
                  </a:lnTo>
                  <a:lnTo>
                    <a:pt x="291" y="751"/>
                  </a:lnTo>
                  <a:lnTo>
                    <a:pt x="289" y="751"/>
                  </a:lnTo>
                  <a:lnTo>
                    <a:pt x="288" y="750"/>
                  </a:lnTo>
                  <a:lnTo>
                    <a:pt x="289" y="748"/>
                  </a:lnTo>
                  <a:lnTo>
                    <a:pt x="289" y="746"/>
                  </a:lnTo>
                  <a:lnTo>
                    <a:pt x="291" y="746"/>
                  </a:lnTo>
                  <a:lnTo>
                    <a:pt x="291" y="745"/>
                  </a:lnTo>
                  <a:lnTo>
                    <a:pt x="293" y="743"/>
                  </a:lnTo>
                  <a:lnTo>
                    <a:pt x="291" y="743"/>
                  </a:lnTo>
                  <a:lnTo>
                    <a:pt x="263" y="718"/>
                  </a:lnTo>
                  <a:lnTo>
                    <a:pt x="263" y="719"/>
                  </a:lnTo>
                  <a:lnTo>
                    <a:pt x="263" y="721"/>
                  </a:lnTo>
                  <a:lnTo>
                    <a:pt x="263" y="723"/>
                  </a:lnTo>
                  <a:lnTo>
                    <a:pt x="261" y="724"/>
                  </a:lnTo>
                  <a:lnTo>
                    <a:pt x="258" y="723"/>
                  </a:lnTo>
                  <a:lnTo>
                    <a:pt x="258" y="721"/>
                  </a:lnTo>
                  <a:lnTo>
                    <a:pt x="256" y="719"/>
                  </a:lnTo>
                  <a:lnTo>
                    <a:pt x="254" y="719"/>
                  </a:lnTo>
                  <a:lnTo>
                    <a:pt x="253" y="719"/>
                  </a:lnTo>
                  <a:lnTo>
                    <a:pt x="253" y="718"/>
                  </a:lnTo>
                  <a:lnTo>
                    <a:pt x="249" y="718"/>
                  </a:lnTo>
                  <a:lnTo>
                    <a:pt x="248" y="718"/>
                  </a:lnTo>
                  <a:lnTo>
                    <a:pt x="244" y="719"/>
                  </a:lnTo>
                  <a:lnTo>
                    <a:pt x="241" y="721"/>
                  </a:lnTo>
                  <a:lnTo>
                    <a:pt x="238" y="716"/>
                  </a:lnTo>
                  <a:lnTo>
                    <a:pt x="234" y="718"/>
                  </a:lnTo>
                  <a:lnTo>
                    <a:pt x="234" y="721"/>
                  </a:lnTo>
                  <a:lnTo>
                    <a:pt x="232" y="723"/>
                  </a:lnTo>
                  <a:lnTo>
                    <a:pt x="232" y="726"/>
                  </a:lnTo>
                  <a:lnTo>
                    <a:pt x="231" y="724"/>
                  </a:lnTo>
                  <a:lnTo>
                    <a:pt x="231" y="726"/>
                  </a:lnTo>
                  <a:lnTo>
                    <a:pt x="231" y="731"/>
                  </a:lnTo>
                  <a:lnTo>
                    <a:pt x="229" y="733"/>
                  </a:lnTo>
                  <a:lnTo>
                    <a:pt x="231" y="734"/>
                  </a:lnTo>
                  <a:lnTo>
                    <a:pt x="231" y="736"/>
                  </a:lnTo>
                  <a:lnTo>
                    <a:pt x="231" y="738"/>
                  </a:lnTo>
                  <a:lnTo>
                    <a:pt x="231" y="740"/>
                  </a:lnTo>
                  <a:lnTo>
                    <a:pt x="232" y="738"/>
                  </a:lnTo>
                  <a:lnTo>
                    <a:pt x="232" y="741"/>
                  </a:lnTo>
                  <a:lnTo>
                    <a:pt x="234" y="741"/>
                  </a:lnTo>
                  <a:lnTo>
                    <a:pt x="232" y="743"/>
                  </a:lnTo>
                  <a:lnTo>
                    <a:pt x="231" y="743"/>
                  </a:lnTo>
                  <a:lnTo>
                    <a:pt x="224" y="741"/>
                  </a:lnTo>
                  <a:lnTo>
                    <a:pt x="222" y="741"/>
                  </a:lnTo>
                  <a:lnTo>
                    <a:pt x="221" y="751"/>
                  </a:lnTo>
                  <a:lnTo>
                    <a:pt x="222" y="753"/>
                  </a:lnTo>
                  <a:lnTo>
                    <a:pt x="219" y="761"/>
                  </a:lnTo>
                  <a:lnTo>
                    <a:pt x="219" y="763"/>
                  </a:lnTo>
                  <a:lnTo>
                    <a:pt x="217" y="766"/>
                  </a:lnTo>
                  <a:lnTo>
                    <a:pt x="221" y="770"/>
                  </a:lnTo>
                  <a:lnTo>
                    <a:pt x="219" y="770"/>
                  </a:lnTo>
                  <a:lnTo>
                    <a:pt x="217" y="770"/>
                  </a:lnTo>
                  <a:lnTo>
                    <a:pt x="216" y="766"/>
                  </a:lnTo>
                  <a:lnTo>
                    <a:pt x="211" y="765"/>
                  </a:lnTo>
                  <a:lnTo>
                    <a:pt x="209" y="763"/>
                  </a:lnTo>
                  <a:lnTo>
                    <a:pt x="209" y="760"/>
                  </a:lnTo>
                  <a:lnTo>
                    <a:pt x="204" y="761"/>
                  </a:lnTo>
                  <a:lnTo>
                    <a:pt x="204" y="760"/>
                  </a:lnTo>
                  <a:lnTo>
                    <a:pt x="204" y="756"/>
                  </a:lnTo>
                  <a:lnTo>
                    <a:pt x="201" y="755"/>
                  </a:lnTo>
                  <a:lnTo>
                    <a:pt x="199" y="753"/>
                  </a:lnTo>
                  <a:lnTo>
                    <a:pt x="197" y="751"/>
                  </a:lnTo>
                  <a:lnTo>
                    <a:pt x="196" y="753"/>
                  </a:lnTo>
                  <a:lnTo>
                    <a:pt x="189" y="755"/>
                  </a:lnTo>
                  <a:lnTo>
                    <a:pt x="186" y="755"/>
                  </a:lnTo>
                  <a:lnTo>
                    <a:pt x="184" y="753"/>
                  </a:lnTo>
                  <a:lnTo>
                    <a:pt x="184" y="751"/>
                  </a:lnTo>
                  <a:lnTo>
                    <a:pt x="184" y="750"/>
                  </a:lnTo>
                  <a:lnTo>
                    <a:pt x="184" y="748"/>
                  </a:lnTo>
                  <a:lnTo>
                    <a:pt x="184" y="746"/>
                  </a:lnTo>
                  <a:lnTo>
                    <a:pt x="182" y="746"/>
                  </a:lnTo>
                  <a:lnTo>
                    <a:pt x="181" y="746"/>
                  </a:lnTo>
                  <a:lnTo>
                    <a:pt x="177" y="748"/>
                  </a:lnTo>
                  <a:lnTo>
                    <a:pt x="174" y="751"/>
                  </a:lnTo>
                  <a:lnTo>
                    <a:pt x="172" y="753"/>
                  </a:lnTo>
                  <a:lnTo>
                    <a:pt x="171" y="755"/>
                  </a:lnTo>
                  <a:lnTo>
                    <a:pt x="164" y="756"/>
                  </a:lnTo>
                  <a:lnTo>
                    <a:pt x="164" y="758"/>
                  </a:lnTo>
                  <a:lnTo>
                    <a:pt x="162" y="758"/>
                  </a:lnTo>
                  <a:lnTo>
                    <a:pt x="161" y="760"/>
                  </a:lnTo>
                  <a:lnTo>
                    <a:pt x="159" y="761"/>
                  </a:lnTo>
                  <a:lnTo>
                    <a:pt x="156" y="763"/>
                  </a:lnTo>
                  <a:lnTo>
                    <a:pt x="154" y="761"/>
                  </a:lnTo>
                  <a:lnTo>
                    <a:pt x="152" y="761"/>
                  </a:lnTo>
                  <a:lnTo>
                    <a:pt x="152" y="765"/>
                  </a:lnTo>
                  <a:lnTo>
                    <a:pt x="151" y="768"/>
                  </a:lnTo>
                  <a:lnTo>
                    <a:pt x="152" y="770"/>
                  </a:lnTo>
                  <a:lnTo>
                    <a:pt x="151" y="773"/>
                  </a:lnTo>
                  <a:lnTo>
                    <a:pt x="149" y="775"/>
                  </a:lnTo>
                  <a:lnTo>
                    <a:pt x="135" y="776"/>
                  </a:lnTo>
                  <a:lnTo>
                    <a:pt x="134" y="776"/>
                  </a:lnTo>
                  <a:lnTo>
                    <a:pt x="130" y="785"/>
                  </a:lnTo>
                  <a:lnTo>
                    <a:pt x="132" y="788"/>
                  </a:lnTo>
                  <a:lnTo>
                    <a:pt x="132" y="790"/>
                  </a:lnTo>
                  <a:lnTo>
                    <a:pt x="130" y="790"/>
                  </a:lnTo>
                  <a:lnTo>
                    <a:pt x="125" y="790"/>
                  </a:lnTo>
                  <a:lnTo>
                    <a:pt x="124" y="790"/>
                  </a:lnTo>
                  <a:lnTo>
                    <a:pt x="122" y="790"/>
                  </a:lnTo>
                  <a:lnTo>
                    <a:pt x="122" y="788"/>
                  </a:lnTo>
                  <a:lnTo>
                    <a:pt x="122" y="786"/>
                  </a:lnTo>
                  <a:lnTo>
                    <a:pt x="124" y="786"/>
                  </a:lnTo>
                  <a:lnTo>
                    <a:pt x="124" y="785"/>
                  </a:lnTo>
                  <a:lnTo>
                    <a:pt x="120" y="783"/>
                  </a:lnTo>
                  <a:lnTo>
                    <a:pt x="119" y="780"/>
                  </a:lnTo>
                  <a:lnTo>
                    <a:pt x="119" y="776"/>
                  </a:lnTo>
                  <a:lnTo>
                    <a:pt x="117" y="775"/>
                  </a:lnTo>
                  <a:lnTo>
                    <a:pt x="119" y="775"/>
                  </a:lnTo>
                  <a:lnTo>
                    <a:pt x="120" y="775"/>
                  </a:lnTo>
                  <a:lnTo>
                    <a:pt x="120" y="773"/>
                  </a:lnTo>
                  <a:lnTo>
                    <a:pt x="117" y="768"/>
                  </a:lnTo>
                  <a:lnTo>
                    <a:pt x="119" y="768"/>
                  </a:lnTo>
                  <a:lnTo>
                    <a:pt x="120" y="766"/>
                  </a:lnTo>
                  <a:lnTo>
                    <a:pt x="119" y="763"/>
                  </a:lnTo>
                  <a:lnTo>
                    <a:pt x="119" y="761"/>
                  </a:lnTo>
                  <a:lnTo>
                    <a:pt x="119" y="760"/>
                  </a:lnTo>
                  <a:lnTo>
                    <a:pt x="117" y="760"/>
                  </a:lnTo>
                  <a:lnTo>
                    <a:pt x="119" y="758"/>
                  </a:lnTo>
                  <a:lnTo>
                    <a:pt x="120" y="760"/>
                  </a:lnTo>
                  <a:lnTo>
                    <a:pt x="122" y="756"/>
                  </a:lnTo>
                  <a:lnTo>
                    <a:pt x="122" y="755"/>
                  </a:lnTo>
                  <a:lnTo>
                    <a:pt x="120" y="753"/>
                  </a:lnTo>
                  <a:lnTo>
                    <a:pt x="119" y="750"/>
                  </a:lnTo>
                  <a:lnTo>
                    <a:pt x="117" y="748"/>
                  </a:lnTo>
                  <a:lnTo>
                    <a:pt x="117" y="746"/>
                  </a:lnTo>
                  <a:lnTo>
                    <a:pt x="115" y="741"/>
                  </a:lnTo>
                  <a:lnTo>
                    <a:pt x="112" y="741"/>
                  </a:lnTo>
                  <a:lnTo>
                    <a:pt x="109" y="741"/>
                  </a:lnTo>
                  <a:lnTo>
                    <a:pt x="109" y="740"/>
                  </a:lnTo>
                  <a:lnTo>
                    <a:pt x="109" y="738"/>
                  </a:lnTo>
                  <a:lnTo>
                    <a:pt x="105" y="736"/>
                  </a:lnTo>
                  <a:lnTo>
                    <a:pt x="104" y="736"/>
                  </a:lnTo>
                  <a:lnTo>
                    <a:pt x="100" y="738"/>
                  </a:lnTo>
                  <a:lnTo>
                    <a:pt x="100" y="736"/>
                  </a:lnTo>
                  <a:lnTo>
                    <a:pt x="99" y="734"/>
                  </a:lnTo>
                  <a:lnTo>
                    <a:pt x="97" y="734"/>
                  </a:lnTo>
                  <a:lnTo>
                    <a:pt x="94" y="736"/>
                  </a:lnTo>
                  <a:lnTo>
                    <a:pt x="92" y="736"/>
                  </a:lnTo>
                  <a:lnTo>
                    <a:pt x="92" y="733"/>
                  </a:lnTo>
                  <a:lnTo>
                    <a:pt x="89" y="734"/>
                  </a:lnTo>
                  <a:lnTo>
                    <a:pt x="84" y="729"/>
                  </a:lnTo>
                  <a:lnTo>
                    <a:pt x="82" y="728"/>
                  </a:lnTo>
                  <a:lnTo>
                    <a:pt x="79" y="726"/>
                  </a:lnTo>
                  <a:lnTo>
                    <a:pt x="77" y="726"/>
                  </a:lnTo>
                  <a:lnTo>
                    <a:pt x="75" y="723"/>
                  </a:lnTo>
                  <a:lnTo>
                    <a:pt x="74" y="723"/>
                  </a:lnTo>
                  <a:lnTo>
                    <a:pt x="72" y="721"/>
                  </a:lnTo>
                  <a:lnTo>
                    <a:pt x="70" y="721"/>
                  </a:lnTo>
                  <a:lnTo>
                    <a:pt x="64" y="721"/>
                  </a:lnTo>
                  <a:lnTo>
                    <a:pt x="64" y="719"/>
                  </a:lnTo>
                  <a:lnTo>
                    <a:pt x="60" y="719"/>
                  </a:lnTo>
                  <a:lnTo>
                    <a:pt x="55" y="718"/>
                  </a:lnTo>
                  <a:lnTo>
                    <a:pt x="55" y="716"/>
                  </a:lnTo>
                  <a:lnTo>
                    <a:pt x="54" y="716"/>
                  </a:lnTo>
                  <a:lnTo>
                    <a:pt x="54" y="713"/>
                  </a:lnTo>
                  <a:lnTo>
                    <a:pt x="55" y="709"/>
                  </a:lnTo>
                  <a:lnTo>
                    <a:pt x="54" y="708"/>
                  </a:lnTo>
                  <a:lnTo>
                    <a:pt x="52" y="706"/>
                  </a:lnTo>
                  <a:lnTo>
                    <a:pt x="50" y="704"/>
                  </a:lnTo>
                  <a:lnTo>
                    <a:pt x="49" y="703"/>
                  </a:lnTo>
                  <a:lnTo>
                    <a:pt x="52" y="698"/>
                  </a:lnTo>
                  <a:lnTo>
                    <a:pt x="54" y="696"/>
                  </a:lnTo>
                  <a:lnTo>
                    <a:pt x="54" y="693"/>
                  </a:lnTo>
                  <a:lnTo>
                    <a:pt x="55" y="693"/>
                  </a:lnTo>
                  <a:lnTo>
                    <a:pt x="57" y="689"/>
                  </a:lnTo>
                  <a:lnTo>
                    <a:pt x="60" y="688"/>
                  </a:lnTo>
                  <a:lnTo>
                    <a:pt x="60" y="686"/>
                  </a:lnTo>
                  <a:lnTo>
                    <a:pt x="64" y="684"/>
                  </a:lnTo>
                  <a:lnTo>
                    <a:pt x="64" y="681"/>
                  </a:lnTo>
                  <a:lnTo>
                    <a:pt x="64" y="678"/>
                  </a:lnTo>
                  <a:lnTo>
                    <a:pt x="60" y="673"/>
                  </a:lnTo>
                  <a:lnTo>
                    <a:pt x="62" y="671"/>
                  </a:lnTo>
                  <a:lnTo>
                    <a:pt x="60" y="669"/>
                  </a:lnTo>
                  <a:lnTo>
                    <a:pt x="62" y="666"/>
                  </a:lnTo>
                  <a:lnTo>
                    <a:pt x="60" y="663"/>
                  </a:lnTo>
                  <a:lnTo>
                    <a:pt x="60" y="661"/>
                  </a:lnTo>
                  <a:lnTo>
                    <a:pt x="62" y="658"/>
                  </a:lnTo>
                  <a:lnTo>
                    <a:pt x="60" y="658"/>
                  </a:lnTo>
                  <a:lnTo>
                    <a:pt x="60" y="656"/>
                  </a:lnTo>
                  <a:lnTo>
                    <a:pt x="60" y="654"/>
                  </a:lnTo>
                  <a:lnTo>
                    <a:pt x="59" y="653"/>
                  </a:lnTo>
                  <a:lnTo>
                    <a:pt x="57" y="651"/>
                  </a:lnTo>
                  <a:lnTo>
                    <a:pt x="57" y="649"/>
                  </a:lnTo>
                  <a:lnTo>
                    <a:pt x="57" y="648"/>
                  </a:lnTo>
                  <a:lnTo>
                    <a:pt x="55" y="646"/>
                  </a:lnTo>
                  <a:lnTo>
                    <a:pt x="54" y="646"/>
                  </a:lnTo>
                  <a:lnTo>
                    <a:pt x="47" y="639"/>
                  </a:lnTo>
                  <a:lnTo>
                    <a:pt x="43" y="638"/>
                  </a:lnTo>
                  <a:lnTo>
                    <a:pt x="40" y="634"/>
                  </a:lnTo>
                  <a:lnTo>
                    <a:pt x="40" y="631"/>
                  </a:lnTo>
                  <a:lnTo>
                    <a:pt x="37" y="629"/>
                  </a:lnTo>
                  <a:lnTo>
                    <a:pt x="35" y="624"/>
                  </a:lnTo>
                  <a:lnTo>
                    <a:pt x="33" y="622"/>
                  </a:lnTo>
                  <a:lnTo>
                    <a:pt x="35" y="619"/>
                  </a:lnTo>
                  <a:lnTo>
                    <a:pt x="35" y="617"/>
                  </a:lnTo>
                  <a:lnTo>
                    <a:pt x="37" y="616"/>
                  </a:lnTo>
                  <a:lnTo>
                    <a:pt x="35" y="616"/>
                  </a:lnTo>
                  <a:lnTo>
                    <a:pt x="33" y="614"/>
                  </a:lnTo>
                  <a:lnTo>
                    <a:pt x="32" y="614"/>
                  </a:lnTo>
                  <a:lnTo>
                    <a:pt x="32" y="612"/>
                  </a:lnTo>
                  <a:lnTo>
                    <a:pt x="33" y="611"/>
                  </a:lnTo>
                  <a:lnTo>
                    <a:pt x="33" y="607"/>
                  </a:lnTo>
                  <a:lnTo>
                    <a:pt x="33" y="606"/>
                  </a:lnTo>
                  <a:lnTo>
                    <a:pt x="33" y="604"/>
                  </a:lnTo>
                  <a:lnTo>
                    <a:pt x="32" y="602"/>
                  </a:lnTo>
                  <a:lnTo>
                    <a:pt x="32" y="599"/>
                  </a:lnTo>
                  <a:lnTo>
                    <a:pt x="28" y="597"/>
                  </a:lnTo>
                  <a:lnTo>
                    <a:pt x="27" y="596"/>
                  </a:lnTo>
                  <a:lnTo>
                    <a:pt x="25" y="597"/>
                  </a:lnTo>
                  <a:lnTo>
                    <a:pt x="25" y="596"/>
                  </a:lnTo>
                  <a:lnTo>
                    <a:pt x="23" y="596"/>
                  </a:lnTo>
                  <a:lnTo>
                    <a:pt x="22" y="596"/>
                  </a:lnTo>
                  <a:lnTo>
                    <a:pt x="20" y="596"/>
                  </a:lnTo>
                  <a:lnTo>
                    <a:pt x="18" y="594"/>
                  </a:lnTo>
                  <a:lnTo>
                    <a:pt x="18" y="591"/>
                  </a:lnTo>
                  <a:lnTo>
                    <a:pt x="18" y="589"/>
                  </a:lnTo>
                  <a:lnTo>
                    <a:pt x="17" y="587"/>
                  </a:lnTo>
                  <a:lnTo>
                    <a:pt x="17" y="584"/>
                  </a:lnTo>
                  <a:lnTo>
                    <a:pt x="17" y="581"/>
                  </a:lnTo>
                  <a:lnTo>
                    <a:pt x="17" y="579"/>
                  </a:lnTo>
                  <a:lnTo>
                    <a:pt x="18" y="579"/>
                  </a:lnTo>
                  <a:lnTo>
                    <a:pt x="20" y="579"/>
                  </a:lnTo>
                  <a:lnTo>
                    <a:pt x="20" y="577"/>
                  </a:lnTo>
                  <a:lnTo>
                    <a:pt x="20" y="576"/>
                  </a:lnTo>
                  <a:lnTo>
                    <a:pt x="22" y="577"/>
                  </a:lnTo>
                  <a:lnTo>
                    <a:pt x="22" y="576"/>
                  </a:lnTo>
                  <a:lnTo>
                    <a:pt x="20" y="574"/>
                  </a:lnTo>
                  <a:lnTo>
                    <a:pt x="22" y="572"/>
                  </a:lnTo>
                  <a:lnTo>
                    <a:pt x="25" y="571"/>
                  </a:lnTo>
                  <a:lnTo>
                    <a:pt x="28" y="567"/>
                  </a:lnTo>
                  <a:lnTo>
                    <a:pt x="30" y="567"/>
                  </a:lnTo>
                  <a:lnTo>
                    <a:pt x="32" y="566"/>
                  </a:lnTo>
                  <a:lnTo>
                    <a:pt x="33" y="564"/>
                  </a:lnTo>
                  <a:lnTo>
                    <a:pt x="33" y="559"/>
                  </a:lnTo>
                  <a:lnTo>
                    <a:pt x="35" y="559"/>
                  </a:lnTo>
                  <a:lnTo>
                    <a:pt x="37" y="557"/>
                  </a:lnTo>
                  <a:lnTo>
                    <a:pt x="38" y="557"/>
                  </a:lnTo>
                  <a:lnTo>
                    <a:pt x="38" y="556"/>
                  </a:lnTo>
                  <a:lnTo>
                    <a:pt x="40" y="554"/>
                  </a:lnTo>
                  <a:lnTo>
                    <a:pt x="45" y="552"/>
                  </a:lnTo>
                  <a:lnTo>
                    <a:pt x="43" y="549"/>
                  </a:lnTo>
                  <a:lnTo>
                    <a:pt x="47" y="547"/>
                  </a:lnTo>
                  <a:lnTo>
                    <a:pt x="47" y="544"/>
                  </a:lnTo>
                  <a:lnTo>
                    <a:pt x="47" y="542"/>
                  </a:lnTo>
                  <a:lnTo>
                    <a:pt x="47" y="539"/>
                  </a:lnTo>
                  <a:lnTo>
                    <a:pt x="49" y="537"/>
                  </a:lnTo>
                  <a:lnTo>
                    <a:pt x="50" y="536"/>
                  </a:lnTo>
                  <a:lnTo>
                    <a:pt x="52" y="534"/>
                  </a:lnTo>
                  <a:lnTo>
                    <a:pt x="52" y="532"/>
                  </a:lnTo>
                  <a:lnTo>
                    <a:pt x="52" y="529"/>
                  </a:lnTo>
                  <a:lnTo>
                    <a:pt x="52" y="527"/>
                  </a:lnTo>
                  <a:lnTo>
                    <a:pt x="50" y="527"/>
                  </a:lnTo>
                  <a:lnTo>
                    <a:pt x="49" y="524"/>
                  </a:lnTo>
                  <a:lnTo>
                    <a:pt x="49" y="520"/>
                  </a:lnTo>
                  <a:lnTo>
                    <a:pt x="47" y="519"/>
                  </a:lnTo>
                  <a:lnTo>
                    <a:pt x="49" y="517"/>
                  </a:lnTo>
                  <a:lnTo>
                    <a:pt x="50" y="515"/>
                  </a:lnTo>
                  <a:lnTo>
                    <a:pt x="50" y="514"/>
                  </a:lnTo>
                  <a:lnTo>
                    <a:pt x="52" y="510"/>
                  </a:lnTo>
                  <a:lnTo>
                    <a:pt x="50" y="507"/>
                  </a:lnTo>
                  <a:lnTo>
                    <a:pt x="50" y="505"/>
                  </a:lnTo>
                  <a:lnTo>
                    <a:pt x="54" y="504"/>
                  </a:lnTo>
                  <a:lnTo>
                    <a:pt x="54" y="502"/>
                  </a:lnTo>
                  <a:lnTo>
                    <a:pt x="57" y="497"/>
                  </a:lnTo>
                  <a:lnTo>
                    <a:pt x="57" y="495"/>
                  </a:lnTo>
                  <a:lnTo>
                    <a:pt x="59" y="494"/>
                  </a:lnTo>
                  <a:lnTo>
                    <a:pt x="60" y="494"/>
                  </a:lnTo>
                  <a:lnTo>
                    <a:pt x="59" y="492"/>
                  </a:lnTo>
                  <a:lnTo>
                    <a:pt x="60" y="489"/>
                  </a:lnTo>
                  <a:lnTo>
                    <a:pt x="59" y="487"/>
                  </a:lnTo>
                  <a:lnTo>
                    <a:pt x="59" y="484"/>
                  </a:lnTo>
                  <a:lnTo>
                    <a:pt x="62" y="480"/>
                  </a:lnTo>
                  <a:lnTo>
                    <a:pt x="62" y="479"/>
                  </a:lnTo>
                  <a:lnTo>
                    <a:pt x="62" y="477"/>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20" name="Freeform 50">
              <a:extLst>
                <a:ext uri="{FF2B5EF4-FFF2-40B4-BE49-F238E27FC236}">
                  <a16:creationId xmlns:a16="http://schemas.microsoft.com/office/drawing/2014/main" id="{B8D94C6B-74EF-4AB3-BE73-8394FED8CD7B}"/>
                </a:ext>
              </a:extLst>
            </p:cNvPr>
            <p:cNvSpPr>
              <a:spLocks/>
            </p:cNvSpPr>
            <p:nvPr/>
          </p:nvSpPr>
          <p:spPr bwMode="gray">
            <a:xfrm>
              <a:off x="350837" y="3956050"/>
              <a:ext cx="1300163" cy="1181100"/>
            </a:xfrm>
            <a:custGeom>
              <a:avLst/>
              <a:gdLst/>
              <a:ahLst/>
              <a:cxnLst>
                <a:cxn ang="0">
                  <a:pos x="617" y="575"/>
                </a:cxn>
                <a:cxn ang="0">
                  <a:pos x="592" y="577"/>
                </a:cxn>
                <a:cxn ang="0">
                  <a:pos x="568" y="615"/>
                </a:cxn>
                <a:cxn ang="0">
                  <a:pos x="597" y="656"/>
                </a:cxn>
                <a:cxn ang="0">
                  <a:pos x="590" y="687"/>
                </a:cxn>
                <a:cxn ang="0">
                  <a:pos x="542" y="717"/>
                </a:cxn>
                <a:cxn ang="0">
                  <a:pos x="490" y="727"/>
                </a:cxn>
                <a:cxn ang="0">
                  <a:pos x="476" y="687"/>
                </a:cxn>
                <a:cxn ang="0">
                  <a:pos x="439" y="647"/>
                </a:cxn>
                <a:cxn ang="0">
                  <a:pos x="404" y="627"/>
                </a:cxn>
                <a:cxn ang="0">
                  <a:pos x="381" y="594"/>
                </a:cxn>
                <a:cxn ang="0">
                  <a:pos x="406" y="580"/>
                </a:cxn>
                <a:cxn ang="0">
                  <a:pos x="438" y="547"/>
                </a:cxn>
                <a:cxn ang="0">
                  <a:pos x="418" y="502"/>
                </a:cxn>
                <a:cxn ang="0">
                  <a:pos x="371" y="508"/>
                </a:cxn>
                <a:cxn ang="0">
                  <a:pos x="331" y="528"/>
                </a:cxn>
                <a:cxn ang="0">
                  <a:pos x="309" y="490"/>
                </a:cxn>
                <a:cxn ang="0">
                  <a:pos x="274" y="462"/>
                </a:cxn>
                <a:cxn ang="0">
                  <a:pos x="209" y="452"/>
                </a:cxn>
                <a:cxn ang="0">
                  <a:pos x="152" y="452"/>
                </a:cxn>
                <a:cxn ang="0">
                  <a:pos x="130" y="408"/>
                </a:cxn>
                <a:cxn ang="0">
                  <a:pos x="117" y="360"/>
                </a:cxn>
                <a:cxn ang="0">
                  <a:pos x="88" y="358"/>
                </a:cxn>
                <a:cxn ang="0">
                  <a:pos x="55" y="344"/>
                </a:cxn>
                <a:cxn ang="0">
                  <a:pos x="48" y="390"/>
                </a:cxn>
                <a:cxn ang="0">
                  <a:pos x="6" y="411"/>
                </a:cxn>
                <a:cxn ang="0">
                  <a:pos x="26" y="366"/>
                </a:cxn>
                <a:cxn ang="0">
                  <a:pos x="41" y="324"/>
                </a:cxn>
                <a:cxn ang="0">
                  <a:pos x="51" y="274"/>
                </a:cxn>
                <a:cxn ang="0">
                  <a:pos x="61" y="234"/>
                </a:cxn>
                <a:cxn ang="0">
                  <a:pos x="51" y="196"/>
                </a:cxn>
                <a:cxn ang="0">
                  <a:pos x="103" y="152"/>
                </a:cxn>
                <a:cxn ang="0">
                  <a:pos x="140" y="167"/>
                </a:cxn>
                <a:cxn ang="0">
                  <a:pos x="165" y="125"/>
                </a:cxn>
                <a:cxn ang="0">
                  <a:pos x="215" y="159"/>
                </a:cxn>
                <a:cxn ang="0">
                  <a:pos x="245" y="125"/>
                </a:cxn>
                <a:cxn ang="0">
                  <a:pos x="282" y="64"/>
                </a:cxn>
                <a:cxn ang="0">
                  <a:pos x="302" y="33"/>
                </a:cxn>
                <a:cxn ang="0">
                  <a:pos x="316" y="7"/>
                </a:cxn>
                <a:cxn ang="0">
                  <a:pos x="358" y="18"/>
                </a:cxn>
                <a:cxn ang="0">
                  <a:pos x="394" y="54"/>
                </a:cxn>
                <a:cxn ang="0">
                  <a:pos x="424" y="32"/>
                </a:cxn>
                <a:cxn ang="0">
                  <a:pos x="475" y="15"/>
                </a:cxn>
                <a:cxn ang="0">
                  <a:pos x="510" y="49"/>
                </a:cxn>
                <a:cxn ang="0">
                  <a:pos x="536" y="85"/>
                </a:cxn>
                <a:cxn ang="0">
                  <a:pos x="597" y="114"/>
                </a:cxn>
                <a:cxn ang="0">
                  <a:pos x="657" y="95"/>
                </a:cxn>
                <a:cxn ang="0">
                  <a:pos x="699" y="72"/>
                </a:cxn>
                <a:cxn ang="0">
                  <a:pos x="754" y="102"/>
                </a:cxn>
                <a:cxn ang="0">
                  <a:pos x="742" y="147"/>
                </a:cxn>
                <a:cxn ang="0">
                  <a:pos x="779" y="174"/>
                </a:cxn>
                <a:cxn ang="0">
                  <a:pos x="801" y="181"/>
                </a:cxn>
                <a:cxn ang="0">
                  <a:pos x="809" y="219"/>
                </a:cxn>
                <a:cxn ang="0">
                  <a:pos x="807" y="273"/>
                </a:cxn>
                <a:cxn ang="0">
                  <a:pos x="754" y="284"/>
                </a:cxn>
                <a:cxn ang="0">
                  <a:pos x="742" y="333"/>
                </a:cxn>
                <a:cxn ang="0">
                  <a:pos x="737" y="366"/>
                </a:cxn>
                <a:cxn ang="0">
                  <a:pos x="700" y="386"/>
                </a:cxn>
                <a:cxn ang="0">
                  <a:pos x="692" y="430"/>
                </a:cxn>
                <a:cxn ang="0">
                  <a:pos x="675" y="457"/>
                </a:cxn>
                <a:cxn ang="0">
                  <a:pos x="667" y="492"/>
                </a:cxn>
              </a:cxnLst>
              <a:rect l="0" t="0" r="r" b="b"/>
              <a:pathLst>
                <a:path w="819" h="744">
                  <a:moveTo>
                    <a:pt x="644" y="522"/>
                  </a:moveTo>
                  <a:lnTo>
                    <a:pt x="642" y="523"/>
                  </a:lnTo>
                  <a:lnTo>
                    <a:pt x="639" y="523"/>
                  </a:lnTo>
                  <a:lnTo>
                    <a:pt x="632" y="525"/>
                  </a:lnTo>
                  <a:lnTo>
                    <a:pt x="633" y="527"/>
                  </a:lnTo>
                  <a:lnTo>
                    <a:pt x="632" y="528"/>
                  </a:lnTo>
                  <a:lnTo>
                    <a:pt x="630" y="533"/>
                  </a:lnTo>
                  <a:lnTo>
                    <a:pt x="627" y="538"/>
                  </a:lnTo>
                  <a:lnTo>
                    <a:pt x="627" y="540"/>
                  </a:lnTo>
                  <a:lnTo>
                    <a:pt x="625" y="543"/>
                  </a:lnTo>
                  <a:lnTo>
                    <a:pt x="620" y="547"/>
                  </a:lnTo>
                  <a:lnTo>
                    <a:pt x="618" y="552"/>
                  </a:lnTo>
                  <a:lnTo>
                    <a:pt x="617" y="554"/>
                  </a:lnTo>
                  <a:lnTo>
                    <a:pt x="617" y="555"/>
                  </a:lnTo>
                  <a:lnTo>
                    <a:pt x="617" y="559"/>
                  </a:lnTo>
                  <a:lnTo>
                    <a:pt x="618" y="560"/>
                  </a:lnTo>
                  <a:lnTo>
                    <a:pt x="620" y="562"/>
                  </a:lnTo>
                  <a:lnTo>
                    <a:pt x="620" y="565"/>
                  </a:lnTo>
                  <a:lnTo>
                    <a:pt x="618" y="565"/>
                  </a:lnTo>
                  <a:lnTo>
                    <a:pt x="615" y="569"/>
                  </a:lnTo>
                  <a:lnTo>
                    <a:pt x="615" y="572"/>
                  </a:lnTo>
                  <a:lnTo>
                    <a:pt x="617" y="572"/>
                  </a:lnTo>
                  <a:lnTo>
                    <a:pt x="615" y="575"/>
                  </a:lnTo>
                  <a:lnTo>
                    <a:pt x="617" y="575"/>
                  </a:lnTo>
                  <a:lnTo>
                    <a:pt x="617" y="579"/>
                  </a:lnTo>
                  <a:lnTo>
                    <a:pt x="617" y="582"/>
                  </a:lnTo>
                  <a:lnTo>
                    <a:pt x="615" y="582"/>
                  </a:lnTo>
                  <a:lnTo>
                    <a:pt x="613" y="584"/>
                  </a:lnTo>
                  <a:lnTo>
                    <a:pt x="615" y="585"/>
                  </a:lnTo>
                  <a:lnTo>
                    <a:pt x="613" y="587"/>
                  </a:lnTo>
                  <a:lnTo>
                    <a:pt x="610" y="587"/>
                  </a:lnTo>
                  <a:lnTo>
                    <a:pt x="608" y="587"/>
                  </a:lnTo>
                  <a:lnTo>
                    <a:pt x="607" y="585"/>
                  </a:lnTo>
                  <a:lnTo>
                    <a:pt x="605" y="587"/>
                  </a:lnTo>
                  <a:lnTo>
                    <a:pt x="603" y="585"/>
                  </a:lnTo>
                  <a:lnTo>
                    <a:pt x="607" y="584"/>
                  </a:lnTo>
                  <a:lnTo>
                    <a:pt x="605" y="582"/>
                  </a:lnTo>
                  <a:lnTo>
                    <a:pt x="605" y="580"/>
                  </a:lnTo>
                  <a:lnTo>
                    <a:pt x="602" y="580"/>
                  </a:lnTo>
                  <a:lnTo>
                    <a:pt x="602" y="582"/>
                  </a:lnTo>
                  <a:lnTo>
                    <a:pt x="600" y="582"/>
                  </a:lnTo>
                  <a:lnTo>
                    <a:pt x="600" y="580"/>
                  </a:lnTo>
                  <a:lnTo>
                    <a:pt x="598" y="582"/>
                  </a:lnTo>
                  <a:lnTo>
                    <a:pt x="597" y="584"/>
                  </a:lnTo>
                  <a:lnTo>
                    <a:pt x="592" y="582"/>
                  </a:lnTo>
                  <a:lnTo>
                    <a:pt x="593" y="579"/>
                  </a:lnTo>
                  <a:lnTo>
                    <a:pt x="593" y="577"/>
                  </a:lnTo>
                  <a:lnTo>
                    <a:pt x="592" y="577"/>
                  </a:lnTo>
                  <a:lnTo>
                    <a:pt x="592" y="579"/>
                  </a:lnTo>
                  <a:lnTo>
                    <a:pt x="590" y="577"/>
                  </a:lnTo>
                  <a:lnTo>
                    <a:pt x="588" y="577"/>
                  </a:lnTo>
                  <a:lnTo>
                    <a:pt x="585" y="580"/>
                  </a:lnTo>
                  <a:lnTo>
                    <a:pt x="583" y="585"/>
                  </a:lnTo>
                  <a:lnTo>
                    <a:pt x="585" y="585"/>
                  </a:lnTo>
                  <a:lnTo>
                    <a:pt x="583" y="587"/>
                  </a:lnTo>
                  <a:lnTo>
                    <a:pt x="577" y="592"/>
                  </a:lnTo>
                  <a:lnTo>
                    <a:pt x="575" y="594"/>
                  </a:lnTo>
                  <a:lnTo>
                    <a:pt x="573" y="594"/>
                  </a:lnTo>
                  <a:lnTo>
                    <a:pt x="572" y="594"/>
                  </a:lnTo>
                  <a:lnTo>
                    <a:pt x="570" y="595"/>
                  </a:lnTo>
                  <a:lnTo>
                    <a:pt x="568" y="595"/>
                  </a:lnTo>
                  <a:lnTo>
                    <a:pt x="567" y="595"/>
                  </a:lnTo>
                  <a:lnTo>
                    <a:pt x="567" y="597"/>
                  </a:lnTo>
                  <a:lnTo>
                    <a:pt x="567" y="599"/>
                  </a:lnTo>
                  <a:lnTo>
                    <a:pt x="565" y="600"/>
                  </a:lnTo>
                  <a:lnTo>
                    <a:pt x="565" y="602"/>
                  </a:lnTo>
                  <a:lnTo>
                    <a:pt x="563" y="605"/>
                  </a:lnTo>
                  <a:lnTo>
                    <a:pt x="563" y="607"/>
                  </a:lnTo>
                  <a:lnTo>
                    <a:pt x="562" y="609"/>
                  </a:lnTo>
                  <a:lnTo>
                    <a:pt x="562" y="610"/>
                  </a:lnTo>
                  <a:lnTo>
                    <a:pt x="565" y="614"/>
                  </a:lnTo>
                  <a:lnTo>
                    <a:pt x="568" y="615"/>
                  </a:lnTo>
                  <a:lnTo>
                    <a:pt x="570" y="615"/>
                  </a:lnTo>
                  <a:lnTo>
                    <a:pt x="570" y="619"/>
                  </a:lnTo>
                  <a:lnTo>
                    <a:pt x="572" y="619"/>
                  </a:lnTo>
                  <a:lnTo>
                    <a:pt x="573" y="619"/>
                  </a:lnTo>
                  <a:lnTo>
                    <a:pt x="575" y="619"/>
                  </a:lnTo>
                  <a:lnTo>
                    <a:pt x="575" y="620"/>
                  </a:lnTo>
                  <a:lnTo>
                    <a:pt x="577" y="622"/>
                  </a:lnTo>
                  <a:lnTo>
                    <a:pt x="577" y="627"/>
                  </a:lnTo>
                  <a:lnTo>
                    <a:pt x="577" y="629"/>
                  </a:lnTo>
                  <a:lnTo>
                    <a:pt x="577" y="630"/>
                  </a:lnTo>
                  <a:lnTo>
                    <a:pt x="578" y="635"/>
                  </a:lnTo>
                  <a:lnTo>
                    <a:pt x="582" y="639"/>
                  </a:lnTo>
                  <a:lnTo>
                    <a:pt x="582" y="640"/>
                  </a:lnTo>
                  <a:lnTo>
                    <a:pt x="582" y="642"/>
                  </a:lnTo>
                  <a:lnTo>
                    <a:pt x="582" y="644"/>
                  </a:lnTo>
                  <a:lnTo>
                    <a:pt x="583" y="647"/>
                  </a:lnTo>
                  <a:lnTo>
                    <a:pt x="583" y="649"/>
                  </a:lnTo>
                  <a:lnTo>
                    <a:pt x="585" y="649"/>
                  </a:lnTo>
                  <a:lnTo>
                    <a:pt x="585" y="651"/>
                  </a:lnTo>
                  <a:lnTo>
                    <a:pt x="587" y="652"/>
                  </a:lnTo>
                  <a:lnTo>
                    <a:pt x="588" y="652"/>
                  </a:lnTo>
                  <a:lnTo>
                    <a:pt x="590" y="651"/>
                  </a:lnTo>
                  <a:lnTo>
                    <a:pt x="592" y="654"/>
                  </a:lnTo>
                  <a:lnTo>
                    <a:pt x="597" y="656"/>
                  </a:lnTo>
                  <a:lnTo>
                    <a:pt x="598" y="657"/>
                  </a:lnTo>
                  <a:lnTo>
                    <a:pt x="600" y="656"/>
                  </a:lnTo>
                  <a:lnTo>
                    <a:pt x="600" y="657"/>
                  </a:lnTo>
                  <a:lnTo>
                    <a:pt x="600" y="659"/>
                  </a:lnTo>
                  <a:lnTo>
                    <a:pt x="602" y="659"/>
                  </a:lnTo>
                  <a:lnTo>
                    <a:pt x="605" y="667"/>
                  </a:lnTo>
                  <a:lnTo>
                    <a:pt x="603" y="671"/>
                  </a:lnTo>
                  <a:lnTo>
                    <a:pt x="602" y="674"/>
                  </a:lnTo>
                  <a:lnTo>
                    <a:pt x="600" y="676"/>
                  </a:lnTo>
                  <a:lnTo>
                    <a:pt x="600" y="677"/>
                  </a:lnTo>
                  <a:lnTo>
                    <a:pt x="603" y="679"/>
                  </a:lnTo>
                  <a:lnTo>
                    <a:pt x="603" y="682"/>
                  </a:lnTo>
                  <a:lnTo>
                    <a:pt x="607" y="687"/>
                  </a:lnTo>
                  <a:lnTo>
                    <a:pt x="605" y="689"/>
                  </a:lnTo>
                  <a:lnTo>
                    <a:pt x="603" y="692"/>
                  </a:lnTo>
                  <a:lnTo>
                    <a:pt x="600" y="694"/>
                  </a:lnTo>
                  <a:lnTo>
                    <a:pt x="598" y="692"/>
                  </a:lnTo>
                  <a:lnTo>
                    <a:pt x="597" y="689"/>
                  </a:lnTo>
                  <a:lnTo>
                    <a:pt x="595" y="686"/>
                  </a:lnTo>
                  <a:lnTo>
                    <a:pt x="595" y="682"/>
                  </a:lnTo>
                  <a:lnTo>
                    <a:pt x="593" y="681"/>
                  </a:lnTo>
                  <a:lnTo>
                    <a:pt x="588" y="684"/>
                  </a:lnTo>
                  <a:lnTo>
                    <a:pt x="588" y="686"/>
                  </a:lnTo>
                  <a:lnTo>
                    <a:pt x="590" y="687"/>
                  </a:lnTo>
                  <a:lnTo>
                    <a:pt x="588" y="689"/>
                  </a:lnTo>
                  <a:lnTo>
                    <a:pt x="585" y="691"/>
                  </a:lnTo>
                  <a:lnTo>
                    <a:pt x="580" y="691"/>
                  </a:lnTo>
                  <a:lnTo>
                    <a:pt x="578" y="689"/>
                  </a:lnTo>
                  <a:lnTo>
                    <a:pt x="577" y="689"/>
                  </a:lnTo>
                  <a:lnTo>
                    <a:pt x="572" y="691"/>
                  </a:lnTo>
                  <a:lnTo>
                    <a:pt x="572" y="692"/>
                  </a:lnTo>
                  <a:lnTo>
                    <a:pt x="568" y="692"/>
                  </a:lnTo>
                  <a:lnTo>
                    <a:pt x="568" y="694"/>
                  </a:lnTo>
                  <a:lnTo>
                    <a:pt x="568" y="699"/>
                  </a:lnTo>
                  <a:lnTo>
                    <a:pt x="567" y="701"/>
                  </a:lnTo>
                  <a:lnTo>
                    <a:pt x="565" y="701"/>
                  </a:lnTo>
                  <a:lnTo>
                    <a:pt x="562" y="701"/>
                  </a:lnTo>
                  <a:lnTo>
                    <a:pt x="562" y="699"/>
                  </a:lnTo>
                  <a:lnTo>
                    <a:pt x="558" y="697"/>
                  </a:lnTo>
                  <a:lnTo>
                    <a:pt x="555" y="699"/>
                  </a:lnTo>
                  <a:lnTo>
                    <a:pt x="555" y="701"/>
                  </a:lnTo>
                  <a:lnTo>
                    <a:pt x="553" y="701"/>
                  </a:lnTo>
                  <a:lnTo>
                    <a:pt x="552" y="702"/>
                  </a:lnTo>
                  <a:lnTo>
                    <a:pt x="552" y="704"/>
                  </a:lnTo>
                  <a:lnTo>
                    <a:pt x="548" y="704"/>
                  </a:lnTo>
                  <a:lnTo>
                    <a:pt x="545" y="709"/>
                  </a:lnTo>
                  <a:lnTo>
                    <a:pt x="543" y="714"/>
                  </a:lnTo>
                  <a:lnTo>
                    <a:pt x="542" y="717"/>
                  </a:lnTo>
                  <a:lnTo>
                    <a:pt x="540" y="721"/>
                  </a:lnTo>
                  <a:lnTo>
                    <a:pt x="540" y="722"/>
                  </a:lnTo>
                  <a:lnTo>
                    <a:pt x="540" y="724"/>
                  </a:lnTo>
                  <a:lnTo>
                    <a:pt x="535" y="726"/>
                  </a:lnTo>
                  <a:lnTo>
                    <a:pt x="531" y="729"/>
                  </a:lnTo>
                  <a:lnTo>
                    <a:pt x="531" y="727"/>
                  </a:lnTo>
                  <a:lnTo>
                    <a:pt x="530" y="727"/>
                  </a:lnTo>
                  <a:lnTo>
                    <a:pt x="528" y="729"/>
                  </a:lnTo>
                  <a:lnTo>
                    <a:pt x="525" y="736"/>
                  </a:lnTo>
                  <a:lnTo>
                    <a:pt x="525" y="737"/>
                  </a:lnTo>
                  <a:lnTo>
                    <a:pt x="523" y="739"/>
                  </a:lnTo>
                  <a:lnTo>
                    <a:pt x="523" y="741"/>
                  </a:lnTo>
                  <a:lnTo>
                    <a:pt x="521" y="742"/>
                  </a:lnTo>
                  <a:lnTo>
                    <a:pt x="518" y="744"/>
                  </a:lnTo>
                  <a:lnTo>
                    <a:pt x="515" y="744"/>
                  </a:lnTo>
                  <a:lnTo>
                    <a:pt x="513" y="742"/>
                  </a:lnTo>
                  <a:lnTo>
                    <a:pt x="511" y="741"/>
                  </a:lnTo>
                  <a:lnTo>
                    <a:pt x="503" y="739"/>
                  </a:lnTo>
                  <a:lnTo>
                    <a:pt x="501" y="737"/>
                  </a:lnTo>
                  <a:lnTo>
                    <a:pt x="498" y="737"/>
                  </a:lnTo>
                  <a:lnTo>
                    <a:pt x="496" y="734"/>
                  </a:lnTo>
                  <a:lnTo>
                    <a:pt x="493" y="732"/>
                  </a:lnTo>
                  <a:lnTo>
                    <a:pt x="493" y="729"/>
                  </a:lnTo>
                  <a:lnTo>
                    <a:pt x="490" y="727"/>
                  </a:lnTo>
                  <a:lnTo>
                    <a:pt x="488" y="726"/>
                  </a:lnTo>
                  <a:lnTo>
                    <a:pt x="485" y="724"/>
                  </a:lnTo>
                  <a:lnTo>
                    <a:pt x="485" y="722"/>
                  </a:lnTo>
                  <a:lnTo>
                    <a:pt x="486" y="721"/>
                  </a:lnTo>
                  <a:lnTo>
                    <a:pt x="485" y="719"/>
                  </a:lnTo>
                  <a:lnTo>
                    <a:pt x="483" y="717"/>
                  </a:lnTo>
                  <a:lnTo>
                    <a:pt x="480" y="716"/>
                  </a:lnTo>
                  <a:lnTo>
                    <a:pt x="478" y="712"/>
                  </a:lnTo>
                  <a:lnTo>
                    <a:pt x="478" y="711"/>
                  </a:lnTo>
                  <a:lnTo>
                    <a:pt x="480" y="709"/>
                  </a:lnTo>
                  <a:lnTo>
                    <a:pt x="480" y="707"/>
                  </a:lnTo>
                  <a:lnTo>
                    <a:pt x="478" y="706"/>
                  </a:lnTo>
                  <a:lnTo>
                    <a:pt x="478" y="704"/>
                  </a:lnTo>
                  <a:lnTo>
                    <a:pt x="478" y="702"/>
                  </a:lnTo>
                  <a:lnTo>
                    <a:pt x="478" y="701"/>
                  </a:lnTo>
                  <a:lnTo>
                    <a:pt x="478" y="699"/>
                  </a:lnTo>
                  <a:lnTo>
                    <a:pt x="480" y="697"/>
                  </a:lnTo>
                  <a:lnTo>
                    <a:pt x="480" y="696"/>
                  </a:lnTo>
                  <a:lnTo>
                    <a:pt x="478" y="696"/>
                  </a:lnTo>
                  <a:lnTo>
                    <a:pt x="478" y="694"/>
                  </a:lnTo>
                  <a:lnTo>
                    <a:pt x="478" y="692"/>
                  </a:lnTo>
                  <a:lnTo>
                    <a:pt x="478" y="691"/>
                  </a:lnTo>
                  <a:lnTo>
                    <a:pt x="476" y="691"/>
                  </a:lnTo>
                  <a:lnTo>
                    <a:pt x="476" y="687"/>
                  </a:lnTo>
                  <a:lnTo>
                    <a:pt x="473" y="686"/>
                  </a:lnTo>
                  <a:lnTo>
                    <a:pt x="473" y="684"/>
                  </a:lnTo>
                  <a:lnTo>
                    <a:pt x="470" y="684"/>
                  </a:lnTo>
                  <a:lnTo>
                    <a:pt x="468" y="682"/>
                  </a:lnTo>
                  <a:lnTo>
                    <a:pt x="466" y="681"/>
                  </a:lnTo>
                  <a:lnTo>
                    <a:pt x="466" y="679"/>
                  </a:lnTo>
                  <a:lnTo>
                    <a:pt x="466" y="677"/>
                  </a:lnTo>
                  <a:lnTo>
                    <a:pt x="465" y="677"/>
                  </a:lnTo>
                  <a:lnTo>
                    <a:pt x="465" y="676"/>
                  </a:lnTo>
                  <a:lnTo>
                    <a:pt x="465" y="674"/>
                  </a:lnTo>
                  <a:lnTo>
                    <a:pt x="463" y="674"/>
                  </a:lnTo>
                  <a:lnTo>
                    <a:pt x="461" y="674"/>
                  </a:lnTo>
                  <a:lnTo>
                    <a:pt x="460" y="672"/>
                  </a:lnTo>
                  <a:lnTo>
                    <a:pt x="460" y="671"/>
                  </a:lnTo>
                  <a:lnTo>
                    <a:pt x="456" y="669"/>
                  </a:lnTo>
                  <a:lnTo>
                    <a:pt x="456" y="667"/>
                  </a:lnTo>
                  <a:lnTo>
                    <a:pt x="453" y="662"/>
                  </a:lnTo>
                  <a:lnTo>
                    <a:pt x="453" y="661"/>
                  </a:lnTo>
                  <a:lnTo>
                    <a:pt x="450" y="657"/>
                  </a:lnTo>
                  <a:lnTo>
                    <a:pt x="446" y="652"/>
                  </a:lnTo>
                  <a:lnTo>
                    <a:pt x="445" y="651"/>
                  </a:lnTo>
                  <a:lnTo>
                    <a:pt x="445" y="649"/>
                  </a:lnTo>
                  <a:lnTo>
                    <a:pt x="443" y="647"/>
                  </a:lnTo>
                  <a:lnTo>
                    <a:pt x="439" y="647"/>
                  </a:lnTo>
                  <a:lnTo>
                    <a:pt x="438" y="647"/>
                  </a:lnTo>
                  <a:lnTo>
                    <a:pt x="436" y="647"/>
                  </a:lnTo>
                  <a:lnTo>
                    <a:pt x="436" y="649"/>
                  </a:lnTo>
                  <a:lnTo>
                    <a:pt x="434" y="649"/>
                  </a:lnTo>
                  <a:lnTo>
                    <a:pt x="431" y="645"/>
                  </a:lnTo>
                  <a:lnTo>
                    <a:pt x="428" y="639"/>
                  </a:lnTo>
                  <a:lnTo>
                    <a:pt x="426" y="637"/>
                  </a:lnTo>
                  <a:lnTo>
                    <a:pt x="424" y="635"/>
                  </a:lnTo>
                  <a:lnTo>
                    <a:pt x="424" y="634"/>
                  </a:lnTo>
                  <a:lnTo>
                    <a:pt x="426" y="632"/>
                  </a:lnTo>
                  <a:lnTo>
                    <a:pt x="424" y="630"/>
                  </a:lnTo>
                  <a:lnTo>
                    <a:pt x="426" y="629"/>
                  </a:lnTo>
                  <a:lnTo>
                    <a:pt x="424" y="627"/>
                  </a:lnTo>
                  <a:lnTo>
                    <a:pt x="424" y="624"/>
                  </a:lnTo>
                  <a:lnTo>
                    <a:pt x="423" y="622"/>
                  </a:lnTo>
                  <a:lnTo>
                    <a:pt x="421" y="624"/>
                  </a:lnTo>
                  <a:lnTo>
                    <a:pt x="421" y="622"/>
                  </a:lnTo>
                  <a:lnTo>
                    <a:pt x="418" y="624"/>
                  </a:lnTo>
                  <a:lnTo>
                    <a:pt x="414" y="622"/>
                  </a:lnTo>
                  <a:lnTo>
                    <a:pt x="411" y="622"/>
                  </a:lnTo>
                  <a:lnTo>
                    <a:pt x="409" y="622"/>
                  </a:lnTo>
                  <a:lnTo>
                    <a:pt x="408" y="622"/>
                  </a:lnTo>
                  <a:lnTo>
                    <a:pt x="404" y="625"/>
                  </a:lnTo>
                  <a:lnTo>
                    <a:pt x="404" y="627"/>
                  </a:lnTo>
                  <a:lnTo>
                    <a:pt x="403" y="629"/>
                  </a:lnTo>
                  <a:lnTo>
                    <a:pt x="401" y="629"/>
                  </a:lnTo>
                  <a:lnTo>
                    <a:pt x="401" y="624"/>
                  </a:lnTo>
                  <a:lnTo>
                    <a:pt x="398" y="622"/>
                  </a:lnTo>
                  <a:lnTo>
                    <a:pt x="398" y="620"/>
                  </a:lnTo>
                  <a:lnTo>
                    <a:pt x="398" y="617"/>
                  </a:lnTo>
                  <a:lnTo>
                    <a:pt x="396" y="617"/>
                  </a:lnTo>
                  <a:lnTo>
                    <a:pt x="393" y="617"/>
                  </a:lnTo>
                  <a:lnTo>
                    <a:pt x="393" y="615"/>
                  </a:lnTo>
                  <a:lnTo>
                    <a:pt x="394" y="614"/>
                  </a:lnTo>
                  <a:lnTo>
                    <a:pt x="394" y="612"/>
                  </a:lnTo>
                  <a:lnTo>
                    <a:pt x="391" y="610"/>
                  </a:lnTo>
                  <a:lnTo>
                    <a:pt x="391" y="609"/>
                  </a:lnTo>
                  <a:lnTo>
                    <a:pt x="389" y="609"/>
                  </a:lnTo>
                  <a:lnTo>
                    <a:pt x="386" y="610"/>
                  </a:lnTo>
                  <a:lnTo>
                    <a:pt x="383" y="609"/>
                  </a:lnTo>
                  <a:lnTo>
                    <a:pt x="384" y="607"/>
                  </a:lnTo>
                  <a:lnTo>
                    <a:pt x="383" y="602"/>
                  </a:lnTo>
                  <a:lnTo>
                    <a:pt x="381" y="602"/>
                  </a:lnTo>
                  <a:lnTo>
                    <a:pt x="379" y="602"/>
                  </a:lnTo>
                  <a:lnTo>
                    <a:pt x="379" y="600"/>
                  </a:lnTo>
                  <a:lnTo>
                    <a:pt x="379" y="599"/>
                  </a:lnTo>
                  <a:lnTo>
                    <a:pt x="379" y="597"/>
                  </a:lnTo>
                  <a:lnTo>
                    <a:pt x="381" y="594"/>
                  </a:lnTo>
                  <a:lnTo>
                    <a:pt x="383" y="592"/>
                  </a:lnTo>
                  <a:lnTo>
                    <a:pt x="384" y="592"/>
                  </a:lnTo>
                  <a:lnTo>
                    <a:pt x="386" y="594"/>
                  </a:lnTo>
                  <a:lnTo>
                    <a:pt x="386" y="595"/>
                  </a:lnTo>
                  <a:lnTo>
                    <a:pt x="388" y="595"/>
                  </a:lnTo>
                  <a:lnTo>
                    <a:pt x="389" y="594"/>
                  </a:lnTo>
                  <a:lnTo>
                    <a:pt x="388" y="590"/>
                  </a:lnTo>
                  <a:lnTo>
                    <a:pt x="386" y="590"/>
                  </a:lnTo>
                  <a:lnTo>
                    <a:pt x="386" y="589"/>
                  </a:lnTo>
                  <a:lnTo>
                    <a:pt x="389" y="589"/>
                  </a:lnTo>
                  <a:lnTo>
                    <a:pt x="389" y="585"/>
                  </a:lnTo>
                  <a:lnTo>
                    <a:pt x="391" y="587"/>
                  </a:lnTo>
                  <a:lnTo>
                    <a:pt x="394" y="585"/>
                  </a:lnTo>
                  <a:lnTo>
                    <a:pt x="394" y="584"/>
                  </a:lnTo>
                  <a:lnTo>
                    <a:pt x="393" y="582"/>
                  </a:lnTo>
                  <a:lnTo>
                    <a:pt x="396" y="580"/>
                  </a:lnTo>
                  <a:lnTo>
                    <a:pt x="398" y="580"/>
                  </a:lnTo>
                  <a:lnTo>
                    <a:pt x="399" y="582"/>
                  </a:lnTo>
                  <a:lnTo>
                    <a:pt x="399" y="580"/>
                  </a:lnTo>
                  <a:lnTo>
                    <a:pt x="399" y="579"/>
                  </a:lnTo>
                  <a:lnTo>
                    <a:pt x="401" y="579"/>
                  </a:lnTo>
                  <a:lnTo>
                    <a:pt x="403" y="580"/>
                  </a:lnTo>
                  <a:lnTo>
                    <a:pt x="404" y="579"/>
                  </a:lnTo>
                  <a:lnTo>
                    <a:pt x="406" y="580"/>
                  </a:lnTo>
                  <a:lnTo>
                    <a:pt x="408" y="577"/>
                  </a:lnTo>
                  <a:lnTo>
                    <a:pt x="408" y="575"/>
                  </a:lnTo>
                  <a:lnTo>
                    <a:pt x="409" y="575"/>
                  </a:lnTo>
                  <a:lnTo>
                    <a:pt x="411" y="574"/>
                  </a:lnTo>
                  <a:lnTo>
                    <a:pt x="411" y="572"/>
                  </a:lnTo>
                  <a:lnTo>
                    <a:pt x="409" y="570"/>
                  </a:lnTo>
                  <a:lnTo>
                    <a:pt x="409" y="569"/>
                  </a:lnTo>
                  <a:lnTo>
                    <a:pt x="411" y="569"/>
                  </a:lnTo>
                  <a:lnTo>
                    <a:pt x="413" y="569"/>
                  </a:lnTo>
                  <a:lnTo>
                    <a:pt x="414" y="570"/>
                  </a:lnTo>
                  <a:lnTo>
                    <a:pt x="416" y="570"/>
                  </a:lnTo>
                  <a:lnTo>
                    <a:pt x="419" y="574"/>
                  </a:lnTo>
                  <a:lnTo>
                    <a:pt x="419" y="572"/>
                  </a:lnTo>
                  <a:lnTo>
                    <a:pt x="421" y="572"/>
                  </a:lnTo>
                  <a:lnTo>
                    <a:pt x="424" y="570"/>
                  </a:lnTo>
                  <a:lnTo>
                    <a:pt x="428" y="564"/>
                  </a:lnTo>
                  <a:lnTo>
                    <a:pt x="431" y="562"/>
                  </a:lnTo>
                  <a:lnTo>
                    <a:pt x="433" y="560"/>
                  </a:lnTo>
                  <a:lnTo>
                    <a:pt x="434" y="559"/>
                  </a:lnTo>
                  <a:lnTo>
                    <a:pt x="434" y="557"/>
                  </a:lnTo>
                  <a:lnTo>
                    <a:pt x="431" y="554"/>
                  </a:lnTo>
                  <a:lnTo>
                    <a:pt x="433" y="552"/>
                  </a:lnTo>
                  <a:lnTo>
                    <a:pt x="438" y="550"/>
                  </a:lnTo>
                  <a:lnTo>
                    <a:pt x="438" y="547"/>
                  </a:lnTo>
                  <a:lnTo>
                    <a:pt x="436" y="543"/>
                  </a:lnTo>
                  <a:lnTo>
                    <a:pt x="436" y="542"/>
                  </a:lnTo>
                  <a:lnTo>
                    <a:pt x="439" y="542"/>
                  </a:lnTo>
                  <a:lnTo>
                    <a:pt x="441" y="540"/>
                  </a:lnTo>
                  <a:lnTo>
                    <a:pt x="448" y="537"/>
                  </a:lnTo>
                  <a:lnTo>
                    <a:pt x="446" y="535"/>
                  </a:lnTo>
                  <a:lnTo>
                    <a:pt x="446" y="532"/>
                  </a:lnTo>
                  <a:lnTo>
                    <a:pt x="445" y="530"/>
                  </a:lnTo>
                  <a:lnTo>
                    <a:pt x="445" y="528"/>
                  </a:lnTo>
                  <a:lnTo>
                    <a:pt x="443" y="528"/>
                  </a:lnTo>
                  <a:lnTo>
                    <a:pt x="441" y="525"/>
                  </a:lnTo>
                  <a:lnTo>
                    <a:pt x="438" y="523"/>
                  </a:lnTo>
                  <a:lnTo>
                    <a:pt x="436" y="520"/>
                  </a:lnTo>
                  <a:lnTo>
                    <a:pt x="433" y="520"/>
                  </a:lnTo>
                  <a:lnTo>
                    <a:pt x="429" y="515"/>
                  </a:lnTo>
                  <a:lnTo>
                    <a:pt x="429" y="513"/>
                  </a:lnTo>
                  <a:lnTo>
                    <a:pt x="429" y="512"/>
                  </a:lnTo>
                  <a:lnTo>
                    <a:pt x="428" y="512"/>
                  </a:lnTo>
                  <a:lnTo>
                    <a:pt x="426" y="512"/>
                  </a:lnTo>
                  <a:lnTo>
                    <a:pt x="424" y="507"/>
                  </a:lnTo>
                  <a:lnTo>
                    <a:pt x="421" y="508"/>
                  </a:lnTo>
                  <a:lnTo>
                    <a:pt x="421" y="505"/>
                  </a:lnTo>
                  <a:lnTo>
                    <a:pt x="419" y="503"/>
                  </a:lnTo>
                  <a:lnTo>
                    <a:pt x="418" y="502"/>
                  </a:lnTo>
                  <a:lnTo>
                    <a:pt x="416" y="500"/>
                  </a:lnTo>
                  <a:lnTo>
                    <a:pt x="413" y="498"/>
                  </a:lnTo>
                  <a:lnTo>
                    <a:pt x="411" y="500"/>
                  </a:lnTo>
                  <a:lnTo>
                    <a:pt x="409" y="502"/>
                  </a:lnTo>
                  <a:lnTo>
                    <a:pt x="406" y="502"/>
                  </a:lnTo>
                  <a:lnTo>
                    <a:pt x="404" y="502"/>
                  </a:lnTo>
                  <a:lnTo>
                    <a:pt x="403" y="502"/>
                  </a:lnTo>
                  <a:lnTo>
                    <a:pt x="401" y="498"/>
                  </a:lnTo>
                  <a:lnTo>
                    <a:pt x="399" y="498"/>
                  </a:lnTo>
                  <a:lnTo>
                    <a:pt x="398" y="498"/>
                  </a:lnTo>
                  <a:lnTo>
                    <a:pt x="396" y="498"/>
                  </a:lnTo>
                  <a:lnTo>
                    <a:pt x="389" y="497"/>
                  </a:lnTo>
                  <a:lnTo>
                    <a:pt x="386" y="502"/>
                  </a:lnTo>
                  <a:lnTo>
                    <a:pt x="386" y="505"/>
                  </a:lnTo>
                  <a:lnTo>
                    <a:pt x="386" y="507"/>
                  </a:lnTo>
                  <a:lnTo>
                    <a:pt x="386" y="512"/>
                  </a:lnTo>
                  <a:lnTo>
                    <a:pt x="384" y="513"/>
                  </a:lnTo>
                  <a:lnTo>
                    <a:pt x="383" y="513"/>
                  </a:lnTo>
                  <a:lnTo>
                    <a:pt x="381" y="513"/>
                  </a:lnTo>
                  <a:lnTo>
                    <a:pt x="378" y="515"/>
                  </a:lnTo>
                  <a:lnTo>
                    <a:pt x="376" y="517"/>
                  </a:lnTo>
                  <a:lnTo>
                    <a:pt x="374" y="515"/>
                  </a:lnTo>
                  <a:lnTo>
                    <a:pt x="373" y="512"/>
                  </a:lnTo>
                  <a:lnTo>
                    <a:pt x="371" y="508"/>
                  </a:lnTo>
                  <a:lnTo>
                    <a:pt x="369" y="507"/>
                  </a:lnTo>
                  <a:lnTo>
                    <a:pt x="366" y="505"/>
                  </a:lnTo>
                  <a:lnTo>
                    <a:pt x="363" y="505"/>
                  </a:lnTo>
                  <a:lnTo>
                    <a:pt x="361" y="503"/>
                  </a:lnTo>
                  <a:lnTo>
                    <a:pt x="359" y="503"/>
                  </a:lnTo>
                  <a:lnTo>
                    <a:pt x="359" y="502"/>
                  </a:lnTo>
                  <a:lnTo>
                    <a:pt x="356" y="502"/>
                  </a:lnTo>
                  <a:lnTo>
                    <a:pt x="354" y="502"/>
                  </a:lnTo>
                  <a:lnTo>
                    <a:pt x="353" y="500"/>
                  </a:lnTo>
                  <a:lnTo>
                    <a:pt x="353" y="502"/>
                  </a:lnTo>
                  <a:lnTo>
                    <a:pt x="351" y="505"/>
                  </a:lnTo>
                  <a:lnTo>
                    <a:pt x="349" y="505"/>
                  </a:lnTo>
                  <a:lnTo>
                    <a:pt x="347" y="507"/>
                  </a:lnTo>
                  <a:lnTo>
                    <a:pt x="344" y="510"/>
                  </a:lnTo>
                  <a:lnTo>
                    <a:pt x="342" y="510"/>
                  </a:lnTo>
                  <a:lnTo>
                    <a:pt x="342" y="512"/>
                  </a:lnTo>
                  <a:lnTo>
                    <a:pt x="342" y="515"/>
                  </a:lnTo>
                  <a:lnTo>
                    <a:pt x="342" y="517"/>
                  </a:lnTo>
                  <a:lnTo>
                    <a:pt x="341" y="520"/>
                  </a:lnTo>
                  <a:lnTo>
                    <a:pt x="341" y="522"/>
                  </a:lnTo>
                  <a:lnTo>
                    <a:pt x="339" y="523"/>
                  </a:lnTo>
                  <a:lnTo>
                    <a:pt x="336" y="522"/>
                  </a:lnTo>
                  <a:lnTo>
                    <a:pt x="332" y="527"/>
                  </a:lnTo>
                  <a:lnTo>
                    <a:pt x="331" y="528"/>
                  </a:lnTo>
                  <a:lnTo>
                    <a:pt x="329" y="527"/>
                  </a:lnTo>
                  <a:lnTo>
                    <a:pt x="329" y="525"/>
                  </a:lnTo>
                  <a:lnTo>
                    <a:pt x="327" y="525"/>
                  </a:lnTo>
                  <a:lnTo>
                    <a:pt x="322" y="523"/>
                  </a:lnTo>
                  <a:lnTo>
                    <a:pt x="321" y="523"/>
                  </a:lnTo>
                  <a:lnTo>
                    <a:pt x="321" y="522"/>
                  </a:lnTo>
                  <a:lnTo>
                    <a:pt x="324" y="518"/>
                  </a:lnTo>
                  <a:lnTo>
                    <a:pt x="326" y="518"/>
                  </a:lnTo>
                  <a:lnTo>
                    <a:pt x="331" y="515"/>
                  </a:lnTo>
                  <a:lnTo>
                    <a:pt x="329" y="513"/>
                  </a:lnTo>
                  <a:lnTo>
                    <a:pt x="327" y="513"/>
                  </a:lnTo>
                  <a:lnTo>
                    <a:pt x="326" y="510"/>
                  </a:lnTo>
                  <a:lnTo>
                    <a:pt x="326" y="508"/>
                  </a:lnTo>
                  <a:lnTo>
                    <a:pt x="326" y="507"/>
                  </a:lnTo>
                  <a:lnTo>
                    <a:pt x="326" y="502"/>
                  </a:lnTo>
                  <a:lnTo>
                    <a:pt x="324" y="498"/>
                  </a:lnTo>
                  <a:lnTo>
                    <a:pt x="324" y="497"/>
                  </a:lnTo>
                  <a:lnTo>
                    <a:pt x="322" y="497"/>
                  </a:lnTo>
                  <a:lnTo>
                    <a:pt x="322" y="493"/>
                  </a:lnTo>
                  <a:lnTo>
                    <a:pt x="322" y="492"/>
                  </a:lnTo>
                  <a:lnTo>
                    <a:pt x="314" y="488"/>
                  </a:lnTo>
                  <a:lnTo>
                    <a:pt x="311" y="488"/>
                  </a:lnTo>
                  <a:lnTo>
                    <a:pt x="311" y="490"/>
                  </a:lnTo>
                  <a:lnTo>
                    <a:pt x="309" y="490"/>
                  </a:lnTo>
                  <a:lnTo>
                    <a:pt x="306" y="490"/>
                  </a:lnTo>
                  <a:lnTo>
                    <a:pt x="306" y="492"/>
                  </a:lnTo>
                  <a:lnTo>
                    <a:pt x="304" y="493"/>
                  </a:lnTo>
                  <a:lnTo>
                    <a:pt x="302" y="492"/>
                  </a:lnTo>
                  <a:lnTo>
                    <a:pt x="299" y="493"/>
                  </a:lnTo>
                  <a:lnTo>
                    <a:pt x="292" y="495"/>
                  </a:lnTo>
                  <a:lnTo>
                    <a:pt x="292" y="497"/>
                  </a:lnTo>
                  <a:lnTo>
                    <a:pt x="287" y="495"/>
                  </a:lnTo>
                  <a:lnTo>
                    <a:pt x="287" y="493"/>
                  </a:lnTo>
                  <a:lnTo>
                    <a:pt x="287" y="492"/>
                  </a:lnTo>
                  <a:lnTo>
                    <a:pt x="286" y="490"/>
                  </a:lnTo>
                  <a:lnTo>
                    <a:pt x="286" y="487"/>
                  </a:lnTo>
                  <a:lnTo>
                    <a:pt x="284" y="485"/>
                  </a:lnTo>
                  <a:lnTo>
                    <a:pt x="284" y="482"/>
                  </a:lnTo>
                  <a:lnTo>
                    <a:pt x="282" y="480"/>
                  </a:lnTo>
                  <a:lnTo>
                    <a:pt x="281" y="477"/>
                  </a:lnTo>
                  <a:lnTo>
                    <a:pt x="279" y="477"/>
                  </a:lnTo>
                  <a:lnTo>
                    <a:pt x="277" y="475"/>
                  </a:lnTo>
                  <a:lnTo>
                    <a:pt x="279" y="473"/>
                  </a:lnTo>
                  <a:lnTo>
                    <a:pt x="277" y="468"/>
                  </a:lnTo>
                  <a:lnTo>
                    <a:pt x="279" y="467"/>
                  </a:lnTo>
                  <a:lnTo>
                    <a:pt x="277" y="467"/>
                  </a:lnTo>
                  <a:lnTo>
                    <a:pt x="276" y="463"/>
                  </a:lnTo>
                  <a:lnTo>
                    <a:pt x="274" y="462"/>
                  </a:lnTo>
                  <a:lnTo>
                    <a:pt x="272" y="462"/>
                  </a:lnTo>
                  <a:lnTo>
                    <a:pt x="271" y="462"/>
                  </a:lnTo>
                  <a:lnTo>
                    <a:pt x="267" y="462"/>
                  </a:lnTo>
                  <a:lnTo>
                    <a:pt x="267" y="465"/>
                  </a:lnTo>
                  <a:lnTo>
                    <a:pt x="264" y="467"/>
                  </a:lnTo>
                  <a:lnTo>
                    <a:pt x="259" y="465"/>
                  </a:lnTo>
                  <a:lnTo>
                    <a:pt x="256" y="467"/>
                  </a:lnTo>
                  <a:lnTo>
                    <a:pt x="252" y="468"/>
                  </a:lnTo>
                  <a:lnTo>
                    <a:pt x="249" y="468"/>
                  </a:lnTo>
                  <a:lnTo>
                    <a:pt x="249" y="467"/>
                  </a:lnTo>
                  <a:lnTo>
                    <a:pt x="244" y="468"/>
                  </a:lnTo>
                  <a:lnTo>
                    <a:pt x="242" y="468"/>
                  </a:lnTo>
                  <a:lnTo>
                    <a:pt x="239" y="467"/>
                  </a:lnTo>
                  <a:lnTo>
                    <a:pt x="239" y="463"/>
                  </a:lnTo>
                  <a:lnTo>
                    <a:pt x="237" y="462"/>
                  </a:lnTo>
                  <a:lnTo>
                    <a:pt x="234" y="460"/>
                  </a:lnTo>
                  <a:lnTo>
                    <a:pt x="230" y="458"/>
                  </a:lnTo>
                  <a:lnTo>
                    <a:pt x="227" y="458"/>
                  </a:lnTo>
                  <a:lnTo>
                    <a:pt x="220" y="457"/>
                  </a:lnTo>
                  <a:lnTo>
                    <a:pt x="220" y="455"/>
                  </a:lnTo>
                  <a:lnTo>
                    <a:pt x="219" y="453"/>
                  </a:lnTo>
                  <a:lnTo>
                    <a:pt x="215" y="452"/>
                  </a:lnTo>
                  <a:lnTo>
                    <a:pt x="209" y="450"/>
                  </a:lnTo>
                  <a:lnTo>
                    <a:pt x="209" y="452"/>
                  </a:lnTo>
                  <a:lnTo>
                    <a:pt x="207" y="452"/>
                  </a:lnTo>
                  <a:lnTo>
                    <a:pt x="204" y="452"/>
                  </a:lnTo>
                  <a:lnTo>
                    <a:pt x="202" y="450"/>
                  </a:lnTo>
                  <a:lnTo>
                    <a:pt x="197" y="450"/>
                  </a:lnTo>
                  <a:lnTo>
                    <a:pt x="194" y="452"/>
                  </a:lnTo>
                  <a:lnTo>
                    <a:pt x="190" y="445"/>
                  </a:lnTo>
                  <a:lnTo>
                    <a:pt x="187" y="446"/>
                  </a:lnTo>
                  <a:lnTo>
                    <a:pt x="185" y="446"/>
                  </a:lnTo>
                  <a:lnTo>
                    <a:pt x="182" y="445"/>
                  </a:lnTo>
                  <a:lnTo>
                    <a:pt x="180" y="443"/>
                  </a:lnTo>
                  <a:lnTo>
                    <a:pt x="179" y="443"/>
                  </a:lnTo>
                  <a:lnTo>
                    <a:pt x="177" y="441"/>
                  </a:lnTo>
                  <a:lnTo>
                    <a:pt x="174" y="440"/>
                  </a:lnTo>
                  <a:lnTo>
                    <a:pt x="174" y="438"/>
                  </a:lnTo>
                  <a:lnTo>
                    <a:pt x="170" y="438"/>
                  </a:lnTo>
                  <a:lnTo>
                    <a:pt x="169" y="438"/>
                  </a:lnTo>
                  <a:lnTo>
                    <a:pt x="167" y="438"/>
                  </a:lnTo>
                  <a:lnTo>
                    <a:pt x="165" y="441"/>
                  </a:lnTo>
                  <a:lnTo>
                    <a:pt x="165" y="443"/>
                  </a:lnTo>
                  <a:lnTo>
                    <a:pt x="162" y="446"/>
                  </a:lnTo>
                  <a:lnTo>
                    <a:pt x="157" y="452"/>
                  </a:lnTo>
                  <a:lnTo>
                    <a:pt x="155" y="452"/>
                  </a:lnTo>
                  <a:lnTo>
                    <a:pt x="153" y="452"/>
                  </a:lnTo>
                  <a:lnTo>
                    <a:pt x="152" y="452"/>
                  </a:lnTo>
                  <a:lnTo>
                    <a:pt x="152" y="450"/>
                  </a:lnTo>
                  <a:lnTo>
                    <a:pt x="152" y="448"/>
                  </a:lnTo>
                  <a:lnTo>
                    <a:pt x="152" y="446"/>
                  </a:lnTo>
                  <a:lnTo>
                    <a:pt x="152" y="445"/>
                  </a:lnTo>
                  <a:lnTo>
                    <a:pt x="152" y="443"/>
                  </a:lnTo>
                  <a:lnTo>
                    <a:pt x="150" y="440"/>
                  </a:lnTo>
                  <a:lnTo>
                    <a:pt x="152" y="440"/>
                  </a:lnTo>
                  <a:lnTo>
                    <a:pt x="152" y="438"/>
                  </a:lnTo>
                  <a:lnTo>
                    <a:pt x="152" y="436"/>
                  </a:lnTo>
                  <a:lnTo>
                    <a:pt x="152" y="435"/>
                  </a:lnTo>
                  <a:lnTo>
                    <a:pt x="152" y="433"/>
                  </a:lnTo>
                  <a:lnTo>
                    <a:pt x="153" y="431"/>
                  </a:lnTo>
                  <a:lnTo>
                    <a:pt x="152" y="428"/>
                  </a:lnTo>
                  <a:lnTo>
                    <a:pt x="152" y="426"/>
                  </a:lnTo>
                  <a:lnTo>
                    <a:pt x="150" y="426"/>
                  </a:lnTo>
                  <a:lnTo>
                    <a:pt x="147" y="418"/>
                  </a:lnTo>
                  <a:lnTo>
                    <a:pt x="147" y="420"/>
                  </a:lnTo>
                  <a:lnTo>
                    <a:pt x="143" y="418"/>
                  </a:lnTo>
                  <a:lnTo>
                    <a:pt x="143" y="416"/>
                  </a:lnTo>
                  <a:lnTo>
                    <a:pt x="142" y="416"/>
                  </a:lnTo>
                  <a:lnTo>
                    <a:pt x="138" y="415"/>
                  </a:lnTo>
                  <a:lnTo>
                    <a:pt x="137" y="415"/>
                  </a:lnTo>
                  <a:lnTo>
                    <a:pt x="135" y="415"/>
                  </a:lnTo>
                  <a:lnTo>
                    <a:pt x="130" y="408"/>
                  </a:lnTo>
                  <a:lnTo>
                    <a:pt x="130" y="406"/>
                  </a:lnTo>
                  <a:lnTo>
                    <a:pt x="127" y="403"/>
                  </a:lnTo>
                  <a:lnTo>
                    <a:pt x="127" y="401"/>
                  </a:lnTo>
                  <a:lnTo>
                    <a:pt x="127" y="400"/>
                  </a:lnTo>
                  <a:lnTo>
                    <a:pt x="125" y="398"/>
                  </a:lnTo>
                  <a:lnTo>
                    <a:pt x="125" y="393"/>
                  </a:lnTo>
                  <a:lnTo>
                    <a:pt x="123" y="391"/>
                  </a:lnTo>
                  <a:lnTo>
                    <a:pt x="123" y="390"/>
                  </a:lnTo>
                  <a:lnTo>
                    <a:pt x="123" y="386"/>
                  </a:lnTo>
                  <a:lnTo>
                    <a:pt x="123" y="385"/>
                  </a:lnTo>
                  <a:lnTo>
                    <a:pt x="123" y="383"/>
                  </a:lnTo>
                  <a:lnTo>
                    <a:pt x="127" y="381"/>
                  </a:lnTo>
                  <a:lnTo>
                    <a:pt x="127" y="380"/>
                  </a:lnTo>
                  <a:lnTo>
                    <a:pt x="130" y="378"/>
                  </a:lnTo>
                  <a:lnTo>
                    <a:pt x="130" y="375"/>
                  </a:lnTo>
                  <a:lnTo>
                    <a:pt x="128" y="371"/>
                  </a:lnTo>
                  <a:lnTo>
                    <a:pt x="125" y="371"/>
                  </a:lnTo>
                  <a:lnTo>
                    <a:pt x="127" y="366"/>
                  </a:lnTo>
                  <a:lnTo>
                    <a:pt x="125" y="363"/>
                  </a:lnTo>
                  <a:lnTo>
                    <a:pt x="120" y="363"/>
                  </a:lnTo>
                  <a:lnTo>
                    <a:pt x="118" y="363"/>
                  </a:lnTo>
                  <a:lnTo>
                    <a:pt x="117" y="363"/>
                  </a:lnTo>
                  <a:lnTo>
                    <a:pt x="115" y="361"/>
                  </a:lnTo>
                  <a:lnTo>
                    <a:pt x="117" y="360"/>
                  </a:lnTo>
                  <a:lnTo>
                    <a:pt x="115" y="360"/>
                  </a:lnTo>
                  <a:lnTo>
                    <a:pt x="115" y="356"/>
                  </a:lnTo>
                  <a:lnTo>
                    <a:pt x="117" y="356"/>
                  </a:lnTo>
                  <a:lnTo>
                    <a:pt x="115" y="355"/>
                  </a:lnTo>
                  <a:lnTo>
                    <a:pt x="113" y="355"/>
                  </a:lnTo>
                  <a:lnTo>
                    <a:pt x="112" y="356"/>
                  </a:lnTo>
                  <a:lnTo>
                    <a:pt x="110" y="356"/>
                  </a:lnTo>
                  <a:lnTo>
                    <a:pt x="108" y="358"/>
                  </a:lnTo>
                  <a:lnTo>
                    <a:pt x="105" y="358"/>
                  </a:lnTo>
                  <a:lnTo>
                    <a:pt x="103" y="360"/>
                  </a:lnTo>
                  <a:lnTo>
                    <a:pt x="105" y="361"/>
                  </a:lnTo>
                  <a:lnTo>
                    <a:pt x="102" y="363"/>
                  </a:lnTo>
                  <a:lnTo>
                    <a:pt x="98" y="361"/>
                  </a:lnTo>
                  <a:lnTo>
                    <a:pt x="97" y="360"/>
                  </a:lnTo>
                  <a:lnTo>
                    <a:pt x="98" y="360"/>
                  </a:lnTo>
                  <a:lnTo>
                    <a:pt x="98" y="356"/>
                  </a:lnTo>
                  <a:lnTo>
                    <a:pt x="98" y="350"/>
                  </a:lnTo>
                  <a:lnTo>
                    <a:pt x="97" y="346"/>
                  </a:lnTo>
                  <a:lnTo>
                    <a:pt x="92" y="348"/>
                  </a:lnTo>
                  <a:lnTo>
                    <a:pt x="90" y="348"/>
                  </a:lnTo>
                  <a:lnTo>
                    <a:pt x="88" y="351"/>
                  </a:lnTo>
                  <a:lnTo>
                    <a:pt x="87" y="355"/>
                  </a:lnTo>
                  <a:lnTo>
                    <a:pt x="87" y="356"/>
                  </a:lnTo>
                  <a:lnTo>
                    <a:pt x="88" y="358"/>
                  </a:lnTo>
                  <a:lnTo>
                    <a:pt x="87" y="358"/>
                  </a:lnTo>
                  <a:lnTo>
                    <a:pt x="85" y="358"/>
                  </a:lnTo>
                  <a:lnTo>
                    <a:pt x="83" y="358"/>
                  </a:lnTo>
                  <a:lnTo>
                    <a:pt x="80" y="358"/>
                  </a:lnTo>
                  <a:lnTo>
                    <a:pt x="78" y="358"/>
                  </a:lnTo>
                  <a:lnTo>
                    <a:pt x="77" y="356"/>
                  </a:lnTo>
                  <a:lnTo>
                    <a:pt x="77" y="353"/>
                  </a:lnTo>
                  <a:lnTo>
                    <a:pt x="78" y="351"/>
                  </a:lnTo>
                  <a:lnTo>
                    <a:pt x="80" y="351"/>
                  </a:lnTo>
                  <a:lnTo>
                    <a:pt x="78" y="350"/>
                  </a:lnTo>
                  <a:lnTo>
                    <a:pt x="77" y="348"/>
                  </a:lnTo>
                  <a:lnTo>
                    <a:pt x="72" y="348"/>
                  </a:lnTo>
                  <a:lnTo>
                    <a:pt x="70" y="346"/>
                  </a:lnTo>
                  <a:lnTo>
                    <a:pt x="68" y="346"/>
                  </a:lnTo>
                  <a:lnTo>
                    <a:pt x="68" y="344"/>
                  </a:lnTo>
                  <a:lnTo>
                    <a:pt x="67" y="344"/>
                  </a:lnTo>
                  <a:lnTo>
                    <a:pt x="65" y="344"/>
                  </a:lnTo>
                  <a:lnTo>
                    <a:pt x="65" y="348"/>
                  </a:lnTo>
                  <a:lnTo>
                    <a:pt x="65" y="350"/>
                  </a:lnTo>
                  <a:lnTo>
                    <a:pt x="60" y="350"/>
                  </a:lnTo>
                  <a:lnTo>
                    <a:pt x="58" y="348"/>
                  </a:lnTo>
                  <a:lnTo>
                    <a:pt x="58" y="344"/>
                  </a:lnTo>
                  <a:lnTo>
                    <a:pt x="56" y="344"/>
                  </a:lnTo>
                  <a:lnTo>
                    <a:pt x="55" y="344"/>
                  </a:lnTo>
                  <a:lnTo>
                    <a:pt x="53" y="348"/>
                  </a:lnTo>
                  <a:lnTo>
                    <a:pt x="50" y="350"/>
                  </a:lnTo>
                  <a:lnTo>
                    <a:pt x="48" y="350"/>
                  </a:lnTo>
                  <a:lnTo>
                    <a:pt x="46" y="350"/>
                  </a:lnTo>
                  <a:lnTo>
                    <a:pt x="45" y="350"/>
                  </a:lnTo>
                  <a:lnTo>
                    <a:pt x="45" y="351"/>
                  </a:lnTo>
                  <a:lnTo>
                    <a:pt x="41" y="358"/>
                  </a:lnTo>
                  <a:lnTo>
                    <a:pt x="43" y="360"/>
                  </a:lnTo>
                  <a:lnTo>
                    <a:pt x="46" y="365"/>
                  </a:lnTo>
                  <a:lnTo>
                    <a:pt x="48" y="363"/>
                  </a:lnTo>
                  <a:lnTo>
                    <a:pt x="51" y="361"/>
                  </a:lnTo>
                  <a:lnTo>
                    <a:pt x="53" y="363"/>
                  </a:lnTo>
                  <a:lnTo>
                    <a:pt x="53" y="366"/>
                  </a:lnTo>
                  <a:lnTo>
                    <a:pt x="55" y="370"/>
                  </a:lnTo>
                  <a:lnTo>
                    <a:pt x="53" y="371"/>
                  </a:lnTo>
                  <a:lnTo>
                    <a:pt x="53" y="373"/>
                  </a:lnTo>
                  <a:lnTo>
                    <a:pt x="53" y="376"/>
                  </a:lnTo>
                  <a:lnTo>
                    <a:pt x="53" y="380"/>
                  </a:lnTo>
                  <a:lnTo>
                    <a:pt x="53" y="381"/>
                  </a:lnTo>
                  <a:lnTo>
                    <a:pt x="51" y="381"/>
                  </a:lnTo>
                  <a:lnTo>
                    <a:pt x="50" y="386"/>
                  </a:lnTo>
                  <a:lnTo>
                    <a:pt x="48" y="386"/>
                  </a:lnTo>
                  <a:lnTo>
                    <a:pt x="46" y="388"/>
                  </a:lnTo>
                  <a:lnTo>
                    <a:pt x="48" y="390"/>
                  </a:lnTo>
                  <a:lnTo>
                    <a:pt x="50" y="393"/>
                  </a:lnTo>
                  <a:lnTo>
                    <a:pt x="50" y="395"/>
                  </a:lnTo>
                  <a:lnTo>
                    <a:pt x="51" y="395"/>
                  </a:lnTo>
                  <a:lnTo>
                    <a:pt x="48" y="398"/>
                  </a:lnTo>
                  <a:lnTo>
                    <a:pt x="48" y="400"/>
                  </a:lnTo>
                  <a:lnTo>
                    <a:pt x="48" y="401"/>
                  </a:lnTo>
                  <a:lnTo>
                    <a:pt x="50" y="403"/>
                  </a:lnTo>
                  <a:lnTo>
                    <a:pt x="50" y="410"/>
                  </a:lnTo>
                  <a:lnTo>
                    <a:pt x="50" y="411"/>
                  </a:lnTo>
                  <a:lnTo>
                    <a:pt x="48" y="411"/>
                  </a:lnTo>
                  <a:lnTo>
                    <a:pt x="43" y="411"/>
                  </a:lnTo>
                  <a:lnTo>
                    <a:pt x="41" y="413"/>
                  </a:lnTo>
                  <a:lnTo>
                    <a:pt x="38" y="415"/>
                  </a:lnTo>
                  <a:lnTo>
                    <a:pt x="36" y="413"/>
                  </a:lnTo>
                  <a:lnTo>
                    <a:pt x="33" y="411"/>
                  </a:lnTo>
                  <a:lnTo>
                    <a:pt x="23" y="408"/>
                  </a:lnTo>
                  <a:lnTo>
                    <a:pt x="21" y="411"/>
                  </a:lnTo>
                  <a:lnTo>
                    <a:pt x="18" y="410"/>
                  </a:lnTo>
                  <a:lnTo>
                    <a:pt x="15" y="408"/>
                  </a:lnTo>
                  <a:lnTo>
                    <a:pt x="13" y="408"/>
                  </a:lnTo>
                  <a:lnTo>
                    <a:pt x="13" y="411"/>
                  </a:lnTo>
                  <a:lnTo>
                    <a:pt x="10" y="411"/>
                  </a:lnTo>
                  <a:lnTo>
                    <a:pt x="8" y="411"/>
                  </a:lnTo>
                  <a:lnTo>
                    <a:pt x="6" y="411"/>
                  </a:lnTo>
                  <a:lnTo>
                    <a:pt x="3" y="410"/>
                  </a:lnTo>
                  <a:lnTo>
                    <a:pt x="1" y="411"/>
                  </a:lnTo>
                  <a:lnTo>
                    <a:pt x="0" y="408"/>
                  </a:lnTo>
                  <a:lnTo>
                    <a:pt x="0" y="406"/>
                  </a:lnTo>
                  <a:lnTo>
                    <a:pt x="0" y="405"/>
                  </a:lnTo>
                  <a:lnTo>
                    <a:pt x="6" y="398"/>
                  </a:lnTo>
                  <a:lnTo>
                    <a:pt x="10" y="393"/>
                  </a:lnTo>
                  <a:lnTo>
                    <a:pt x="11" y="393"/>
                  </a:lnTo>
                  <a:lnTo>
                    <a:pt x="11" y="391"/>
                  </a:lnTo>
                  <a:lnTo>
                    <a:pt x="13" y="390"/>
                  </a:lnTo>
                  <a:lnTo>
                    <a:pt x="15" y="388"/>
                  </a:lnTo>
                  <a:lnTo>
                    <a:pt x="16" y="383"/>
                  </a:lnTo>
                  <a:lnTo>
                    <a:pt x="20" y="383"/>
                  </a:lnTo>
                  <a:lnTo>
                    <a:pt x="21" y="380"/>
                  </a:lnTo>
                  <a:lnTo>
                    <a:pt x="21" y="378"/>
                  </a:lnTo>
                  <a:lnTo>
                    <a:pt x="20" y="376"/>
                  </a:lnTo>
                  <a:lnTo>
                    <a:pt x="21" y="375"/>
                  </a:lnTo>
                  <a:lnTo>
                    <a:pt x="21" y="371"/>
                  </a:lnTo>
                  <a:lnTo>
                    <a:pt x="23" y="371"/>
                  </a:lnTo>
                  <a:lnTo>
                    <a:pt x="21" y="370"/>
                  </a:lnTo>
                  <a:lnTo>
                    <a:pt x="23" y="368"/>
                  </a:lnTo>
                  <a:lnTo>
                    <a:pt x="23" y="366"/>
                  </a:lnTo>
                  <a:lnTo>
                    <a:pt x="25" y="366"/>
                  </a:lnTo>
                  <a:lnTo>
                    <a:pt x="26" y="366"/>
                  </a:lnTo>
                  <a:lnTo>
                    <a:pt x="28" y="365"/>
                  </a:lnTo>
                  <a:lnTo>
                    <a:pt x="26" y="356"/>
                  </a:lnTo>
                  <a:lnTo>
                    <a:pt x="28" y="355"/>
                  </a:lnTo>
                  <a:lnTo>
                    <a:pt x="30" y="356"/>
                  </a:lnTo>
                  <a:lnTo>
                    <a:pt x="30" y="355"/>
                  </a:lnTo>
                  <a:lnTo>
                    <a:pt x="33" y="348"/>
                  </a:lnTo>
                  <a:lnTo>
                    <a:pt x="31" y="346"/>
                  </a:lnTo>
                  <a:lnTo>
                    <a:pt x="33" y="343"/>
                  </a:lnTo>
                  <a:lnTo>
                    <a:pt x="35" y="343"/>
                  </a:lnTo>
                  <a:lnTo>
                    <a:pt x="36" y="341"/>
                  </a:lnTo>
                  <a:lnTo>
                    <a:pt x="35" y="341"/>
                  </a:lnTo>
                  <a:lnTo>
                    <a:pt x="35" y="339"/>
                  </a:lnTo>
                  <a:lnTo>
                    <a:pt x="36" y="338"/>
                  </a:lnTo>
                  <a:lnTo>
                    <a:pt x="35" y="338"/>
                  </a:lnTo>
                  <a:lnTo>
                    <a:pt x="35" y="336"/>
                  </a:lnTo>
                  <a:lnTo>
                    <a:pt x="36" y="334"/>
                  </a:lnTo>
                  <a:lnTo>
                    <a:pt x="36" y="336"/>
                  </a:lnTo>
                  <a:lnTo>
                    <a:pt x="36" y="334"/>
                  </a:lnTo>
                  <a:lnTo>
                    <a:pt x="38" y="334"/>
                  </a:lnTo>
                  <a:lnTo>
                    <a:pt x="40" y="333"/>
                  </a:lnTo>
                  <a:lnTo>
                    <a:pt x="40" y="331"/>
                  </a:lnTo>
                  <a:lnTo>
                    <a:pt x="40" y="329"/>
                  </a:lnTo>
                  <a:lnTo>
                    <a:pt x="41" y="326"/>
                  </a:lnTo>
                  <a:lnTo>
                    <a:pt x="41" y="324"/>
                  </a:lnTo>
                  <a:lnTo>
                    <a:pt x="41" y="323"/>
                  </a:lnTo>
                  <a:lnTo>
                    <a:pt x="43" y="319"/>
                  </a:lnTo>
                  <a:lnTo>
                    <a:pt x="43" y="316"/>
                  </a:lnTo>
                  <a:lnTo>
                    <a:pt x="45" y="314"/>
                  </a:lnTo>
                  <a:lnTo>
                    <a:pt x="45" y="313"/>
                  </a:lnTo>
                  <a:lnTo>
                    <a:pt x="45" y="309"/>
                  </a:lnTo>
                  <a:lnTo>
                    <a:pt x="43" y="308"/>
                  </a:lnTo>
                  <a:lnTo>
                    <a:pt x="45" y="304"/>
                  </a:lnTo>
                  <a:lnTo>
                    <a:pt x="45" y="303"/>
                  </a:lnTo>
                  <a:lnTo>
                    <a:pt x="46" y="303"/>
                  </a:lnTo>
                  <a:lnTo>
                    <a:pt x="48" y="301"/>
                  </a:lnTo>
                  <a:lnTo>
                    <a:pt x="48" y="299"/>
                  </a:lnTo>
                  <a:lnTo>
                    <a:pt x="48" y="296"/>
                  </a:lnTo>
                  <a:lnTo>
                    <a:pt x="46" y="291"/>
                  </a:lnTo>
                  <a:lnTo>
                    <a:pt x="48" y="291"/>
                  </a:lnTo>
                  <a:lnTo>
                    <a:pt x="50" y="289"/>
                  </a:lnTo>
                  <a:lnTo>
                    <a:pt x="50" y="288"/>
                  </a:lnTo>
                  <a:lnTo>
                    <a:pt x="48" y="286"/>
                  </a:lnTo>
                  <a:lnTo>
                    <a:pt x="48" y="284"/>
                  </a:lnTo>
                  <a:lnTo>
                    <a:pt x="48" y="283"/>
                  </a:lnTo>
                  <a:lnTo>
                    <a:pt x="50" y="281"/>
                  </a:lnTo>
                  <a:lnTo>
                    <a:pt x="51" y="281"/>
                  </a:lnTo>
                  <a:lnTo>
                    <a:pt x="50" y="279"/>
                  </a:lnTo>
                  <a:lnTo>
                    <a:pt x="51" y="274"/>
                  </a:lnTo>
                  <a:lnTo>
                    <a:pt x="51" y="271"/>
                  </a:lnTo>
                  <a:lnTo>
                    <a:pt x="53" y="269"/>
                  </a:lnTo>
                  <a:lnTo>
                    <a:pt x="53" y="268"/>
                  </a:lnTo>
                  <a:lnTo>
                    <a:pt x="51" y="268"/>
                  </a:lnTo>
                  <a:lnTo>
                    <a:pt x="51" y="264"/>
                  </a:lnTo>
                  <a:lnTo>
                    <a:pt x="53" y="263"/>
                  </a:lnTo>
                  <a:lnTo>
                    <a:pt x="53" y="261"/>
                  </a:lnTo>
                  <a:lnTo>
                    <a:pt x="55" y="261"/>
                  </a:lnTo>
                  <a:lnTo>
                    <a:pt x="55" y="258"/>
                  </a:lnTo>
                  <a:lnTo>
                    <a:pt x="55" y="254"/>
                  </a:lnTo>
                  <a:lnTo>
                    <a:pt x="56" y="253"/>
                  </a:lnTo>
                  <a:lnTo>
                    <a:pt x="56" y="251"/>
                  </a:lnTo>
                  <a:lnTo>
                    <a:pt x="58" y="251"/>
                  </a:lnTo>
                  <a:lnTo>
                    <a:pt x="58" y="249"/>
                  </a:lnTo>
                  <a:lnTo>
                    <a:pt x="60" y="249"/>
                  </a:lnTo>
                  <a:lnTo>
                    <a:pt x="60" y="248"/>
                  </a:lnTo>
                  <a:lnTo>
                    <a:pt x="58" y="244"/>
                  </a:lnTo>
                  <a:lnTo>
                    <a:pt x="56" y="246"/>
                  </a:lnTo>
                  <a:lnTo>
                    <a:pt x="56" y="244"/>
                  </a:lnTo>
                  <a:lnTo>
                    <a:pt x="56" y="242"/>
                  </a:lnTo>
                  <a:lnTo>
                    <a:pt x="58" y="242"/>
                  </a:lnTo>
                  <a:lnTo>
                    <a:pt x="60" y="241"/>
                  </a:lnTo>
                  <a:lnTo>
                    <a:pt x="60" y="236"/>
                  </a:lnTo>
                  <a:lnTo>
                    <a:pt x="61" y="234"/>
                  </a:lnTo>
                  <a:lnTo>
                    <a:pt x="60" y="232"/>
                  </a:lnTo>
                  <a:lnTo>
                    <a:pt x="60" y="231"/>
                  </a:lnTo>
                  <a:lnTo>
                    <a:pt x="58" y="229"/>
                  </a:lnTo>
                  <a:lnTo>
                    <a:pt x="58" y="226"/>
                  </a:lnTo>
                  <a:lnTo>
                    <a:pt x="58" y="224"/>
                  </a:lnTo>
                  <a:lnTo>
                    <a:pt x="56" y="222"/>
                  </a:lnTo>
                  <a:lnTo>
                    <a:pt x="55" y="222"/>
                  </a:lnTo>
                  <a:lnTo>
                    <a:pt x="53" y="222"/>
                  </a:lnTo>
                  <a:lnTo>
                    <a:pt x="53" y="221"/>
                  </a:lnTo>
                  <a:lnTo>
                    <a:pt x="53" y="219"/>
                  </a:lnTo>
                  <a:lnTo>
                    <a:pt x="51" y="217"/>
                  </a:lnTo>
                  <a:lnTo>
                    <a:pt x="53" y="216"/>
                  </a:lnTo>
                  <a:lnTo>
                    <a:pt x="50" y="214"/>
                  </a:lnTo>
                  <a:lnTo>
                    <a:pt x="48" y="212"/>
                  </a:lnTo>
                  <a:lnTo>
                    <a:pt x="48" y="211"/>
                  </a:lnTo>
                  <a:lnTo>
                    <a:pt x="46" y="211"/>
                  </a:lnTo>
                  <a:lnTo>
                    <a:pt x="43" y="204"/>
                  </a:lnTo>
                  <a:lnTo>
                    <a:pt x="43" y="199"/>
                  </a:lnTo>
                  <a:lnTo>
                    <a:pt x="41" y="197"/>
                  </a:lnTo>
                  <a:lnTo>
                    <a:pt x="40" y="196"/>
                  </a:lnTo>
                  <a:lnTo>
                    <a:pt x="43" y="196"/>
                  </a:lnTo>
                  <a:lnTo>
                    <a:pt x="45" y="196"/>
                  </a:lnTo>
                  <a:lnTo>
                    <a:pt x="46" y="196"/>
                  </a:lnTo>
                  <a:lnTo>
                    <a:pt x="51" y="196"/>
                  </a:lnTo>
                  <a:lnTo>
                    <a:pt x="53" y="196"/>
                  </a:lnTo>
                  <a:lnTo>
                    <a:pt x="53" y="194"/>
                  </a:lnTo>
                  <a:lnTo>
                    <a:pt x="51" y="191"/>
                  </a:lnTo>
                  <a:lnTo>
                    <a:pt x="55" y="182"/>
                  </a:lnTo>
                  <a:lnTo>
                    <a:pt x="56" y="182"/>
                  </a:lnTo>
                  <a:lnTo>
                    <a:pt x="70" y="181"/>
                  </a:lnTo>
                  <a:lnTo>
                    <a:pt x="72" y="179"/>
                  </a:lnTo>
                  <a:lnTo>
                    <a:pt x="73" y="176"/>
                  </a:lnTo>
                  <a:lnTo>
                    <a:pt x="72" y="174"/>
                  </a:lnTo>
                  <a:lnTo>
                    <a:pt x="73" y="171"/>
                  </a:lnTo>
                  <a:lnTo>
                    <a:pt x="73" y="167"/>
                  </a:lnTo>
                  <a:lnTo>
                    <a:pt x="75" y="167"/>
                  </a:lnTo>
                  <a:lnTo>
                    <a:pt x="77" y="169"/>
                  </a:lnTo>
                  <a:lnTo>
                    <a:pt x="80" y="167"/>
                  </a:lnTo>
                  <a:lnTo>
                    <a:pt x="82" y="166"/>
                  </a:lnTo>
                  <a:lnTo>
                    <a:pt x="83" y="164"/>
                  </a:lnTo>
                  <a:lnTo>
                    <a:pt x="85" y="164"/>
                  </a:lnTo>
                  <a:lnTo>
                    <a:pt x="85" y="162"/>
                  </a:lnTo>
                  <a:lnTo>
                    <a:pt x="92" y="161"/>
                  </a:lnTo>
                  <a:lnTo>
                    <a:pt x="93" y="159"/>
                  </a:lnTo>
                  <a:lnTo>
                    <a:pt x="95" y="157"/>
                  </a:lnTo>
                  <a:lnTo>
                    <a:pt x="98" y="154"/>
                  </a:lnTo>
                  <a:lnTo>
                    <a:pt x="102" y="152"/>
                  </a:lnTo>
                  <a:lnTo>
                    <a:pt x="103" y="152"/>
                  </a:lnTo>
                  <a:lnTo>
                    <a:pt x="105" y="152"/>
                  </a:lnTo>
                  <a:lnTo>
                    <a:pt x="105" y="154"/>
                  </a:lnTo>
                  <a:lnTo>
                    <a:pt x="105" y="156"/>
                  </a:lnTo>
                  <a:lnTo>
                    <a:pt x="105" y="157"/>
                  </a:lnTo>
                  <a:lnTo>
                    <a:pt x="105" y="159"/>
                  </a:lnTo>
                  <a:lnTo>
                    <a:pt x="107" y="161"/>
                  </a:lnTo>
                  <a:lnTo>
                    <a:pt x="110" y="161"/>
                  </a:lnTo>
                  <a:lnTo>
                    <a:pt x="117" y="159"/>
                  </a:lnTo>
                  <a:lnTo>
                    <a:pt x="118" y="157"/>
                  </a:lnTo>
                  <a:lnTo>
                    <a:pt x="120" y="159"/>
                  </a:lnTo>
                  <a:lnTo>
                    <a:pt x="122" y="161"/>
                  </a:lnTo>
                  <a:lnTo>
                    <a:pt x="125" y="162"/>
                  </a:lnTo>
                  <a:lnTo>
                    <a:pt x="125" y="166"/>
                  </a:lnTo>
                  <a:lnTo>
                    <a:pt x="125" y="167"/>
                  </a:lnTo>
                  <a:lnTo>
                    <a:pt x="130" y="166"/>
                  </a:lnTo>
                  <a:lnTo>
                    <a:pt x="130" y="169"/>
                  </a:lnTo>
                  <a:lnTo>
                    <a:pt x="132" y="171"/>
                  </a:lnTo>
                  <a:lnTo>
                    <a:pt x="137" y="172"/>
                  </a:lnTo>
                  <a:lnTo>
                    <a:pt x="138" y="176"/>
                  </a:lnTo>
                  <a:lnTo>
                    <a:pt x="140" y="176"/>
                  </a:lnTo>
                  <a:lnTo>
                    <a:pt x="142" y="176"/>
                  </a:lnTo>
                  <a:lnTo>
                    <a:pt x="138" y="172"/>
                  </a:lnTo>
                  <a:lnTo>
                    <a:pt x="140" y="169"/>
                  </a:lnTo>
                  <a:lnTo>
                    <a:pt x="140" y="167"/>
                  </a:lnTo>
                  <a:lnTo>
                    <a:pt x="143" y="159"/>
                  </a:lnTo>
                  <a:lnTo>
                    <a:pt x="142" y="157"/>
                  </a:lnTo>
                  <a:lnTo>
                    <a:pt x="143" y="147"/>
                  </a:lnTo>
                  <a:lnTo>
                    <a:pt x="145" y="147"/>
                  </a:lnTo>
                  <a:lnTo>
                    <a:pt x="152" y="149"/>
                  </a:lnTo>
                  <a:lnTo>
                    <a:pt x="153" y="149"/>
                  </a:lnTo>
                  <a:lnTo>
                    <a:pt x="155" y="147"/>
                  </a:lnTo>
                  <a:lnTo>
                    <a:pt x="153" y="147"/>
                  </a:lnTo>
                  <a:lnTo>
                    <a:pt x="153" y="144"/>
                  </a:lnTo>
                  <a:lnTo>
                    <a:pt x="152" y="146"/>
                  </a:lnTo>
                  <a:lnTo>
                    <a:pt x="152" y="144"/>
                  </a:lnTo>
                  <a:lnTo>
                    <a:pt x="152" y="142"/>
                  </a:lnTo>
                  <a:lnTo>
                    <a:pt x="152" y="140"/>
                  </a:lnTo>
                  <a:lnTo>
                    <a:pt x="150" y="139"/>
                  </a:lnTo>
                  <a:lnTo>
                    <a:pt x="152" y="137"/>
                  </a:lnTo>
                  <a:lnTo>
                    <a:pt x="152" y="132"/>
                  </a:lnTo>
                  <a:lnTo>
                    <a:pt x="152" y="130"/>
                  </a:lnTo>
                  <a:lnTo>
                    <a:pt x="153" y="132"/>
                  </a:lnTo>
                  <a:lnTo>
                    <a:pt x="153" y="129"/>
                  </a:lnTo>
                  <a:lnTo>
                    <a:pt x="155" y="127"/>
                  </a:lnTo>
                  <a:lnTo>
                    <a:pt x="155" y="124"/>
                  </a:lnTo>
                  <a:lnTo>
                    <a:pt x="159" y="122"/>
                  </a:lnTo>
                  <a:lnTo>
                    <a:pt x="162" y="127"/>
                  </a:lnTo>
                  <a:lnTo>
                    <a:pt x="165" y="125"/>
                  </a:lnTo>
                  <a:lnTo>
                    <a:pt x="169" y="124"/>
                  </a:lnTo>
                  <a:lnTo>
                    <a:pt x="170" y="124"/>
                  </a:lnTo>
                  <a:lnTo>
                    <a:pt x="174" y="124"/>
                  </a:lnTo>
                  <a:lnTo>
                    <a:pt x="174" y="125"/>
                  </a:lnTo>
                  <a:lnTo>
                    <a:pt x="175" y="125"/>
                  </a:lnTo>
                  <a:lnTo>
                    <a:pt x="177" y="125"/>
                  </a:lnTo>
                  <a:lnTo>
                    <a:pt x="179" y="127"/>
                  </a:lnTo>
                  <a:lnTo>
                    <a:pt x="179" y="129"/>
                  </a:lnTo>
                  <a:lnTo>
                    <a:pt x="182" y="130"/>
                  </a:lnTo>
                  <a:lnTo>
                    <a:pt x="184" y="129"/>
                  </a:lnTo>
                  <a:lnTo>
                    <a:pt x="184" y="127"/>
                  </a:lnTo>
                  <a:lnTo>
                    <a:pt x="184" y="125"/>
                  </a:lnTo>
                  <a:lnTo>
                    <a:pt x="184" y="124"/>
                  </a:lnTo>
                  <a:lnTo>
                    <a:pt x="212" y="149"/>
                  </a:lnTo>
                  <a:lnTo>
                    <a:pt x="214" y="149"/>
                  </a:lnTo>
                  <a:lnTo>
                    <a:pt x="212" y="151"/>
                  </a:lnTo>
                  <a:lnTo>
                    <a:pt x="212" y="152"/>
                  </a:lnTo>
                  <a:lnTo>
                    <a:pt x="210" y="152"/>
                  </a:lnTo>
                  <a:lnTo>
                    <a:pt x="210" y="154"/>
                  </a:lnTo>
                  <a:lnTo>
                    <a:pt x="209" y="156"/>
                  </a:lnTo>
                  <a:lnTo>
                    <a:pt x="210" y="157"/>
                  </a:lnTo>
                  <a:lnTo>
                    <a:pt x="212" y="157"/>
                  </a:lnTo>
                  <a:lnTo>
                    <a:pt x="214" y="157"/>
                  </a:lnTo>
                  <a:lnTo>
                    <a:pt x="215" y="159"/>
                  </a:lnTo>
                  <a:lnTo>
                    <a:pt x="219" y="152"/>
                  </a:lnTo>
                  <a:lnTo>
                    <a:pt x="220" y="152"/>
                  </a:lnTo>
                  <a:lnTo>
                    <a:pt x="222" y="147"/>
                  </a:lnTo>
                  <a:lnTo>
                    <a:pt x="222" y="149"/>
                  </a:lnTo>
                  <a:lnTo>
                    <a:pt x="222" y="147"/>
                  </a:lnTo>
                  <a:lnTo>
                    <a:pt x="224" y="147"/>
                  </a:lnTo>
                  <a:lnTo>
                    <a:pt x="224" y="146"/>
                  </a:lnTo>
                  <a:lnTo>
                    <a:pt x="227" y="146"/>
                  </a:lnTo>
                  <a:lnTo>
                    <a:pt x="229" y="147"/>
                  </a:lnTo>
                  <a:lnTo>
                    <a:pt x="230" y="147"/>
                  </a:lnTo>
                  <a:lnTo>
                    <a:pt x="232" y="144"/>
                  </a:lnTo>
                  <a:lnTo>
                    <a:pt x="232" y="142"/>
                  </a:lnTo>
                  <a:lnTo>
                    <a:pt x="230" y="140"/>
                  </a:lnTo>
                  <a:lnTo>
                    <a:pt x="234" y="140"/>
                  </a:lnTo>
                  <a:lnTo>
                    <a:pt x="234" y="135"/>
                  </a:lnTo>
                  <a:lnTo>
                    <a:pt x="235" y="135"/>
                  </a:lnTo>
                  <a:lnTo>
                    <a:pt x="235" y="134"/>
                  </a:lnTo>
                  <a:lnTo>
                    <a:pt x="237" y="134"/>
                  </a:lnTo>
                  <a:lnTo>
                    <a:pt x="237" y="130"/>
                  </a:lnTo>
                  <a:lnTo>
                    <a:pt x="242" y="130"/>
                  </a:lnTo>
                  <a:lnTo>
                    <a:pt x="242" y="129"/>
                  </a:lnTo>
                  <a:lnTo>
                    <a:pt x="242" y="127"/>
                  </a:lnTo>
                  <a:lnTo>
                    <a:pt x="245" y="127"/>
                  </a:lnTo>
                  <a:lnTo>
                    <a:pt x="245" y="125"/>
                  </a:lnTo>
                  <a:lnTo>
                    <a:pt x="245" y="124"/>
                  </a:lnTo>
                  <a:lnTo>
                    <a:pt x="245" y="122"/>
                  </a:lnTo>
                  <a:lnTo>
                    <a:pt x="245" y="115"/>
                  </a:lnTo>
                  <a:lnTo>
                    <a:pt x="244" y="115"/>
                  </a:lnTo>
                  <a:lnTo>
                    <a:pt x="244" y="112"/>
                  </a:lnTo>
                  <a:lnTo>
                    <a:pt x="244" y="110"/>
                  </a:lnTo>
                  <a:lnTo>
                    <a:pt x="249" y="112"/>
                  </a:lnTo>
                  <a:lnTo>
                    <a:pt x="249" y="114"/>
                  </a:lnTo>
                  <a:lnTo>
                    <a:pt x="254" y="110"/>
                  </a:lnTo>
                  <a:lnTo>
                    <a:pt x="261" y="105"/>
                  </a:lnTo>
                  <a:lnTo>
                    <a:pt x="272" y="104"/>
                  </a:lnTo>
                  <a:lnTo>
                    <a:pt x="276" y="104"/>
                  </a:lnTo>
                  <a:lnTo>
                    <a:pt x="274" y="90"/>
                  </a:lnTo>
                  <a:lnTo>
                    <a:pt x="276" y="89"/>
                  </a:lnTo>
                  <a:lnTo>
                    <a:pt x="276" y="85"/>
                  </a:lnTo>
                  <a:lnTo>
                    <a:pt x="279" y="82"/>
                  </a:lnTo>
                  <a:lnTo>
                    <a:pt x="277" y="75"/>
                  </a:lnTo>
                  <a:lnTo>
                    <a:pt x="279" y="74"/>
                  </a:lnTo>
                  <a:lnTo>
                    <a:pt x="281" y="72"/>
                  </a:lnTo>
                  <a:lnTo>
                    <a:pt x="286" y="69"/>
                  </a:lnTo>
                  <a:lnTo>
                    <a:pt x="286" y="65"/>
                  </a:lnTo>
                  <a:lnTo>
                    <a:pt x="284" y="65"/>
                  </a:lnTo>
                  <a:lnTo>
                    <a:pt x="281" y="64"/>
                  </a:lnTo>
                  <a:lnTo>
                    <a:pt x="282" y="64"/>
                  </a:lnTo>
                  <a:lnTo>
                    <a:pt x="284" y="62"/>
                  </a:lnTo>
                  <a:lnTo>
                    <a:pt x="282" y="62"/>
                  </a:lnTo>
                  <a:lnTo>
                    <a:pt x="279" y="60"/>
                  </a:lnTo>
                  <a:lnTo>
                    <a:pt x="282" y="59"/>
                  </a:lnTo>
                  <a:lnTo>
                    <a:pt x="281" y="55"/>
                  </a:lnTo>
                  <a:lnTo>
                    <a:pt x="284" y="55"/>
                  </a:lnTo>
                  <a:lnTo>
                    <a:pt x="284" y="52"/>
                  </a:lnTo>
                  <a:lnTo>
                    <a:pt x="289" y="52"/>
                  </a:lnTo>
                  <a:lnTo>
                    <a:pt x="287" y="50"/>
                  </a:lnTo>
                  <a:lnTo>
                    <a:pt x="287" y="52"/>
                  </a:lnTo>
                  <a:lnTo>
                    <a:pt x="287" y="50"/>
                  </a:lnTo>
                  <a:lnTo>
                    <a:pt x="287" y="47"/>
                  </a:lnTo>
                  <a:lnTo>
                    <a:pt x="287" y="45"/>
                  </a:lnTo>
                  <a:lnTo>
                    <a:pt x="289" y="44"/>
                  </a:lnTo>
                  <a:lnTo>
                    <a:pt x="289" y="40"/>
                  </a:lnTo>
                  <a:lnTo>
                    <a:pt x="289" y="38"/>
                  </a:lnTo>
                  <a:lnTo>
                    <a:pt x="291" y="38"/>
                  </a:lnTo>
                  <a:lnTo>
                    <a:pt x="292" y="38"/>
                  </a:lnTo>
                  <a:lnTo>
                    <a:pt x="294" y="37"/>
                  </a:lnTo>
                  <a:lnTo>
                    <a:pt x="296" y="35"/>
                  </a:lnTo>
                  <a:lnTo>
                    <a:pt x="296" y="33"/>
                  </a:lnTo>
                  <a:lnTo>
                    <a:pt x="297" y="33"/>
                  </a:lnTo>
                  <a:lnTo>
                    <a:pt x="301" y="35"/>
                  </a:lnTo>
                  <a:lnTo>
                    <a:pt x="302" y="33"/>
                  </a:lnTo>
                  <a:lnTo>
                    <a:pt x="304" y="33"/>
                  </a:lnTo>
                  <a:lnTo>
                    <a:pt x="306" y="30"/>
                  </a:lnTo>
                  <a:lnTo>
                    <a:pt x="311" y="32"/>
                  </a:lnTo>
                  <a:lnTo>
                    <a:pt x="312" y="32"/>
                  </a:lnTo>
                  <a:lnTo>
                    <a:pt x="314" y="32"/>
                  </a:lnTo>
                  <a:lnTo>
                    <a:pt x="314" y="30"/>
                  </a:lnTo>
                  <a:lnTo>
                    <a:pt x="314" y="28"/>
                  </a:lnTo>
                  <a:lnTo>
                    <a:pt x="316" y="27"/>
                  </a:lnTo>
                  <a:lnTo>
                    <a:pt x="317" y="28"/>
                  </a:lnTo>
                  <a:lnTo>
                    <a:pt x="319" y="27"/>
                  </a:lnTo>
                  <a:lnTo>
                    <a:pt x="317" y="27"/>
                  </a:lnTo>
                  <a:lnTo>
                    <a:pt x="317" y="25"/>
                  </a:lnTo>
                  <a:lnTo>
                    <a:pt x="316" y="17"/>
                  </a:lnTo>
                  <a:lnTo>
                    <a:pt x="319" y="17"/>
                  </a:lnTo>
                  <a:lnTo>
                    <a:pt x="319" y="15"/>
                  </a:lnTo>
                  <a:lnTo>
                    <a:pt x="322" y="17"/>
                  </a:lnTo>
                  <a:lnTo>
                    <a:pt x="327" y="15"/>
                  </a:lnTo>
                  <a:lnTo>
                    <a:pt x="327" y="13"/>
                  </a:lnTo>
                  <a:lnTo>
                    <a:pt x="326" y="12"/>
                  </a:lnTo>
                  <a:lnTo>
                    <a:pt x="324" y="13"/>
                  </a:lnTo>
                  <a:lnTo>
                    <a:pt x="319" y="12"/>
                  </a:lnTo>
                  <a:lnTo>
                    <a:pt x="317" y="10"/>
                  </a:lnTo>
                  <a:lnTo>
                    <a:pt x="316" y="8"/>
                  </a:lnTo>
                  <a:lnTo>
                    <a:pt x="316" y="7"/>
                  </a:lnTo>
                  <a:lnTo>
                    <a:pt x="316" y="5"/>
                  </a:lnTo>
                  <a:lnTo>
                    <a:pt x="319" y="3"/>
                  </a:lnTo>
                  <a:lnTo>
                    <a:pt x="321" y="3"/>
                  </a:lnTo>
                  <a:lnTo>
                    <a:pt x="319" y="2"/>
                  </a:lnTo>
                  <a:lnTo>
                    <a:pt x="322" y="0"/>
                  </a:lnTo>
                  <a:lnTo>
                    <a:pt x="324" y="2"/>
                  </a:lnTo>
                  <a:lnTo>
                    <a:pt x="326" y="2"/>
                  </a:lnTo>
                  <a:lnTo>
                    <a:pt x="326" y="3"/>
                  </a:lnTo>
                  <a:lnTo>
                    <a:pt x="332" y="2"/>
                  </a:lnTo>
                  <a:lnTo>
                    <a:pt x="334" y="5"/>
                  </a:lnTo>
                  <a:lnTo>
                    <a:pt x="334" y="10"/>
                  </a:lnTo>
                  <a:lnTo>
                    <a:pt x="334" y="12"/>
                  </a:lnTo>
                  <a:lnTo>
                    <a:pt x="336" y="12"/>
                  </a:lnTo>
                  <a:lnTo>
                    <a:pt x="336" y="10"/>
                  </a:lnTo>
                  <a:lnTo>
                    <a:pt x="339" y="12"/>
                  </a:lnTo>
                  <a:lnTo>
                    <a:pt x="344" y="10"/>
                  </a:lnTo>
                  <a:lnTo>
                    <a:pt x="344" y="12"/>
                  </a:lnTo>
                  <a:lnTo>
                    <a:pt x="346" y="12"/>
                  </a:lnTo>
                  <a:lnTo>
                    <a:pt x="346" y="15"/>
                  </a:lnTo>
                  <a:lnTo>
                    <a:pt x="349" y="17"/>
                  </a:lnTo>
                  <a:lnTo>
                    <a:pt x="353" y="18"/>
                  </a:lnTo>
                  <a:lnTo>
                    <a:pt x="353" y="17"/>
                  </a:lnTo>
                  <a:lnTo>
                    <a:pt x="356" y="18"/>
                  </a:lnTo>
                  <a:lnTo>
                    <a:pt x="358" y="18"/>
                  </a:lnTo>
                  <a:lnTo>
                    <a:pt x="361" y="18"/>
                  </a:lnTo>
                  <a:lnTo>
                    <a:pt x="361" y="22"/>
                  </a:lnTo>
                  <a:lnTo>
                    <a:pt x="363" y="20"/>
                  </a:lnTo>
                  <a:lnTo>
                    <a:pt x="366" y="20"/>
                  </a:lnTo>
                  <a:lnTo>
                    <a:pt x="369" y="22"/>
                  </a:lnTo>
                  <a:lnTo>
                    <a:pt x="369" y="20"/>
                  </a:lnTo>
                  <a:lnTo>
                    <a:pt x="373" y="18"/>
                  </a:lnTo>
                  <a:lnTo>
                    <a:pt x="374" y="18"/>
                  </a:lnTo>
                  <a:lnTo>
                    <a:pt x="369" y="38"/>
                  </a:lnTo>
                  <a:lnTo>
                    <a:pt x="369" y="42"/>
                  </a:lnTo>
                  <a:lnTo>
                    <a:pt x="371" y="44"/>
                  </a:lnTo>
                  <a:lnTo>
                    <a:pt x="373" y="44"/>
                  </a:lnTo>
                  <a:lnTo>
                    <a:pt x="373" y="42"/>
                  </a:lnTo>
                  <a:lnTo>
                    <a:pt x="374" y="42"/>
                  </a:lnTo>
                  <a:lnTo>
                    <a:pt x="376" y="40"/>
                  </a:lnTo>
                  <a:lnTo>
                    <a:pt x="378" y="40"/>
                  </a:lnTo>
                  <a:lnTo>
                    <a:pt x="379" y="38"/>
                  </a:lnTo>
                  <a:lnTo>
                    <a:pt x="379" y="40"/>
                  </a:lnTo>
                  <a:lnTo>
                    <a:pt x="381" y="40"/>
                  </a:lnTo>
                  <a:lnTo>
                    <a:pt x="384" y="40"/>
                  </a:lnTo>
                  <a:lnTo>
                    <a:pt x="388" y="49"/>
                  </a:lnTo>
                  <a:lnTo>
                    <a:pt x="386" y="49"/>
                  </a:lnTo>
                  <a:lnTo>
                    <a:pt x="389" y="52"/>
                  </a:lnTo>
                  <a:lnTo>
                    <a:pt x="394" y="54"/>
                  </a:lnTo>
                  <a:lnTo>
                    <a:pt x="394" y="57"/>
                  </a:lnTo>
                  <a:lnTo>
                    <a:pt x="398" y="59"/>
                  </a:lnTo>
                  <a:lnTo>
                    <a:pt x="399" y="64"/>
                  </a:lnTo>
                  <a:lnTo>
                    <a:pt x="401" y="59"/>
                  </a:lnTo>
                  <a:lnTo>
                    <a:pt x="398" y="57"/>
                  </a:lnTo>
                  <a:lnTo>
                    <a:pt x="399" y="54"/>
                  </a:lnTo>
                  <a:lnTo>
                    <a:pt x="401" y="54"/>
                  </a:lnTo>
                  <a:lnTo>
                    <a:pt x="408" y="52"/>
                  </a:lnTo>
                  <a:lnTo>
                    <a:pt x="406" y="50"/>
                  </a:lnTo>
                  <a:lnTo>
                    <a:pt x="408" y="49"/>
                  </a:lnTo>
                  <a:lnTo>
                    <a:pt x="411" y="47"/>
                  </a:lnTo>
                  <a:lnTo>
                    <a:pt x="413" y="45"/>
                  </a:lnTo>
                  <a:lnTo>
                    <a:pt x="414" y="47"/>
                  </a:lnTo>
                  <a:lnTo>
                    <a:pt x="418" y="45"/>
                  </a:lnTo>
                  <a:lnTo>
                    <a:pt x="418" y="44"/>
                  </a:lnTo>
                  <a:lnTo>
                    <a:pt x="419" y="44"/>
                  </a:lnTo>
                  <a:lnTo>
                    <a:pt x="421" y="42"/>
                  </a:lnTo>
                  <a:lnTo>
                    <a:pt x="419" y="42"/>
                  </a:lnTo>
                  <a:lnTo>
                    <a:pt x="421" y="40"/>
                  </a:lnTo>
                  <a:lnTo>
                    <a:pt x="423" y="40"/>
                  </a:lnTo>
                  <a:lnTo>
                    <a:pt x="423" y="38"/>
                  </a:lnTo>
                  <a:lnTo>
                    <a:pt x="426" y="35"/>
                  </a:lnTo>
                  <a:lnTo>
                    <a:pt x="426" y="32"/>
                  </a:lnTo>
                  <a:lnTo>
                    <a:pt x="424" y="32"/>
                  </a:lnTo>
                  <a:lnTo>
                    <a:pt x="424" y="28"/>
                  </a:lnTo>
                  <a:lnTo>
                    <a:pt x="426" y="27"/>
                  </a:lnTo>
                  <a:lnTo>
                    <a:pt x="428" y="25"/>
                  </a:lnTo>
                  <a:lnTo>
                    <a:pt x="428" y="23"/>
                  </a:lnTo>
                  <a:lnTo>
                    <a:pt x="428" y="20"/>
                  </a:lnTo>
                  <a:lnTo>
                    <a:pt x="429" y="17"/>
                  </a:lnTo>
                  <a:lnTo>
                    <a:pt x="433" y="17"/>
                  </a:lnTo>
                  <a:lnTo>
                    <a:pt x="434" y="17"/>
                  </a:lnTo>
                  <a:lnTo>
                    <a:pt x="436" y="15"/>
                  </a:lnTo>
                  <a:lnTo>
                    <a:pt x="438" y="12"/>
                  </a:lnTo>
                  <a:lnTo>
                    <a:pt x="436" y="12"/>
                  </a:lnTo>
                  <a:lnTo>
                    <a:pt x="438" y="10"/>
                  </a:lnTo>
                  <a:lnTo>
                    <a:pt x="439" y="10"/>
                  </a:lnTo>
                  <a:lnTo>
                    <a:pt x="443" y="10"/>
                  </a:lnTo>
                  <a:lnTo>
                    <a:pt x="448" y="8"/>
                  </a:lnTo>
                  <a:lnTo>
                    <a:pt x="451" y="10"/>
                  </a:lnTo>
                  <a:lnTo>
                    <a:pt x="453" y="8"/>
                  </a:lnTo>
                  <a:lnTo>
                    <a:pt x="456" y="10"/>
                  </a:lnTo>
                  <a:lnTo>
                    <a:pt x="458" y="10"/>
                  </a:lnTo>
                  <a:lnTo>
                    <a:pt x="460" y="12"/>
                  </a:lnTo>
                  <a:lnTo>
                    <a:pt x="473" y="12"/>
                  </a:lnTo>
                  <a:lnTo>
                    <a:pt x="475" y="12"/>
                  </a:lnTo>
                  <a:lnTo>
                    <a:pt x="473" y="13"/>
                  </a:lnTo>
                  <a:lnTo>
                    <a:pt x="475" y="15"/>
                  </a:lnTo>
                  <a:lnTo>
                    <a:pt x="473" y="17"/>
                  </a:lnTo>
                  <a:lnTo>
                    <a:pt x="473" y="18"/>
                  </a:lnTo>
                  <a:lnTo>
                    <a:pt x="483" y="17"/>
                  </a:lnTo>
                  <a:lnTo>
                    <a:pt x="485" y="18"/>
                  </a:lnTo>
                  <a:lnTo>
                    <a:pt x="485" y="25"/>
                  </a:lnTo>
                  <a:lnTo>
                    <a:pt x="488" y="25"/>
                  </a:lnTo>
                  <a:lnTo>
                    <a:pt x="491" y="27"/>
                  </a:lnTo>
                  <a:lnTo>
                    <a:pt x="495" y="27"/>
                  </a:lnTo>
                  <a:lnTo>
                    <a:pt x="496" y="27"/>
                  </a:lnTo>
                  <a:lnTo>
                    <a:pt x="498" y="27"/>
                  </a:lnTo>
                  <a:lnTo>
                    <a:pt x="500" y="25"/>
                  </a:lnTo>
                  <a:lnTo>
                    <a:pt x="503" y="28"/>
                  </a:lnTo>
                  <a:lnTo>
                    <a:pt x="500" y="33"/>
                  </a:lnTo>
                  <a:lnTo>
                    <a:pt x="501" y="35"/>
                  </a:lnTo>
                  <a:lnTo>
                    <a:pt x="501" y="37"/>
                  </a:lnTo>
                  <a:lnTo>
                    <a:pt x="503" y="38"/>
                  </a:lnTo>
                  <a:lnTo>
                    <a:pt x="506" y="42"/>
                  </a:lnTo>
                  <a:lnTo>
                    <a:pt x="508" y="42"/>
                  </a:lnTo>
                  <a:lnTo>
                    <a:pt x="510" y="42"/>
                  </a:lnTo>
                  <a:lnTo>
                    <a:pt x="510" y="45"/>
                  </a:lnTo>
                  <a:lnTo>
                    <a:pt x="511" y="45"/>
                  </a:lnTo>
                  <a:lnTo>
                    <a:pt x="510" y="47"/>
                  </a:lnTo>
                  <a:lnTo>
                    <a:pt x="511" y="47"/>
                  </a:lnTo>
                  <a:lnTo>
                    <a:pt x="510" y="49"/>
                  </a:lnTo>
                  <a:lnTo>
                    <a:pt x="508" y="47"/>
                  </a:lnTo>
                  <a:lnTo>
                    <a:pt x="506" y="49"/>
                  </a:lnTo>
                  <a:lnTo>
                    <a:pt x="506" y="50"/>
                  </a:lnTo>
                  <a:lnTo>
                    <a:pt x="505" y="52"/>
                  </a:lnTo>
                  <a:lnTo>
                    <a:pt x="506" y="52"/>
                  </a:lnTo>
                  <a:lnTo>
                    <a:pt x="501" y="55"/>
                  </a:lnTo>
                  <a:lnTo>
                    <a:pt x="500" y="57"/>
                  </a:lnTo>
                  <a:lnTo>
                    <a:pt x="500" y="62"/>
                  </a:lnTo>
                  <a:lnTo>
                    <a:pt x="501" y="65"/>
                  </a:lnTo>
                  <a:lnTo>
                    <a:pt x="503" y="65"/>
                  </a:lnTo>
                  <a:lnTo>
                    <a:pt x="506" y="67"/>
                  </a:lnTo>
                  <a:lnTo>
                    <a:pt x="511" y="65"/>
                  </a:lnTo>
                  <a:lnTo>
                    <a:pt x="513" y="67"/>
                  </a:lnTo>
                  <a:lnTo>
                    <a:pt x="511" y="70"/>
                  </a:lnTo>
                  <a:lnTo>
                    <a:pt x="516" y="70"/>
                  </a:lnTo>
                  <a:lnTo>
                    <a:pt x="520" y="70"/>
                  </a:lnTo>
                  <a:lnTo>
                    <a:pt x="521" y="74"/>
                  </a:lnTo>
                  <a:lnTo>
                    <a:pt x="523" y="75"/>
                  </a:lnTo>
                  <a:lnTo>
                    <a:pt x="528" y="72"/>
                  </a:lnTo>
                  <a:lnTo>
                    <a:pt x="536" y="72"/>
                  </a:lnTo>
                  <a:lnTo>
                    <a:pt x="540" y="74"/>
                  </a:lnTo>
                  <a:lnTo>
                    <a:pt x="538" y="77"/>
                  </a:lnTo>
                  <a:lnTo>
                    <a:pt x="535" y="79"/>
                  </a:lnTo>
                  <a:lnTo>
                    <a:pt x="536" y="85"/>
                  </a:lnTo>
                  <a:lnTo>
                    <a:pt x="540" y="87"/>
                  </a:lnTo>
                  <a:lnTo>
                    <a:pt x="545" y="90"/>
                  </a:lnTo>
                  <a:lnTo>
                    <a:pt x="543" y="92"/>
                  </a:lnTo>
                  <a:lnTo>
                    <a:pt x="543" y="95"/>
                  </a:lnTo>
                  <a:lnTo>
                    <a:pt x="545" y="97"/>
                  </a:lnTo>
                  <a:lnTo>
                    <a:pt x="548" y="97"/>
                  </a:lnTo>
                  <a:lnTo>
                    <a:pt x="552" y="104"/>
                  </a:lnTo>
                  <a:lnTo>
                    <a:pt x="553" y="102"/>
                  </a:lnTo>
                  <a:lnTo>
                    <a:pt x="557" y="102"/>
                  </a:lnTo>
                  <a:lnTo>
                    <a:pt x="560" y="100"/>
                  </a:lnTo>
                  <a:lnTo>
                    <a:pt x="563" y="100"/>
                  </a:lnTo>
                  <a:lnTo>
                    <a:pt x="568" y="100"/>
                  </a:lnTo>
                  <a:lnTo>
                    <a:pt x="572" y="100"/>
                  </a:lnTo>
                  <a:lnTo>
                    <a:pt x="573" y="104"/>
                  </a:lnTo>
                  <a:lnTo>
                    <a:pt x="577" y="109"/>
                  </a:lnTo>
                  <a:lnTo>
                    <a:pt x="580" y="112"/>
                  </a:lnTo>
                  <a:lnTo>
                    <a:pt x="588" y="112"/>
                  </a:lnTo>
                  <a:lnTo>
                    <a:pt x="590" y="114"/>
                  </a:lnTo>
                  <a:lnTo>
                    <a:pt x="590" y="115"/>
                  </a:lnTo>
                  <a:lnTo>
                    <a:pt x="592" y="115"/>
                  </a:lnTo>
                  <a:lnTo>
                    <a:pt x="592" y="114"/>
                  </a:lnTo>
                  <a:lnTo>
                    <a:pt x="593" y="115"/>
                  </a:lnTo>
                  <a:lnTo>
                    <a:pt x="595" y="114"/>
                  </a:lnTo>
                  <a:lnTo>
                    <a:pt x="597" y="114"/>
                  </a:lnTo>
                  <a:lnTo>
                    <a:pt x="602" y="114"/>
                  </a:lnTo>
                  <a:lnTo>
                    <a:pt x="603" y="112"/>
                  </a:lnTo>
                  <a:lnTo>
                    <a:pt x="605" y="110"/>
                  </a:lnTo>
                  <a:lnTo>
                    <a:pt x="605" y="112"/>
                  </a:lnTo>
                  <a:lnTo>
                    <a:pt x="612" y="110"/>
                  </a:lnTo>
                  <a:lnTo>
                    <a:pt x="615" y="115"/>
                  </a:lnTo>
                  <a:lnTo>
                    <a:pt x="615" y="112"/>
                  </a:lnTo>
                  <a:lnTo>
                    <a:pt x="618" y="112"/>
                  </a:lnTo>
                  <a:lnTo>
                    <a:pt x="617" y="107"/>
                  </a:lnTo>
                  <a:lnTo>
                    <a:pt x="622" y="104"/>
                  </a:lnTo>
                  <a:lnTo>
                    <a:pt x="622" y="105"/>
                  </a:lnTo>
                  <a:lnTo>
                    <a:pt x="625" y="104"/>
                  </a:lnTo>
                  <a:lnTo>
                    <a:pt x="630" y="102"/>
                  </a:lnTo>
                  <a:lnTo>
                    <a:pt x="633" y="107"/>
                  </a:lnTo>
                  <a:lnTo>
                    <a:pt x="647" y="105"/>
                  </a:lnTo>
                  <a:lnTo>
                    <a:pt x="649" y="104"/>
                  </a:lnTo>
                  <a:lnTo>
                    <a:pt x="652" y="102"/>
                  </a:lnTo>
                  <a:lnTo>
                    <a:pt x="654" y="102"/>
                  </a:lnTo>
                  <a:lnTo>
                    <a:pt x="655" y="105"/>
                  </a:lnTo>
                  <a:lnTo>
                    <a:pt x="659" y="104"/>
                  </a:lnTo>
                  <a:lnTo>
                    <a:pt x="659" y="99"/>
                  </a:lnTo>
                  <a:lnTo>
                    <a:pt x="657" y="97"/>
                  </a:lnTo>
                  <a:lnTo>
                    <a:pt x="659" y="97"/>
                  </a:lnTo>
                  <a:lnTo>
                    <a:pt x="657" y="95"/>
                  </a:lnTo>
                  <a:lnTo>
                    <a:pt x="659" y="94"/>
                  </a:lnTo>
                  <a:lnTo>
                    <a:pt x="659" y="92"/>
                  </a:lnTo>
                  <a:lnTo>
                    <a:pt x="657" y="90"/>
                  </a:lnTo>
                  <a:lnTo>
                    <a:pt x="657" y="87"/>
                  </a:lnTo>
                  <a:lnTo>
                    <a:pt x="659" y="85"/>
                  </a:lnTo>
                  <a:lnTo>
                    <a:pt x="657" y="84"/>
                  </a:lnTo>
                  <a:lnTo>
                    <a:pt x="659" y="79"/>
                  </a:lnTo>
                  <a:lnTo>
                    <a:pt x="660" y="77"/>
                  </a:lnTo>
                  <a:lnTo>
                    <a:pt x="662" y="79"/>
                  </a:lnTo>
                  <a:lnTo>
                    <a:pt x="662" y="77"/>
                  </a:lnTo>
                  <a:lnTo>
                    <a:pt x="664" y="77"/>
                  </a:lnTo>
                  <a:lnTo>
                    <a:pt x="665" y="77"/>
                  </a:lnTo>
                  <a:lnTo>
                    <a:pt x="664" y="77"/>
                  </a:lnTo>
                  <a:lnTo>
                    <a:pt x="665" y="79"/>
                  </a:lnTo>
                  <a:lnTo>
                    <a:pt x="667" y="74"/>
                  </a:lnTo>
                  <a:lnTo>
                    <a:pt x="669" y="74"/>
                  </a:lnTo>
                  <a:lnTo>
                    <a:pt x="670" y="74"/>
                  </a:lnTo>
                  <a:lnTo>
                    <a:pt x="670" y="72"/>
                  </a:lnTo>
                  <a:lnTo>
                    <a:pt x="675" y="72"/>
                  </a:lnTo>
                  <a:lnTo>
                    <a:pt x="679" y="72"/>
                  </a:lnTo>
                  <a:lnTo>
                    <a:pt x="682" y="72"/>
                  </a:lnTo>
                  <a:lnTo>
                    <a:pt x="690" y="70"/>
                  </a:lnTo>
                  <a:lnTo>
                    <a:pt x="692" y="72"/>
                  </a:lnTo>
                  <a:lnTo>
                    <a:pt x="699" y="72"/>
                  </a:lnTo>
                  <a:lnTo>
                    <a:pt x="704" y="75"/>
                  </a:lnTo>
                  <a:lnTo>
                    <a:pt x="705" y="75"/>
                  </a:lnTo>
                  <a:lnTo>
                    <a:pt x="707" y="75"/>
                  </a:lnTo>
                  <a:lnTo>
                    <a:pt x="712" y="77"/>
                  </a:lnTo>
                  <a:lnTo>
                    <a:pt x="715" y="79"/>
                  </a:lnTo>
                  <a:lnTo>
                    <a:pt x="719" y="77"/>
                  </a:lnTo>
                  <a:lnTo>
                    <a:pt x="720" y="77"/>
                  </a:lnTo>
                  <a:lnTo>
                    <a:pt x="725" y="79"/>
                  </a:lnTo>
                  <a:lnTo>
                    <a:pt x="725" y="80"/>
                  </a:lnTo>
                  <a:lnTo>
                    <a:pt x="729" y="80"/>
                  </a:lnTo>
                  <a:lnTo>
                    <a:pt x="731" y="82"/>
                  </a:lnTo>
                  <a:lnTo>
                    <a:pt x="734" y="84"/>
                  </a:lnTo>
                  <a:lnTo>
                    <a:pt x="737" y="84"/>
                  </a:lnTo>
                  <a:lnTo>
                    <a:pt x="739" y="87"/>
                  </a:lnTo>
                  <a:lnTo>
                    <a:pt x="742" y="89"/>
                  </a:lnTo>
                  <a:lnTo>
                    <a:pt x="742" y="90"/>
                  </a:lnTo>
                  <a:lnTo>
                    <a:pt x="742" y="94"/>
                  </a:lnTo>
                  <a:lnTo>
                    <a:pt x="742" y="95"/>
                  </a:lnTo>
                  <a:lnTo>
                    <a:pt x="744" y="95"/>
                  </a:lnTo>
                  <a:lnTo>
                    <a:pt x="746" y="95"/>
                  </a:lnTo>
                  <a:lnTo>
                    <a:pt x="752" y="99"/>
                  </a:lnTo>
                  <a:lnTo>
                    <a:pt x="752" y="100"/>
                  </a:lnTo>
                  <a:lnTo>
                    <a:pt x="752" y="102"/>
                  </a:lnTo>
                  <a:lnTo>
                    <a:pt x="754" y="102"/>
                  </a:lnTo>
                  <a:lnTo>
                    <a:pt x="754" y="104"/>
                  </a:lnTo>
                  <a:lnTo>
                    <a:pt x="757" y="105"/>
                  </a:lnTo>
                  <a:lnTo>
                    <a:pt x="757" y="110"/>
                  </a:lnTo>
                  <a:lnTo>
                    <a:pt x="757" y="114"/>
                  </a:lnTo>
                  <a:lnTo>
                    <a:pt x="757" y="115"/>
                  </a:lnTo>
                  <a:lnTo>
                    <a:pt x="759" y="115"/>
                  </a:lnTo>
                  <a:lnTo>
                    <a:pt x="759" y="119"/>
                  </a:lnTo>
                  <a:lnTo>
                    <a:pt x="757" y="122"/>
                  </a:lnTo>
                  <a:lnTo>
                    <a:pt x="754" y="125"/>
                  </a:lnTo>
                  <a:lnTo>
                    <a:pt x="751" y="129"/>
                  </a:lnTo>
                  <a:lnTo>
                    <a:pt x="749" y="127"/>
                  </a:lnTo>
                  <a:lnTo>
                    <a:pt x="747" y="129"/>
                  </a:lnTo>
                  <a:lnTo>
                    <a:pt x="742" y="129"/>
                  </a:lnTo>
                  <a:lnTo>
                    <a:pt x="742" y="130"/>
                  </a:lnTo>
                  <a:lnTo>
                    <a:pt x="741" y="130"/>
                  </a:lnTo>
                  <a:lnTo>
                    <a:pt x="741" y="134"/>
                  </a:lnTo>
                  <a:lnTo>
                    <a:pt x="741" y="135"/>
                  </a:lnTo>
                  <a:lnTo>
                    <a:pt x="744" y="135"/>
                  </a:lnTo>
                  <a:lnTo>
                    <a:pt x="744" y="137"/>
                  </a:lnTo>
                  <a:lnTo>
                    <a:pt x="742" y="139"/>
                  </a:lnTo>
                  <a:lnTo>
                    <a:pt x="741" y="140"/>
                  </a:lnTo>
                  <a:lnTo>
                    <a:pt x="744" y="142"/>
                  </a:lnTo>
                  <a:lnTo>
                    <a:pt x="742" y="146"/>
                  </a:lnTo>
                  <a:lnTo>
                    <a:pt x="742" y="147"/>
                  </a:lnTo>
                  <a:lnTo>
                    <a:pt x="746" y="149"/>
                  </a:lnTo>
                  <a:lnTo>
                    <a:pt x="742" y="152"/>
                  </a:lnTo>
                  <a:lnTo>
                    <a:pt x="744" y="154"/>
                  </a:lnTo>
                  <a:lnTo>
                    <a:pt x="744" y="156"/>
                  </a:lnTo>
                  <a:lnTo>
                    <a:pt x="747" y="159"/>
                  </a:lnTo>
                  <a:lnTo>
                    <a:pt x="751" y="161"/>
                  </a:lnTo>
                  <a:lnTo>
                    <a:pt x="751" y="164"/>
                  </a:lnTo>
                  <a:lnTo>
                    <a:pt x="749" y="171"/>
                  </a:lnTo>
                  <a:lnTo>
                    <a:pt x="751" y="171"/>
                  </a:lnTo>
                  <a:lnTo>
                    <a:pt x="751" y="172"/>
                  </a:lnTo>
                  <a:lnTo>
                    <a:pt x="752" y="176"/>
                  </a:lnTo>
                  <a:lnTo>
                    <a:pt x="754" y="177"/>
                  </a:lnTo>
                  <a:lnTo>
                    <a:pt x="757" y="177"/>
                  </a:lnTo>
                  <a:lnTo>
                    <a:pt x="761" y="176"/>
                  </a:lnTo>
                  <a:lnTo>
                    <a:pt x="766" y="176"/>
                  </a:lnTo>
                  <a:lnTo>
                    <a:pt x="767" y="171"/>
                  </a:lnTo>
                  <a:lnTo>
                    <a:pt x="767" y="169"/>
                  </a:lnTo>
                  <a:lnTo>
                    <a:pt x="772" y="171"/>
                  </a:lnTo>
                  <a:lnTo>
                    <a:pt x="774" y="171"/>
                  </a:lnTo>
                  <a:lnTo>
                    <a:pt x="772" y="169"/>
                  </a:lnTo>
                  <a:lnTo>
                    <a:pt x="776" y="169"/>
                  </a:lnTo>
                  <a:lnTo>
                    <a:pt x="776" y="171"/>
                  </a:lnTo>
                  <a:lnTo>
                    <a:pt x="779" y="172"/>
                  </a:lnTo>
                  <a:lnTo>
                    <a:pt x="779" y="174"/>
                  </a:lnTo>
                  <a:lnTo>
                    <a:pt x="781" y="174"/>
                  </a:lnTo>
                  <a:lnTo>
                    <a:pt x="781" y="171"/>
                  </a:lnTo>
                  <a:lnTo>
                    <a:pt x="782" y="171"/>
                  </a:lnTo>
                  <a:lnTo>
                    <a:pt x="786" y="172"/>
                  </a:lnTo>
                  <a:lnTo>
                    <a:pt x="787" y="174"/>
                  </a:lnTo>
                  <a:lnTo>
                    <a:pt x="787" y="176"/>
                  </a:lnTo>
                  <a:lnTo>
                    <a:pt x="789" y="176"/>
                  </a:lnTo>
                  <a:lnTo>
                    <a:pt x="789" y="177"/>
                  </a:lnTo>
                  <a:lnTo>
                    <a:pt x="792" y="179"/>
                  </a:lnTo>
                  <a:lnTo>
                    <a:pt x="796" y="179"/>
                  </a:lnTo>
                  <a:lnTo>
                    <a:pt x="797" y="177"/>
                  </a:lnTo>
                  <a:lnTo>
                    <a:pt x="796" y="171"/>
                  </a:lnTo>
                  <a:lnTo>
                    <a:pt x="797" y="169"/>
                  </a:lnTo>
                  <a:lnTo>
                    <a:pt x="802" y="171"/>
                  </a:lnTo>
                  <a:lnTo>
                    <a:pt x="802" y="172"/>
                  </a:lnTo>
                  <a:lnTo>
                    <a:pt x="804" y="172"/>
                  </a:lnTo>
                  <a:lnTo>
                    <a:pt x="804" y="174"/>
                  </a:lnTo>
                  <a:lnTo>
                    <a:pt x="806" y="174"/>
                  </a:lnTo>
                  <a:lnTo>
                    <a:pt x="807" y="177"/>
                  </a:lnTo>
                  <a:lnTo>
                    <a:pt x="806" y="181"/>
                  </a:lnTo>
                  <a:lnTo>
                    <a:pt x="804" y="181"/>
                  </a:lnTo>
                  <a:lnTo>
                    <a:pt x="802" y="179"/>
                  </a:lnTo>
                  <a:lnTo>
                    <a:pt x="802" y="181"/>
                  </a:lnTo>
                  <a:lnTo>
                    <a:pt x="801" y="181"/>
                  </a:lnTo>
                  <a:lnTo>
                    <a:pt x="801" y="182"/>
                  </a:lnTo>
                  <a:lnTo>
                    <a:pt x="801" y="184"/>
                  </a:lnTo>
                  <a:lnTo>
                    <a:pt x="801" y="186"/>
                  </a:lnTo>
                  <a:lnTo>
                    <a:pt x="797" y="186"/>
                  </a:lnTo>
                  <a:lnTo>
                    <a:pt x="796" y="192"/>
                  </a:lnTo>
                  <a:lnTo>
                    <a:pt x="794" y="192"/>
                  </a:lnTo>
                  <a:lnTo>
                    <a:pt x="792" y="194"/>
                  </a:lnTo>
                  <a:lnTo>
                    <a:pt x="794" y="196"/>
                  </a:lnTo>
                  <a:lnTo>
                    <a:pt x="796" y="196"/>
                  </a:lnTo>
                  <a:lnTo>
                    <a:pt x="796" y="197"/>
                  </a:lnTo>
                  <a:lnTo>
                    <a:pt x="794" y="197"/>
                  </a:lnTo>
                  <a:lnTo>
                    <a:pt x="797" y="197"/>
                  </a:lnTo>
                  <a:lnTo>
                    <a:pt x="797" y="199"/>
                  </a:lnTo>
                  <a:lnTo>
                    <a:pt x="799" y="201"/>
                  </a:lnTo>
                  <a:lnTo>
                    <a:pt x="801" y="202"/>
                  </a:lnTo>
                  <a:lnTo>
                    <a:pt x="804" y="202"/>
                  </a:lnTo>
                  <a:lnTo>
                    <a:pt x="804" y="204"/>
                  </a:lnTo>
                  <a:lnTo>
                    <a:pt x="802" y="204"/>
                  </a:lnTo>
                  <a:lnTo>
                    <a:pt x="804" y="207"/>
                  </a:lnTo>
                  <a:lnTo>
                    <a:pt x="804" y="211"/>
                  </a:lnTo>
                  <a:lnTo>
                    <a:pt x="804" y="212"/>
                  </a:lnTo>
                  <a:lnTo>
                    <a:pt x="809" y="214"/>
                  </a:lnTo>
                  <a:lnTo>
                    <a:pt x="811" y="217"/>
                  </a:lnTo>
                  <a:lnTo>
                    <a:pt x="809" y="219"/>
                  </a:lnTo>
                  <a:lnTo>
                    <a:pt x="809" y="221"/>
                  </a:lnTo>
                  <a:lnTo>
                    <a:pt x="809" y="222"/>
                  </a:lnTo>
                  <a:lnTo>
                    <a:pt x="811" y="222"/>
                  </a:lnTo>
                  <a:lnTo>
                    <a:pt x="806" y="227"/>
                  </a:lnTo>
                  <a:lnTo>
                    <a:pt x="806" y="229"/>
                  </a:lnTo>
                  <a:lnTo>
                    <a:pt x="806" y="231"/>
                  </a:lnTo>
                  <a:lnTo>
                    <a:pt x="802" y="234"/>
                  </a:lnTo>
                  <a:lnTo>
                    <a:pt x="806" y="236"/>
                  </a:lnTo>
                  <a:lnTo>
                    <a:pt x="804" y="242"/>
                  </a:lnTo>
                  <a:lnTo>
                    <a:pt x="804" y="244"/>
                  </a:lnTo>
                  <a:lnTo>
                    <a:pt x="804" y="246"/>
                  </a:lnTo>
                  <a:lnTo>
                    <a:pt x="804" y="249"/>
                  </a:lnTo>
                  <a:lnTo>
                    <a:pt x="807" y="253"/>
                  </a:lnTo>
                  <a:lnTo>
                    <a:pt x="807" y="256"/>
                  </a:lnTo>
                  <a:lnTo>
                    <a:pt x="807" y="258"/>
                  </a:lnTo>
                  <a:lnTo>
                    <a:pt x="807" y="259"/>
                  </a:lnTo>
                  <a:lnTo>
                    <a:pt x="811" y="266"/>
                  </a:lnTo>
                  <a:lnTo>
                    <a:pt x="814" y="268"/>
                  </a:lnTo>
                  <a:lnTo>
                    <a:pt x="819" y="269"/>
                  </a:lnTo>
                  <a:lnTo>
                    <a:pt x="819" y="271"/>
                  </a:lnTo>
                  <a:lnTo>
                    <a:pt x="816" y="273"/>
                  </a:lnTo>
                  <a:lnTo>
                    <a:pt x="814" y="273"/>
                  </a:lnTo>
                  <a:lnTo>
                    <a:pt x="814" y="274"/>
                  </a:lnTo>
                  <a:lnTo>
                    <a:pt x="807" y="273"/>
                  </a:lnTo>
                  <a:lnTo>
                    <a:pt x="806" y="276"/>
                  </a:lnTo>
                  <a:lnTo>
                    <a:pt x="802" y="279"/>
                  </a:lnTo>
                  <a:lnTo>
                    <a:pt x="796" y="278"/>
                  </a:lnTo>
                  <a:lnTo>
                    <a:pt x="792" y="279"/>
                  </a:lnTo>
                  <a:lnTo>
                    <a:pt x="792" y="283"/>
                  </a:lnTo>
                  <a:lnTo>
                    <a:pt x="787" y="281"/>
                  </a:lnTo>
                  <a:lnTo>
                    <a:pt x="784" y="284"/>
                  </a:lnTo>
                  <a:lnTo>
                    <a:pt x="781" y="283"/>
                  </a:lnTo>
                  <a:lnTo>
                    <a:pt x="779" y="281"/>
                  </a:lnTo>
                  <a:lnTo>
                    <a:pt x="776" y="281"/>
                  </a:lnTo>
                  <a:lnTo>
                    <a:pt x="776" y="279"/>
                  </a:lnTo>
                  <a:lnTo>
                    <a:pt x="771" y="278"/>
                  </a:lnTo>
                  <a:lnTo>
                    <a:pt x="769" y="276"/>
                  </a:lnTo>
                  <a:lnTo>
                    <a:pt x="769" y="274"/>
                  </a:lnTo>
                  <a:lnTo>
                    <a:pt x="766" y="271"/>
                  </a:lnTo>
                  <a:lnTo>
                    <a:pt x="764" y="276"/>
                  </a:lnTo>
                  <a:lnTo>
                    <a:pt x="766" y="278"/>
                  </a:lnTo>
                  <a:lnTo>
                    <a:pt x="764" y="279"/>
                  </a:lnTo>
                  <a:lnTo>
                    <a:pt x="764" y="281"/>
                  </a:lnTo>
                  <a:lnTo>
                    <a:pt x="762" y="279"/>
                  </a:lnTo>
                  <a:lnTo>
                    <a:pt x="759" y="284"/>
                  </a:lnTo>
                  <a:lnTo>
                    <a:pt x="756" y="283"/>
                  </a:lnTo>
                  <a:lnTo>
                    <a:pt x="756" y="284"/>
                  </a:lnTo>
                  <a:lnTo>
                    <a:pt x="754" y="284"/>
                  </a:lnTo>
                  <a:lnTo>
                    <a:pt x="754" y="286"/>
                  </a:lnTo>
                  <a:lnTo>
                    <a:pt x="749" y="288"/>
                  </a:lnTo>
                  <a:lnTo>
                    <a:pt x="749" y="293"/>
                  </a:lnTo>
                  <a:lnTo>
                    <a:pt x="756" y="294"/>
                  </a:lnTo>
                  <a:lnTo>
                    <a:pt x="756" y="296"/>
                  </a:lnTo>
                  <a:lnTo>
                    <a:pt x="757" y="298"/>
                  </a:lnTo>
                  <a:lnTo>
                    <a:pt x="757" y="301"/>
                  </a:lnTo>
                  <a:lnTo>
                    <a:pt x="757" y="304"/>
                  </a:lnTo>
                  <a:lnTo>
                    <a:pt x="759" y="306"/>
                  </a:lnTo>
                  <a:lnTo>
                    <a:pt x="757" y="308"/>
                  </a:lnTo>
                  <a:lnTo>
                    <a:pt x="754" y="314"/>
                  </a:lnTo>
                  <a:lnTo>
                    <a:pt x="756" y="316"/>
                  </a:lnTo>
                  <a:lnTo>
                    <a:pt x="759" y="318"/>
                  </a:lnTo>
                  <a:lnTo>
                    <a:pt x="759" y="319"/>
                  </a:lnTo>
                  <a:lnTo>
                    <a:pt x="754" y="323"/>
                  </a:lnTo>
                  <a:lnTo>
                    <a:pt x="752" y="324"/>
                  </a:lnTo>
                  <a:lnTo>
                    <a:pt x="749" y="324"/>
                  </a:lnTo>
                  <a:lnTo>
                    <a:pt x="747" y="324"/>
                  </a:lnTo>
                  <a:lnTo>
                    <a:pt x="744" y="326"/>
                  </a:lnTo>
                  <a:lnTo>
                    <a:pt x="742" y="329"/>
                  </a:lnTo>
                  <a:lnTo>
                    <a:pt x="744" y="329"/>
                  </a:lnTo>
                  <a:lnTo>
                    <a:pt x="744" y="331"/>
                  </a:lnTo>
                  <a:lnTo>
                    <a:pt x="742" y="331"/>
                  </a:lnTo>
                  <a:lnTo>
                    <a:pt x="742" y="333"/>
                  </a:lnTo>
                  <a:lnTo>
                    <a:pt x="744" y="333"/>
                  </a:lnTo>
                  <a:lnTo>
                    <a:pt x="747" y="336"/>
                  </a:lnTo>
                  <a:lnTo>
                    <a:pt x="744" y="341"/>
                  </a:lnTo>
                  <a:lnTo>
                    <a:pt x="742" y="343"/>
                  </a:lnTo>
                  <a:lnTo>
                    <a:pt x="742" y="348"/>
                  </a:lnTo>
                  <a:lnTo>
                    <a:pt x="741" y="350"/>
                  </a:lnTo>
                  <a:lnTo>
                    <a:pt x="744" y="351"/>
                  </a:lnTo>
                  <a:lnTo>
                    <a:pt x="742" y="351"/>
                  </a:lnTo>
                  <a:lnTo>
                    <a:pt x="746" y="353"/>
                  </a:lnTo>
                  <a:lnTo>
                    <a:pt x="749" y="353"/>
                  </a:lnTo>
                  <a:lnTo>
                    <a:pt x="749" y="355"/>
                  </a:lnTo>
                  <a:lnTo>
                    <a:pt x="749" y="358"/>
                  </a:lnTo>
                  <a:lnTo>
                    <a:pt x="747" y="360"/>
                  </a:lnTo>
                  <a:lnTo>
                    <a:pt x="742" y="360"/>
                  </a:lnTo>
                  <a:lnTo>
                    <a:pt x="739" y="360"/>
                  </a:lnTo>
                  <a:lnTo>
                    <a:pt x="737" y="358"/>
                  </a:lnTo>
                  <a:lnTo>
                    <a:pt x="734" y="360"/>
                  </a:lnTo>
                  <a:lnTo>
                    <a:pt x="736" y="361"/>
                  </a:lnTo>
                  <a:lnTo>
                    <a:pt x="737" y="361"/>
                  </a:lnTo>
                  <a:lnTo>
                    <a:pt x="739" y="361"/>
                  </a:lnTo>
                  <a:lnTo>
                    <a:pt x="741" y="363"/>
                  </a:lnTo>
                  <a:lnTo>
                    <a:pt x="741" y="366"/>
                  </a:lnTo>
                  <a:lnTo>
                    <a:pt x="739" y="368"/>
                  </a:lnTo>
                  <a:lnTo>
                    <a:pt x="737" y="366"/>
                  </a:lnTo>
                  <a:lnTo>
                    <a:pt x="739" y="366"/>
                  </a:lnTo>
                  <a:lnTo>
                    <a:pt x="737" y="365"/>
                  </a:lnTo>
                  <a:lnTo>
                    <a:pt x="729" y="366"/>
                  </a:lnTo>
                  <a:lnTo>
                    <a:pt x="727" y="365"/>
                  </a:lnTo>
                  <a:lnTo>
                    <a:pt x="722" y="368"/>
                  </a:lnTo>
                  <a:lnTo>
                    <a:pt x="719" y="370"/>
                  </a:lnTo>
                  <a:lnTo>
                    <a:pt x="719" y="375"/>
                  </a:lnTo>
                  <a:lnTo>
                    <a:pt x="719" y="378"/>
                  </a:lnTo>
                  <a:lnTo>
                    <a:pt x="719" y="380"/>
                  </a:lnTo>
                  <a:lnTo>
                    <a:pt x="720" y="381"/>
                  </a:lnTo>
                  <a:lnTo>
                    <a:pt x="719" y="386"/>
                  </a:lnTo>
                  <a:lnTo>
                    <a:pt x="717" y="388"/>
                  </a:lnTo>
                  <a:lnTo>
                    <a:pt x="719" y="390"/>
                  </a:lnTo>
                  <a:lnTo>
                    <a:pt x="719" y="391"/>
                  </a:lnTo>
                  <a:lnTo>
                    <a:pt x="717" y="391"/>
                  </a:lnTo>
                  <a:lnTo>
                    <a:pt x="717" y="393"/>
                  </a:lnTo>
                  <a:lnTo>
                    <a:pt x="714" y="393"/>
                  </a:lnTo>
                  <a:lnTo>
                    <a:pt x="712" y="393"/>
                  </a:lnTo>
                  <a:lnTo>
                    <a:pt x="710" y="393"/>
                  </a:lnTo>
                  <a:lnTo>
                    <a:pt x="710" y="390"/>
                  </a:lnTo>
                  <a:lnTo>
                    <a:pt x="709" y="390"/>
                  </a:lnTo>
                  <a:lnTo>
                    <a:pt x="707" y="388"/>
                  </a:lnTo>
                  <a:lnTo>
                    <a:pt x="704" y="386"/>
                  </a:lnTo>
                  <a:lnTo>
                    <a:pt x="700" y="386"/>
                  </a:lnTo>
                  <a:lnTo>
                    <a:pt x="700" y="388"/>
                  </a:lnTo>
                  <a:lnTo>
                    <a:pt x="702" y="390"/>
                  </a:lnTo>
                  <a:lnTo>
                    <a:pt x="700" y="391"/>
                  </a:lnTo>
                  <a:lnTo>
                    <a:pt x="699" y="395"/>
                  </a:lnTo>
                  <a:lnTo>
                    <a:pt x="697" y="398"/>
                  </a:lnTo>
                  <a:lnTo>
                    <a:pt x="700" y="398"/>
                  </a:lnTo>
                  <a:lnTo>
                    <a:pt x="702" y="400"/>
                  </a:lnTo>
                  <a:lnTo>
                    <a:pt x="709" y="403"/>
                  </a:lnTo>
                  <a:lnTo>
                    <a:pt x="707" y="403"/>
                  </a:lnTo>
                  <a:lnTo>
                    <a:pt x="709" y="406"/>
                  </a:lnTo>
                  <a:lnTo>
                    <a:pt x="709" y="408"/>
                  </a:lnTo>
                  <a:lnTo>
                    <a:pt x="705" y="408"/>
                  </a:lnTo>
                  <a:lnTo>
                    <a:pt x="705" y="415"/>
                  </a:lnTo>
                  <a:lnTo>
                    <a:pt x="700" y="416"/>
                  </a:lnTo>
                  <a:lnTo>
                    <a:pt x="697" y="416"/>
                  </a:lnTo>
                  <a:lnTo>
                    <a:pt x="697" y="418"/>
                  </a:lnTo>
                  <a:lnTo>
                    <a:pt x="695" y="418"/>
                  </a:lnTo>
                  <a:lnTo>
                    <a:pt x="692" y="418"/>
                  </a:lnTo>
                  <a:lnTo>
                    <a:pt x="690" y="420"/>
                  </a:lnTo>
                  <a:lnTo>
                    <a:pt x="690" y="421"/>
                  </a:lnTo>
                  <a:lnTo>
                    <a:pt x="694" y="426"/>
                  </a:lnTo>
                  <a:lnTo>
                    <a:pt x="694" y="428"/>
                  </a:lnTo>
                  <a:lnTo>
                    <a:pt x="694" y="430"/>
                  </a:lnTo>
                  <a:lnTo>
                    <a:pt x="692" y="430"/>
                  </a:lnTo>
                  <a:lnTo>
                    <a:pt x="687" y="433"/>
                  </a:lnTo>
                  <a:lnTo>
                    <a:pt x="689" y="433"/>
                  </a:lnTo>
                  <a:lnTo>
                    <a:pt x="692" y="438"/>
                  </a:lnTo>
                  <a:lnTo>
                    <a:pt x="695" y="438"/>
                  </a:lnTo>
                  <a:lnTo>
                    <a:pt x="695" y="441"/>
                  </a:lnTo>
                  <a:lnTo>
                    <a:pt x="697" y="443"/>
                  </a:lnTo>
                  <a:lnTo>
                    <a:pt x="695" y="446"/>
                  </a:lnTo>
                  <a:lnTo>
                    <a:pt x="694" y="448"/>
                  </a:lnTo>
                  <a:lnTo>
                    <a:pt x="690" y="446"/>
                  </a:lnTo>
                  <a:lnTo>
                    <a:pt x="689" y="446"/>
                  </a:lnTo>
                  <a:lnTo>
                    <a:pt x="687" y="446"/>
                  </a:lnTo>
                  <a:lnTo>
                    <a:pt x="684" y="446"/>
                  </a:lnTo>
                  <a:lnTo>
                    <a:pt x="679" y="445"/>
                  </a:lnTo>
                  <a:lnTo>
                    <a:pt x="677" y="445"/>
                  </a:lnTo>
                  <a:lnTo>
                    <a:pt x="675" y="446"/>
                  </a:lnTo>
                  <a:lnTo>
                    <a:pt x="674" y="448"/>
                  </a:lnTo>
                  <a:lnTo>
                    <a:pt x="674" y="450"/>
                  </a:lnTo>
                  <a:lnTo>
                    <a:pt x="672" y="452"/>
                  </a:lnTo>
                  <a:lnTo>
                    <a:pt x="670" y="452"/>
                  </a:lnTo>
                  <a:lnTo>
                    <a:pt x="669" y="453"/>
                  </a:lnTo>
                  <a:lnTo>
                    <a:pt x="672" y="453"/>
                  </a:lnTo>
                  <a:lnTo>
                    <a:pt x="674" y="453"/>
                  </a:lnTo>
                  <a:lnTo>
                    <a:pt x="674" y="455"/>
                  </a:lnTo>
                  <a:lnTo>
                    <a:pt x="675" y="457"/>
                  </a:lnTo>
                  <a:lnTo>
                    <a:pt x="677" y="458"/>
                  </a:lnTo>
                  <a:lnTo>
                    <a:pt x="680" y="462"/>
                  </a:lnTo>
                  <a:lnTo>
                    <a:pt x="682" y="462"/>
                  </a:lnTo>
                  <a:lnTo>
                    <a:pt x="680" y="465"/>
                  </a:lnTo>
                  <a:lnTo>
                    <a:pt x="682" y="467"/>
                  </a:lnTo>
                  <a:lnTo>
                    <a:pt x="680" y="468"/>
                  </a:lnTo>
                  <a:lnTo>
                    <a:pt x="679" y="467"/>
                  </a:lnTo>
                  <a:lnTo>
                    <a:pt x="677" y="465"/>
                  </a:lnTo>
                  <a:lnTo>
                    <a:pt x="675" y="465"/>
                  </a:lnTo>
                  <a:lnTo>
                    <a:pt x="674" y="467"/>
                  </a:lnTo>
                  <a:lnTo>
                    <a:pt x="672" y="468"/>
                  </a:lnTo>
                  <a:lnTo>
                    <a:pt x="672" y="472"/>
                  </a:lnTo>
                  <a:lnTo>
                    <a:pt x="669" y="477"/>
                  </a:lnTo>
                  <a:lnTo>
                    <a:pt x="667" y="477"/>
                  </a:lnTo>
                  <a:lnTo>
                    <a:pt x="665" y="477"/>
                  </a:lnTo>
                  <a:lnTo>
                    <a:pt x="665" y="478"/>
                  </a:lnTo>
                  <a:lnTo>
                    <a:pt x="664" y="478"/>
                  </a:lnTo>
                  <a:lnTo>
                    <a:pt x="662" y="477"/>
                  </a:lnTo>
                  <a:lnTo>
                    <a:pt x="660" y="478"/>
                  </a:lnTo>
                  <a:lnTo>
                    <a:pt x="660" y="485"/>
                  </a:lnTo>
                  <a:lnTo>
                    <a:pt x="670" y="488"/>
                  </a:lnTo>
                  <a:lnTo>
                    <a:pt x="670" y="490"/>
                  </a:lnTo>
                  <a:lnTo>
                    <a:pt x="669" y="490"/>
                  </a:lnTo>
                  <a:lnTo>
                    <a:pt x="667" y="492"/>
                  </a:lnTo>
                  <a:lnTo>
                    <a:pt x="664" y="493"/>
                  </a:lnTo>
                  <a:lnTo>
                    <a:pt x="665" y="497"/>
                  </a:lnTo>
                  <a:lnTo>
                    <a:pt x="665" y="500"/>
                  </a:lnTo>
                  <a:lnTo>
                    <a:pt x="665" y="503"/>
                  </a:lnTo>
                  <a:lnTo>
                    <a:pt x="664" y="505"/>
                  </a:lnTo>
                  <a:lnTo>
                    <a:pt x="665" y="507"/>
                  </a:lnTo>
                  <a:lnTo>
                    <a:pt x="664" y="507"/>
                  </a:lnTo>
                  <a:lnTo>
                    <a:pt x="664" y="508"/>
                  </a:lnTo>
                  <a:lnTo>
                    <a:pt x="662" y="510"/>
                  </a:lnTo>
                  <a:lnTo>
                    <a:pt x="664" y="515"/>
                  </a:lnTo>
                  <a:lnTo>
                    <a:pt x="667" y="515"/>
                  </a:lnTo>
                  <a:lnTo>
                    <a:pt x="667" y="518"/>
                  </a:lnTo>
                  <a:lnTo>
                    <a:pt x="667" y="520"/>
                  </a:lnTo>
                  <a:lnTo>
                    <a:pt x="664" y="522"/>
                  </a:lnTo>
                  <a:lnTo>
                    <a:pt x="662" y="522"/>
                  </a:lnTo>
                  <a:lnTo>
                    <a:pt x="659" y="522"/>
                  </a:lnTo>
                  <a:lnTo>
                    <a:pt x="650" y="522"/>
                  </a:lnTo>
                  <a:lnTo>
                    <a:pt x="644" y="522"/>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21" name="Freeform 53">
              <a:extLst>
                <a:ext uri="{FF2B5EF4-FFF2-40B4-BE49-F238E27FC236}">
                  <a16:creationId xmlns:a16="http://schemas.microsoft.com/office/drawing/2014/main" id="{E1DEF203-4E34-4E95-A074-1CEE1950D59D}"/>
                </a:ext>
              </a:extLst>
            </p:cNvPr>
            <p:cNvSpPr>
              <a:spLocks/>
            </p:cNvSpPr>
            <p:nvPr/>
          </p:nvSpPr>
          <p:spPr bwMode="gray">
            <a:xfrm>
              <a:off x="1263650" y="4383088"/>
              <a:ext cx="777875" cy="839787"/>
            </a:xfrm>
            <a:custGeom>
              <a:avLst/>
              <a:gdLst/>
              <a:ahLst/>
              <a:cxnLst>
                <a:cxn ang="0">
                  <a:pos x="207" y="393"/>
                </a:cxn>
                <a:cxn ang="0">
                  <a:pos x="174" y="402"/>
                </a:cxn>
                <a:cxn ang="0">
                  <a:pos x="142" y="408"/>
                </a:cxn>
                <a:cxn ang="0">
                  <a:pos x="117" y="395"/>
                </a:cxn>
                <a:cxn ang="0">
                  <a:pos x="104" y="380"/>
                </a:cxn>
                <a:cxn ang="0">
                  <a:pos x="69" y="353"/>
                </a:cxn>
                <a:cxn ang="0">
                  <a:pos x="33" y="338"/>
                </a:cxn>
                <a:cxn ang="0">
                  <a:pos x="10" y="316"/>
                </a:cxn>
                <a:cxn ang="0">
                  <a:pos x="27" y="311"/>
                </a:cxn>
                <a:cxn ang="0">
                  <a:pos x="42" y="306"/>
                </a:cxn>
                <a:cxn ang="0">
                  <a:pos x="52" y="271"/>
                </a:cxn>
                <a:cxn ang="0">
                  <a:pos x="92" y="246"/>
                </a:cxn>
                <a:cxn ang="0">
                  <a:pos x="85" y="216"/>
                </a:cxn>
                <a:cxn ang="0">
                  <a:pos x="107" y="198"/>
                </a:cxn>
                <a:cxn ang="0">
                  <a:pos x="102" y="176"/>
                </a:cxn>
                <a:cxn ang="0">
                  <a:pos x="119" y="161"/>
                </a:cxn>
                <a:cxn ang="0">
                  <a:pos x="134" y="134"/>
                </a:cxn>
                <a:cxn ang="0">
                  <a:pos x="139" y="124"/>
                </a:cxn>
                <a:cxn ang="0">
                  <a:pos x="162" y="96"/>
                </a:cxn>
                <a:cxn ang="0">
                  <a:pos x="174" y="86"/>
                </a:cxn>
                <a:cxn ang="0">
                  <a:pos x="167" y="60"/>
                </a:cxn>
                <a:cxn ang="0">
                  <a:pos x="181" y="27"/>
                </a:cxn>
                <a:cxn ang="0">
                  <a:pos x="194" y="5"/>
                </a:cxn>
                <a:cxn ang="0">
                  <a:pos x="239" y="5"/>
                </a:cxn>
                <a:cxn ang="0">
                  <a:pos x="253" y="25"/>
                </a:cxn>
                <a:cxn ang="0">
                  <a:pos x="266" y="39"/>
                </a:cxn>
                <a:cxn ang="0">
                  <a:pos x="318" y="20"/>
                </a:cxn>
                <a:cxn ang="0">
                  <a:pos x="334" y="12"/>
                </a:cxn>
                <a:cxn ang="0">
                  <a:pos x="366" y="15"/>
                </a:cxn>
                <a:cxn ang="0">
                  <a:pos x="401" y="25"/>
                </a:cxn>
                <a:cxn ang="0">
                  <a:pos x="428" y="40"/>
                </a:cxn>
                <a:cxn ang="0">
                  <a:pos x="452" y="25"/>
                </a:cxn>
                <a:cxn ang="0">
                  <a:pos x="480" y="62"/>
                </a:cxn>
                <a:cxn ang="0">
                  <a:pos x="473" y="101"/>
                </a:cxn>
                <a:cxn ang="0">
                  <a:pos x="472" y="144"/>
                </a:cxn>
                <a:cxn ang="0">
                  <a:pos x="443" y="171"/>
                </a:cxn>
                <a:cxn ang="0">
                  <a:pos x="452" y="189"/>
                </a:cxn>
                <a:cxn ang="0">
                  <a:pos x="436" y="211"/>
                </a:cxn>
                <a:cxn ang="0">
                  <a:pos x="435" y="226"/>
                </a:cxn>
                <a:cxn ang="0">
                  <a:pos x="440" y="246"/>
                </a:cxn>
                <a:cxn ang="0">
                  <a:pos x="462" y="281"/>
                </a:cxn>
                <a:cxn ang="0">
                  <a:pos x="418" y="286"/>
                </a:cxn>
                <a:cxn ang="0">
                  <a:pos x="428" y="318"/>
                </a:cxn>
                <a:cxn ang="0">
                  <a:pos x="406" y="323"/>
                </a:cxn>
                <a:cxn ang="0">
                  <a:pos x="405" y="345"/>
                </a:cxn>
                <a:cxn ang="0">
                  <a:pos x="406" y="371"/>
                </a:cxn>
                <a:cxn ang="0">
                  <a:pos x="410" y="398"/>
                </a:cxn>
                <a:cxn ang="0">
                  <a:pos x="400" y="412"/>
                </a:cxn>
                <a:cxn ang="0">
                  <a:pos x="365" y="428"/>
                </a:cxn>
                <a:cxn ang="0">
                  <a:pos x="333" y="440"/>
                </a:cxn>
                <a:cxn ang="0">
                  <a:pos x="318" y="450"/>
                </a:cxn>
                <a:cxn ang="0">
                  <a:pos x="311" y="487"/>
                </a:cxn>
                <a:cxn ang="0">
                  <a:pos x="311" y="510"/>
                </a:cxn>
                <a:cxn ang="0">
                  <a:pos x="279" y="524"/>
                </a:cxn>
                <a:cxn ang="0">
                  <a:pos x="253" y="512"/>
                </a:cxn>
                <a:cxn ang="0">
                  <a:pos x="236" y="495"/>
                </a:cxn>
                <a:cxn ang="0">
                  <a:pos x="212" y="467"/>
                </a:cxn>
                <a:cxn ang="0">
                  <a:pos x="196" y="445"/>
                </a:cxn>
                <a:cxn ang="0">
                  <a:pos x="224" y="430"/>
                </a:cxn>
                <a:cxn ang="0">
                  <a:pos x="227" y="397"/>
                </a:cxn>
              </a:cxnLst>
              <a:rect l="0" t="0" r="r" b="b"/>
              <a:pathLst>
                <a:path w="490" h="529">
                  <a:moveTo>
                    <a:pt x="231" y="388"/>
                  </a:moveTo>
                  <a:lnTo>
                    <a:pt x="227" y="388"/>
                  </a:lnTo>
                  <a:lnTo>
                    <a:pt x="226" y="387"/>
                  </a:lnTo>
                  <a:lnTo>
                    <a:pt x="224" y="387"/>
                  </a:lnTo>
                  <a:lnTo>
                    <a:pt x="224" y="382"/>
                  </a:lnTo>
                  <a:lnTo>
                    <a:pt x="222" y="380"/>
                  </a:lnTo>
                  <a:lnTo>
                    <a:pt x="219" y="378"/>
                  </a:lnTo>
                  <a:lnTo>
                    <a:pt x="216" y="376"/>
                  </a:lnTo>
                  <a:lnTo>
                    <a:pt x="214" y="376"/>
                  </a:lnTo>
                  <a:lnTo>
                    <a:pt x="214" y="382"/>
                  </a:lnTo>
                  <a:lnTo>
                    <a:pt x="214" y="385"/>
                  </a:lnTo>
                  <a:lnTo>
                    <a:pt x="214" y="387"/>
                  </a:lnTo>
                  <a:lnTo>
                    <a:pt x="212" y="388"/>
                  </a:lnTo>
                  <a:lnTo>
                    <a:pt x="209" y="392"/>
                  </a:lnTo>
                  <a:lnTo>
                    <a:pt x="207" y="393"/>
                  </a:lnTo>
                  <a:lnTo>
                    <a:pt x="206" y="395"/>
                  </a:lnTo>
                  <a:lnTo>
                    <a:pt x="204" y="398"/>
                  </a:lnTo>
                  <a:lnTo>
                    <a:pt x="199" y="400"/>
                  </a:lnTo>
                  <a:lnTo>
                    <a:pt x="194" y="402"/>
                  </a:lnTo>
                  <a:lnTo>
                    <a:pt x="192" y="403"/>
                  </a:lnTo>
                  <a:lnTo>
                    <a:pt x="191" y="402"/>
                  </a:lnTo>
                  <a:lnTo>
                    <a:pt x="189" y="400"/>
                  </a:lnTo>
                  <a:lnTo>
                    <a:pt x="189" y="398"/>
                  </a:lnTo>
                  <a:lnTo>
                    <a:pt x="187" y="397"/>
                  </a:lnTo>
                  <a:lnTo>
                    <a:pt x="184" y="398"/>
                  </a:lnTo>
                  <a:lnTo>
                    <a:pt x="181" y="398"/>
                  </a:lnTo>
                  <a:lnTo>
                    <a:pt x="179" y="400"/>
                  </a:lnTo>
                  <a:lnTo>
                    <a:pt x="177" y="400"/>
                  </a:lnTo>
                  <a:lnTo>
                    <a:pt x="176" y="402"/>
                  </a:lnTo>
                  <a:lnTo>
                    <a:pt x="174" y="402"/>
                  </a:lnTo>
                  <a:lnTo>
                    <a:pt x="172" y="400"/>
                  </a:lnTo>
                  <a:lnTo>
                    <a:pt x="169" y="400"/>
                  </a:lnTo>
                  <a:lnTo>
                    <a:pt x="169" y="398"/>
                  </a:lnTo>
                  <a:lnTo>
                    <a:pt x="167" y="400"/>
                  </a:lnTo>
                  <a:lnTo>
                    <a:pt x="162" y="398"/>
                  </a:lnTo>
                  <a:lnTo>
                    <a:pt x="161" y="398"/>
                  </a:lnTo>
                  <a:lnTo>
                    <a:pt x="156" y="400"/>
                  </a:lnTo>
                  <a:lnTo>
                    <a:pt x="154" y="402"/>
                  </a:lnTo>
                  <a:lnTo>
                    <a:pt x="152" y="402"/>
                  </a:lnTo>
                  <a:lnTo>
                    <a:pt x="150" y="402"/>
                  </a:lnTo>
                  <a:lnTo>
                    <a:pt x="150" y="405"/>
                  </a:lnTo>
                  <a:lnTo>
                    <a:pt x="149" y="407"/>
                  </a:lnTo>
                  <a:lnTo>
                    <a:pt x="147" y="407"/>
                  </a:lnTo>
                  <a:lnTo>
                    <a:pt x="145" y="408"/>
                  </a:lnTo>
                  <a:lnTo>
                    <a:pt x="142" y="408"/>
                  </a:lnTo>
                  <a:lnTo>
                    <a:pt x="142" y="405"/>
                  </a:lnTo>
                  <a:lnTo>
                    <a:pt x="144" y="403"/>
                  </a:lnTo>
                  <a:lnTo>
                    <a:pt x="140" y="398"/>
                  </a:lnTo>
                  <a:lnTo>
                    <a:pt x="135" y="400"/>
                  </a:lnTo>
                  <a:lnTo>
                    <a:pt x="135" y="397"/>
                  </a:lnTo>
                  <a:lnTo>
                    <a:pt x="132" y="395"/>
                  </a:lnTo>
                  <a:lnTo>
                    <a:pt x="129" y="395"/>
                  </a:lnTo>
                  <a:lnTo>
                    <a:pt x="125" y="395"/>
                  </a:lnTo>
                  <a:lnTo>
                    <a:pt x="124" y="397"/>
                  </a:lnTo>
                  <a:lnTo>
                    <a:pt x="124" y="403"/>
                  </a:lnTo>
                  <a:lnTo>
                    <a:pt x="122" y="403"/>
                  </a:lnTo>
                  <a:lnTo>
                    <a:pt x="120" y="402"/>
                  </a:lnTo>
                  <a:lnTo>
                    <a:pt x="119" y="398"/>
                  </a:lnTo>
                  <a:lnTo>
                    <a:pt x="119" y="397"/>
                  </a:lnTo>
                  <a:lnTo>
                    <a:pt x="117" y="395"/>
                  </a:lnTo>
                  <a:lnTo>
                    <a:pt x="120" y="393"/>
                  </a:lnTo>
                  <a:lnTo>
                    <a:pt x="119" y="392"/>
                  </a:lnTo>
                  <a:lnTo>
                    <a:pt x="120" y="388"/>
                  </a:lnTo>
                  <a:lnTo>
                    <a:pt x="122" y="385"/>
                  </a:lnTo>
                  <a:lnTo>
                    <a:pt x="120" y="383"/>
                  </a:lnTo>
                  <a:lnTo>
                    <a:pt x="119" y="383"/>
                  </a:lnTo>
                  <a:lnTo>
                    <a:pt x="119" y="382"/>
                  </a:lnTo>
                  <a:lnTo>
                    <a:pt x="119" y="378"/>
                  </a:lnTo>
                  <a:lnTo>
                    <a:pt x="120" y="378"/>
                  </a:lnTo>
                  <a:lnTo>
                    <a:pt x="122" y="376"/>
                  </a:lnTo>
                  <a:lnTo>
                    <a:pt x="120" y="375"/>
                  </a:lnTo>
                  <a:lnTo>
                    <a:pt x="114" y="376"/>
                  </a:lnTo>
                  <a:lnTo>
                    <a:pt x="110" y="380"/>
                  </a:lnTo>
                  <a:lnTo>
                    <a:pt x="107" y="380"/>
                  </a:lnTo>
                  <a:lnTo>
                    <a:pt x="104" y="380"/>
                  </a:lnTo>
                  <a:lnTo>
                    <a:pt x="100" y="378"/>
                  </a:lnTo>
                  <a:lnTo>
                    <a:pt x="97" y="376"/>
                  </a:lnTo>
                  <a:lnTo>
                    <a:pt x="94" y="375"/>
                  </a:lnTo>
                  <a:lnTo>
                    <a:pt x="92" y="371"/>
                  </a:lnTo>
                  <a:lnTo>
                    <a:pt x="89" y="370"/>
                  </a:lnTo>
                  <a:lnTo>
                    <a:pt x="85" y="368"/>
                  </a:lnTo>
                  <a:lnTo>
                    <a:pt x="84" y="363"/>
                  </a:lnTo>
                  <a:lnTo>
                    <a:pt x="80" y="360"/>
                  </a:lnTo>
                  <a:lnTo>
                    <a:pt x="79" y="355"/>
                  </a:lnTo>
                  <a:lnTo>
                    <a:pt x="80" y="351"/>
                  </a:lnTo>
                  <a:lnTo>
                    <a:pt x="79" y="350"/>
                  </a:lnTo>
                  <a:lnTo>
                    <a:pt x="75" y="350"/>
                  </a:lnTo>
                  <a:lnTo>
                    <a:pt x="74" y="351"/>
                  </a:lnTo>
                  <a:lnTo>
                    <a:pt x="69" y="351"/>
                  </a:lnTo>
                  <a:lnTo>
                    <a:pt x="69" y="353"/>
                  </a:lnTo>
                  <a:lnTo>
                    <a:pt x="67" y="353"/>
                  </a:lnTo>
                  <a:lnTo>
                    <a:pt x="64" y="353"/>
                  </a:lnTo>
                  <a:lnTo>
                    <a:pt x="60" y="350"/>
                  </a:lnTo>
                  <a:lnTo>
                    <a:pt x="58" y="348"/>
                  </a:lnTo>
                  <a:lnTo>
                    <a:pt x="55" y="348"/>
                  </a:lnTo>
                  <a:lnTo>
                    <a:pt x="55" y="343"/>
                  </a:lnTo>
                  <a:lnTo>
                    <a:pt x="53" y="343"/>
                  </a:lnTo>
                  <a:lnTo>
                    <a:pt x="48" y="343"/>
                  </a:lnTo>
                  <a:lnTo>
                    <a:pt x="47" y="343"/>
                  </a:lnTo>
                  <a:lnTo>
                    <a:pt x="47" y="345"/>
                  </a:lnTo>
                  <a:lnTo>
                    <a:pt x="45" y="343"/>
                  </a:lnTo>
                  <a:lnTo>
                    <a:pt x="38" y="341"/>
                  </a:lnTo>
                  <a:lnTo>
                    <a:pt x="37" y="340"/>
                  </a:lnTo>
                  <a:lnTo>
                    <a:pt x="35" y="338"/>
                  </a:lnTo>
                  <a:lnTo>
                    <a:pt x="33" y="338"/>
                  </a:lnTo>
                  <a:lnTo>
                    <a:pt x="32" y="336"/>
                  </a:lnTo>
                  <a:lnTo>
                    <a:pt x="30" y="336"/>
                  </a:lnTo>
                  <a:lnTo>
                    <a:pt x="28" y="336"/>
                  </a:lnTo>
                  <a:lnTo>
                    <a:pt x="27" y="335"/>
                  </a:lnTo>
                  <a:lnTo>
                    <a:pt x="23" y="333"/>
                  </a:lnTo>
                  <a:lnTo>
                    <a:pt x="20" y="336"/>
                  </a:lnTo>
                  <a:lnTo>
                    <a:pt x="18" y="338"/>
                  </a:lnTo>
                  <a:lnTo>
                    <a:pt x="17" y="336"/>
                  </a:lnTo>
                  <a:lnTo>
                    <a:pt x="12" y="331"/>
                  </a:lnTo>
                  <a:lnTo>
                    <a:pt x="10" y="330"/>
                  </a:lnTo>
                  <a:lnTo>
                    <a:pt x="5" y="328"/>
                  </a:lnTo>
                  <a:lnTo>
                    <a:pt x="0" y="325"/>
                  </a:lnTo>
                  <a:lnTo>
                    <a:pt x="2" y="323"/>
                  </a:lnTo>
                  <a:lnTo>
                    <a:pt x="8" y="318"/>
                  </a:lnTo>
                  <a:lnTo>
                    <a:pt x="10" y="316"/>
                  </a:lnTo>
                  <a:lnTo>
                    <a:pt x="8" y="316"/>
                  </a:lnTo>
                  <a:lnTo>
                    <a:pt x="10" y="311"/>
                  </a:lnTo>
                  <a:lnTo>
                    <a:pt x="13" y="308"/>
                  </a:lnTo>
                  <a:lnTo>
                    <a:pt x="15" y="308"/>
                  </a:lnTo>
                  <a:lnTo>
                    <a:pt x="17" y="310"/>
                  </a:lnTo>
                  <a:lnTo>
                    <a:pt x="17" y="308"/>
                  </a:lnTo>
                  <a:lnTo>
                    <a:pt x="18" y="308"/>
                  </a:lnTo>
                  <a:lnTo>
                    <a:pt x="18" y="310"/>
                  </a:lnTo>
                  <a:lnTo>
                    <a:pt x="17" y="313"/>
                  </a:lnTo>
                  <a:lnTo>
                    <a:pt x="22" y="315"/>
                  </a:lnTo>
                  <a:lnTo>
                    <a:pt x="23" y="313"/>
                  </a:lnTo>
                  <a:lnTo>
                    <a:pt x="25" y="311"/>
                  </a:lnTo>
                  <a:lnTo>
                    <a:pt x="25" y="313"/>
                  </a:lnTo>
                  <a:lnTo>
                    <a:pt x="27" y="313"/>
                  </a:lnTo>
                  <a:lnTo>
                    <a:pt x="27" y="311"/>
                  </a:lnTo>
                  <a:lnTo>
                    <a:pt x="30" y="311"/>
                  </a:lnTo>
                  <a:lnTo>
                    <a:pt x="30" y="313"/>
                  </a:lnTo>
                  <a:lnTo>
                    <a:pt x="32" y="315"/>
                  </a:lnTo>
                  <a:lnTo>
                    <a:pt x="28" y="316"/>
                  </a:lnTo>
                  <a:lnTo>
                    <a:pt x="30" y="318"/>
                  </a:lnTo>
                  <a:lnTo>
                    <a:pt x="32" y="316"/>
                  </a:lnTo>
                  <a:lnTo>
                    <a:pt x="33" y="318"/>
                  </a:lnTo>
                  <a:lnTo>
                    <a:pt x="35" y="318"/>
                  </a:lnTo>
                  <a:lnTo>
                    <a:pt x="38" y="318"/>
                  </a:lnTo>
                  <a:lnTo>
                    <a:pt x="40" y="316"/>
                  </a:lnTo>
                  <a:lnTo>
                    <a:pt x="38" y="315"/>
                  </a:lnTo>
                  <a:lnTo>
                    <a:pt x="40" y="313"/>
                  </a:lnTo>
                  <a:lnTo>
                    <a:pt x="42" y="313"/>
                  </a:lnTo>
                  <a:lnTo>
                    <a:pt x="42" y="310"/>
                  </a:lnTo>
                  <a:lnTo>
                    <a:pt x="42" y="306"/>
                  </a:lnTo>
                  <a:lnTo>
                    <a:pt x="40" y="306"/>
                  </a:lnTo>
                  <a:lnTo>
                    <a:pt x="42" y="303"/>
                  </a:lnTo>
                  <a:lnTo>
                    <a:pt x="40" y="303"/>
                  </a:lnTo>
                  <a:lnTo>
                    <a:pt x="40" y="300"/>
                  </a:lnTo>
                  <a:lnTo>
                    <a:pt x="43" y="296"/>
                  </a:lnTo>
                  <a:lnTo>
                    <a:pt x="45" y="296"/>
                  </a:lnTo>
                  <a:lnTo>
                    <a:pt x="45" y="293"/>
                  </a:lnTo>
                  <a:lnTo>
                    <a:pt x="43" y="291"/>
                  </a:lnTo>
                  <a:lnTo>
                    <a:pt x="42" y="290"/>
                  </a:lnTo>
                  <a:lnTo>
                    <a:pt x="42" y="286"/>
                  </a:lnTo>
                  <a:lnTo>
                    <a:pt x="42" y="285"/>
                  </a:lnTo>
                  <a:lnTo>
                    <a:pt x="43" y="283"/>
                  </a:lnTo>
                  <a:lnTo>
                    <a:pt x="45" y="278"/>
                  </a:lnTo>
                  <a:lnTo>
                    <a:pt x="50" y="274"/>
                  </a:lnTo>
                  <a:lnTo>
                    <a:pt x="52" y="271"/>
                  </a:lnTo>
                  <a:lnTo>
                    <a:pt x="52" y="269"/>
                  </a:lnTo>
                  <a:lnTo>
                    <a:pt x="55" y="264"/>
                  </a:lnTo>
                  <a:lnTo>
                    <a:pt x="57" y="259"/>
                  </a:lnTo>
                  <a:lnTo>
                    <a:pt x="58" y="258"/>
                  </a:lnTo>
                  <a:lnTo>
                    <a:pt x="57" y="256"/>
                  </a:lnTo>
                  <a:lnTo>
                    <a:pt x="64" y="254"/>
                  </a:lnTo>
                  <a:lnTo>
                    <a:pt x="67" y="254"/>
                  </a:lnTo>
                  <a:lnTo>
                    <a:pt x="69" y="253"/>
                  </a:lnTo>
                  <a:lnTo>
                    <a:pt x="75" y="253"/>
                  </a:lnTo>
                  <a:lnTo>
                    <a:pt x="84" y="253"/>
                  </a:lnTo>
                  <a:lnTo>
                    <a:pt x="87" y="253"/>
                  </a:lnTo>
                  <a:lnTo>
                    <a:pt x="89" y="253"/>
                  </a:lnTo>
                  <a:lnTo>
                    <a:pt x="92" y="251"/>
                  </a:lnTo>
                  <a:lnTo>
                    <a:pt x="92" y="249"/>
                  </a:lnTo>
                  <a:lnTo>
                    <a:pt x="92" y="246"/>
                  </a:lnTo>
                  <a:lnTo>
                    <a:pt x="89" y="246"/>
                  </a:lnTo>
                  <a:lnTo>
                    <a:pt x="87" y="241"/>
                  </a:lnTo>
                  <a:lnTo>
                    <a:pt x="89" y="239"/>
                  </a:lnTo>
                  <a:lnTo>
                    <a:pt x="89" y="238"/>
                  </a:lnTo>
                  <a:lnTo>
                    <a:pt x="90" y="238"/>
                  </a:lnTo>
                  <a:lnTo>
                    <a:pt x="89" y="236"/>
                  </a:lnTo>
                  <a:lnTo>
                    <a:pt x="90" y="234"/>
                  </a:lnTo>
                  <a:lnTo>
                    <a:pt x="90" y="231"/>
                  </a:lnTo>
                  <a:lnTo>
                    <a:pt x="90" y="228"/>
                  </a:lnTo>
                  <a:lnTo>
                    <a:pt x="89" y="224"/>
                  </a:lnTo>
                  <a:lnTo>
                    <a:pt x="92" y="223"/>
                  </a:lnTo>
                  <a:lnTo>
                    <a:pt x="94" y="221"/>
                  </a:lnTo>
                  <a:lnTo>
                    <a:pt x="95" y="221"/>
                  </a:lnTo>
                  <a:lnTo>
                    <a:pt x="95" y="219"/>
                  </a:lnTo>
                  <a:lnTo>
                    <a:pt x="85" y="216"/>
                  </a:lnTo>
                  <a:lnTo>
                    <a:pt x="85" y="209"/>
                  </a:lnTo>
                  <a:lnTo>
                    <a:pt x="87" y="208"/>
                  </a:lnTo>
                  <a:lnTo>
                    <a:pt x="89" y="209"/>
                  </a:lnTo>
                  <a:lnTo>
                    <a:pt x="90" y="209"/>
                  </a:lnTo>
                  <a:lnTo>
                    <a:pt x="90" y="208"/>
                  </a:lnTo>
                  <a:lnTo>
                    <a:pt x="92" y="208"/>
                  </a:lnTo>
                  <a:lnTo>
                    <a:pt x="94" y="208"/>
                  </a:lnTo>
                  <a:lnTo>
                    <a:pt x="97" y="203"/>
                  </a:lnTo>
                  <a:lnTo>
                    <a:pt x="97" y="199"/>
                  </a:lnTo>
                  <a:lnTo>
                    <a:pt x="99" y="198"/>
                  </a:lnTo>
                  <a:lnTo>
                    <a:pt x="100" y="196"/>
                  </a:lnTo>
                  <a:lnTo>
                    <a:pt x="102" y="196"/>
                  </a:lnTo>
                  <a:lnTo>
                    <a:pt x="104" y="198"/>
                  </a:lnTo>
                  <a:lnTo>
                    <a:pt x="105" y="199"/>
                  </a:lnTo>
                  <a:lnTo>
                    <a:pt x="107" y="198"/>
                  </a:lnTo>
                  <a:lnTo>
                    <a:pt x="105" y="196"/>
                  </a:lnTo>
                  <a:lnTo>
                    <a:pt x="107" y="193"/>
                  </a:lnTo>
                  <a:lnTo>
                    <a:pt x="105" y="193"/>
                  </a:lnTo>
                  <a:lnTo>
                    <a:pt x="102" y="189"/>
                  </a:lnTo>
                  <a:lnTo>
                    <a:pt x="100" y="188"/>
                  </a:lnTo>
                  <a:lnTo>
                    <a:pt x="99" y="186"/>
                  </a:lnTo>
                  <a:lnTo>
                    <a:pt x="99" y="184"/>
                  </a:lnTo>
                  <a:lnTo>
                    <a:pt x="97" y="184"/>
                  </a:lnTo>
                  <a:lnTo>
                    <a:pt x="94" y="184"/>
                  </a:lnTo>
                  <a:lnTo>
                    <a:pt x="95" y="183"/>
                  </a:lnTo>
                  <a:lnTo>
                    <a:pt x="97" y="183"/>
                  </a:lnTo>
                  <a:lnTo>
                    <a:pt x="99" y="181"/>
                  </a:lnTo>
                  <a:lnTo>
                    <a:pt x="99" y="179"/>
                  </a:lnTo>
                  <a:lnTo>
                    <a:pt x="100" y="177"/>
                  </a:lnTo>
                  <a:lnTo>
                    <a:pt x="102" y="176"/>
                  </a:lnTo>
                  <a:lnTo>
                    <a:pt x="104" y="176"/>
                  </a:lnTo>
                  <a:lnTo>
                    <a:pt x="109" y="177"/>
                  </a:lnTo>
                  <a:lnTo>
                    <a:pt x="112" y="177"/>
                  </a:lnTo>
                  <a:lnTo>
                    <a:pt x="114" y="177"/>
                  </a:lnTo>
                  <a:lnTo>
                    <a:pt x="115" y="177"/>
                  </a:lnTo>
                  <a:lnTo>
                    <a:pt x="119" y="179"/>
                  </a:lnTo>
                  <a:lnTo>
                    <a:pt x="120" y="177"/>
                  </a:lnTo>
                  <a:lnTo>
                    <a:pt x="122" y="174"/>
                  </a:lnTo>
                  <a:lnTo>
                    <a:pt x="120" y="172"/>
                  </a:lnTo>
                  <a:lnTo>
                    <a:pt x="120" y="169"/>
                  </a:lnTo>
                  <a:lnTo>
                    <a:pt x="117" y="169"/>
                  </a:lnTo>
                  <a:lnTo>
                    <a:pt x="114" y="164"/>
                  </a:lnTo>
                  <a:lnTo>
                    <a:pt x="112" y="164"/>
                  </a:lnTo>
                  <a:lnTo>
                    <a:pt x="117" y="161"/>
                  </a:lnTo>
                  <a:lnTo>
                    <a:pt x="119" y="161"/>
                  </a:lnTo>
                  <a:lnTo>
                    <a:pt x="119" y="159"/>
                  </a:lnTo>
                  <a:lnTo>
                    <a:pt x="119" y="157"/>
                  </a:lnTo>
                  <a:lnTo>
                    <a:pt x="115" y="152"/>
                  </a:lnTo>
                  <a:lnTo>
                    <a:pt x="115" y="151"/>
                  </a:lnTo>
                  <a:lnTo>
                    <a:pt x="117" y="149"/>
                  </a:lnTo>
                  <a:lnTo>
                    <a:pt x="120" y="149"/>
                  </a:lnTo>
                  <a:lnTo>
                    <a:pt x="122" y="149"/>
                  </a:lnTo>
                  <a:lnTo>
                    <a:pt x="122" y="147"/>
                  </a:lnTo>
                  <a:lnTo>
                    <a:pt x="125" y="147"/>
                  </a:lnTo>
                  <a:lnTo>
                    <a:pt x="130" y="146"/>
                  </a:lnTo>
                  <a:lnTo>
                    <a:pt x="130" y="139"/>
                  </a:lnTo>
                  <a:lnTo>
                    <a:pt x="134" y="139"/>
                  </a:lnTo>
                  <a:lnTo>
                    <a:pt x="134" y="137"/>
                  </a:lnTo>
                  <a:lnTo>
                    <a:pt x="132" y="134"/>
                  </a:lnTo>
                  <a:lnTo>
                    <a:pt x="134" y="134"/>
                  </a:lnTo>
                  <a:lnTo>
                    <a:pt x="127" y="131"/>
                  </a:lnTo>
                  <a:lnTo>
                    <a:pt x="125" y="129"/>
                  </a:lnTo>
                  <a:lnTo>
                    <a:pt x="122" y="129"/>
                  </a:lnTo>
                  <a:lnTo>
                    <a:pt x="124" y="126"/>
                  </a:lnTo>
                  <a:lnTo>
                    <a:pt x="125" y="122"/>
                  </a:lnTo>
                  <a:lnTo>
                    <a:pt x="127" y="121"/>
                  </a:lnTo>
                  <a:lnTo>
                    <a:pt x="125" y="119"/>
                  </a:lnTo>
                  <a:lnTo>
                    <a:pt x="125" y="117"/>
                  </a:lnTo>
                  <a:lnTo>
                    <a:pt x="129" y="117"/>
                  </a:lnTo>
                  <a:lnTo>
                    <a:pt x="132" y="119"/>
                  </a:lnTo>
                  <a:lnTo>
                    <a:pt x="134" y="121"/>
                  </a:lnTo>
                  <a:lnTo>
                    <a:pt x="135" y="121"/>
                  </a:lnTo>
                  <a:lnTo>
                    <a:pt x="135" y="124"/>
                  </a:lnTo>
                  <a:lnTo>
                    <a:pt x="137" y="124"/>
                  </a:lnTo>
                  <a:lnTo>
                    <a:pt x="139" y="124"/>
                  </a:lnTo>
                  <a:lnTo>
                    <a:pt x="142" y="124"/>
                  </a:lnTo>
                  <a:lnTo>
                    <a:pt x="142" y="122"/>
                  </a:lnTo>
                  <a:lnTo>
                    <a:pt x="144" y="122"/>
                  </a:lnTo>
                  <a:lnTo>
                    <a:pt x="144" y="121"/>
                  </a:lnTo>
                  <a:lnTo>
                    <a:pt x="142" y="119"/>
                  </a:lnTo>
                  <a:lnTo>
                    <a:pt x="144" y="117"/>
                  </a:lnTo>
                  <a:lnTo>
                    <a:pt x="145" y="112"/>
                  </a:lnTo>
                  <a:lnTo>
                    <a:pt x="144" y="111"/>
                  </a:lnTo>
                  <a:lnTo>
                    <a:pt x="144" y="109"/>
                  </a:lnTo>
                  <a:lnTo>
                    <a:pt x="144" y="106"/>
                  </a:lnTo>
                  <a:lnTo>
                    <a:pt x="144" y="101"/>
                  </a:lnTo>
                  <a:lnTo>
                    <a:pt x="147" y="99"/>
                  </a:lnTo>
                  <a:lnTo>
                    <a:pt x="152" y="96"/>
                  </a:lnTo>
                  <a:lnTo>
                    <a:pt x="154" y="97"/>
                  </a:lnTo>
                  <a:lnTo>
                    <a:pt x="162" y="96"/>
                  </a:lnTo>
                  <a:lnTo>
                    <a:pt x="164" y="97"/>
                  </a:lnTo>
                  <a:lnTo>
                    <a:pt x="162" y="97"/>
                  </a:lnTo>
                  <a:lnTo>
                    <a:pt x="164" y="99"/>
                  </a:lnTo>
                  <a:lnTo>
                    <a:pt x="166" y="97"/>
                  </a:lnTo>
                  <a:lnTo>
                    <a:pt x="166" y="94"/>
                  </a:lnTo>
                  <a:lnTo>
                    <a:pt x="164" y="92"/>
                  </a:lnTo>
                  <a:lnTo>
                    <a:pt x="162" y="92"/>
                  </a:lnTo>
                  <a:lnTo>
                    <a:pt x="161" y="92"/>
                  </a:lnTo>
                  <a:lnTo>
                    <a:pt x="159" y="91"/>
                  </a:lnTo>
                  <a:lnTo>
                    <a:pt x="162" y="89"/>
                  </a:lnTo>
                  <a:lnTo>
                    <a:pt x="164" y="91"/>
                  </a:lnTo>
                  <a:lnTo>
                    <a:pt x="167" y="91"/>
                  </a:lnTo>
                  <a:lnTo>
                    <a:pt x="172" y="91"/>
                  </a:lnTo>
                  <a:lnTo>
                    <a:pt x="174" y="89"/>
                  </a:lnTo>
                  <a:lnTo>
                    <a:pt x="174" y="86"/>
                  </a:lnTo>
                  <a:lnTo>
                    <a:pt x="174" y="84"/>
                  </a:lnTo>
                  <a:lnTo>
                    <a:pt x="171" y="84"/>
                  </a:lnTo>
                  <a:lnTo>
                    <a:pt x="167" y="82"/>
                  </a:lnTo>
                  <a:lnTo>
                    <a:pt x="169" y="82"/>
                  </a:lnTo>
                  <a:lnTo>
                    <a:pt x="166" y="81"/>
                  </a:lnTo>
                  <a:lnTo>
                    <a:pt x="167" y="79"/>
                  </a:lnTo>
                  <a:lnTo>
                    <a:pt x="167" y="74"/>
                  </a:lnTo>
                  <a:lnTo>
                    <a:pt x="169" y="72"/>
                  </a:lnTo>
                  <a:lnTo>
                    <a:pt x="172" y="67"/>
                  </a:lnTo>
                  <a:lnTo>
                    <a:pt x="169" y="64"/>
                  </a:lnTo>
                  <a:lnTo>
                    <a:pt x="167" y="64"/>
                  </a:lnTo>
                  <a:lnTo>
                    <a:pt x="167" y="62"/>
                  </a:lnTo>
                  <a:lnTo>
                    <a:pt x="169" y="62"/>
                  </a:lnTo>
                  <a:lnTo>
                    <a:pt x="169" y="60"/>
                  </a:lnTo>
                  <a:lnTo>
                    <a:pt x="167" y="60"/>
                  </a:lnTo>
                  <a:lnTo>
                    <a:pt x="169" y="57"/>
                  </a:lnTo>
                  <a:lnTo>
                    <a:pt x="172" y="55"/>
                  </a:lnTo>
                  <a:lnTo>
                    <a:pt x="174" y="55"/>
                  </a:lnTo>
                  <a:lnTo>
                    <a:pt x="177" y="55"/>
                  </a:lnTo>
                  <a:lnTo>
                    <a:pt x="179" y="54"/>
                  </a:lnTo>
                  <a:lnTo>
                    <a:pt x="184" y="50"/>
                  </a:lnTo>
                  <a:lnTo>
                    <a:pt x="184" y="49"/>
                  </a:lnTo>
                  <a:lnTo>
                    <a:pt x="181" y="47"/>
                  </a:lnTo>
                  <a:lnTo>
                    <a:pt x="179" y="45"/>
                  </a:lnTo>
                  <a:lnTo>
                    <a:pt x="182" y="39"/>
                  </a:lnTo>
                  <a:lnTo>
                    <a:pt x="184" y="37"/>
                  </a:lnTo>
                  <a:lnTo>
                    <a:pt x="182" y="35"/>
                  </a:lnTo>
                  <a:lnTo>
                    <a:pt x="182" y="32"/>
                  </a:lnTo>
                  <a:lnTo>
                    <a:pt x="182" y="29"/>
                  </a:lnTo>
                  <a:lnTo>
                    <a:pt x="181" y="27"/>
                  </a:lnTo>
                  <a:lnTo>
                    <a:pt x="181" y="25"/>
                  </a:lnTo>
                  <a:lnTo>
                    <a:pt x="174" y="24"/>
                  </a:lnTo>
                  <a:lnTo>
                    <a:pt x="174" y="19"/>
                  </a:lnTo>
                  <a:lnTo>
                    <a:pt x="179" y="17"/>
                  </a:lnTo>
                  <a:lnTo>
                    <a:pt x="179" y="15"/>
                  </a:lnTo>
                  <a:lnTo>
                    <a:pt x="181" y="15"/>
                  </a:lnTo>
                  <a:lnTo>
                    <a:pt x="181" y="14"/>
                  </a:lnTo>
                  <a:lnTo>
                    <a:pt x="184" y="15"/>
                  </a:lnTo>
                  <a:lnTo>
                    <a:pt x="187" y="10"/>
                  </a:lnTo>
                  <a:lnTo>
                    <a:pt x="189" y="12"/>
                  </a:lnTo>
                  <a:lnTo>
                    <a:pt x="189" y="10"/>
                  </a:lnTo>
                  <a:lnTo>
                    <a:pt x="191" y="9"/>
                  </a:lnTo>
                  <a:lnTo>
                    <a:pt x="189" y="7"/>
                  </a:lnTo>
                  <a:lnTo>
                    <a:pt x="191" y="2"/>
                  </a:lnTo>
                  <a:lnTo>
                    <a:pt x="194" y="5"/>
                  </a:lnTo>
                  <a:lnTo>
                    <a:pt x="194" y="7"/>
                  </a:lnTo>
                  <a:lnTo>
                    <a:pt x="196" y="9"/>
                  </a:lnTo>
                  <a:lnTo>
                    <a:pt x="201" y="10"/>
                  </a:lnTo>
                  <a:lnTo>
                    <a:pt x="201" y="12"/>
                  </a:lnTo>
                  <a:lnTo>
                    <a:pt x="204" y="12"/>
                  </a:lnTo>
                  <a:lnTo>
                    <a:pt x="206" y="14"/>
                  </a:lnTo>
                  <a:lnTo>
                    <a:pt x="209" y="15"/>
                  </a:lnTo>
                  <a:lnTo>
                    <a:pt x="212" y="12"/>
                  </a:lnTo>
                  <a:lnTo>
                    <a:pt x="217" y="14"/>
                  </a:lnTo>
                  <a:lnTo>
                    <a:pt x="217" y="10"/>
                  </a:lnTo>
                  <a:lnTo>
                    <a:pt x="221" y="9"/>
                  </a:lnTo>
                  <a:lnTo>
                    <a:pt x="227" y="10"/>
                  </a:lnTo>
                  <a:lnTo>
                    <a:pt x="231" y="7"/>
                  </a:lnTo>
                  <a:lnTo>
                    <a:pt x="232" y="4"/>
                  </a:lnTo>
                  <a:lnTo>
                    <a:pt x="239" y="5"/>
                  </a:lnTo>
                  <a:lnTo>
                    <a:pt x="239" y="4"/>
                  </a:lnTo>
                  <a:lnTo>
                    <a:pt x="241" y="4"/>
                  </a:lnTo>
                  <a:lnTo>
                    <a:pt x="244" y="2"/>
                  </a:lnTo>
                  <a:lnTo>
                    <a:pt x="247" y="2"/>
                  </a:lnTo>
                  <a:lnTo>
                    <a:pt x="247" y="4"/>
                  </a:lnTo>
                  <a:lnTo>
                    <a:pt x="249" y="4"/>
                  </a:lnTo>
                  <a:lnTo>
                    <a:pt x="251" y="2"/>
                  </a:lnTo>
                  <a:lnTo>
                    <a:pt x="251" y="0"/>
                  </a:lnTo>
                  <a:lnTo>
                    <a:pt x="253" y="2"/>
                  </a:lnTo>
                  <a:lnTo>
                    <a:pt x="254" y="2"/>
                  </a:lnTo>
                  <a:lnTo>
                    <a:pt x="258" y="4"/>
                  </a:lnTo>
                  <a:lnTo>
                    <a:pt x="258" y="5"/>
                  </a:lnTo>
                  <a:lnTo>
                    <a:pt x="259" y="10"/>
                  </a:lnTo>
                  <a:lnTo>
                    <a:pt x="254" y="24"/>
                  </a:lnTo>
                  <a:lnTo>
                    <a:pt x="253" y="25"/>
                  </a:lnTo>
                  <a:lnTo>
                    <a:pt x="251" y="24"/>
                  </a:lnTo>
                  <a:lnTo>
                    <a:pt x="249" y="25"/>
                  </a:lnTo>
                  <a:lnTo>
                    <a:pt x="247" y="25"/>
                  </a:lnTo>
                  <a:lnTo>
                    <a:pt x="247" y="27"/>
                  </a:lnTo>
                  <a:lnTo>
                    <a:pt x="249" y="27"/>
                  </a:lnTo>
                  <a:lnTo>
                    <a:pt x="249" y="32"/>
                  </a:lnTo>
                  <a:lnTo>
                    <a:pt x="251" y="34"/>
                  </a:lnTo>
                  <a:lnTo>
                    <a:pt x="253" y="34"/>
                  </a:lnTo>
                  <a:lnTo>
                    <a:pt x="256" y="35"/>
                  </a:lnTo>
                  <a:lnTo>
                    <a:pt x="258" y="35"/>
                  </a:lnTo>
                  <a:lnTo>
                    <a:pt x="259" y="37"/>
                  </a:lnTo>
                  <a:lnTo>
                    <a:pt x="261" y="35"/>
                  </a:lnTo>
                  <a:lnTo>
                    <a:pt x="263" y="37"/>
                  </a:lnTo>
                  <a:lnTo>
                    <a:pt x="266" y="37"/>
                  </a:lnTo>
                  <a:lnTo>
                    <a:pt x="266" y="39"/>
                  </a:lnTo>
                  <a:lnTo>
                    <a:pt x="268" y="40"/>
                  </a:lnTo>
                  <a:lnTo>
                    <a:pt x="274" y="39"/>
                  </a:lnTo>
                  <a:lnTo>
                    <a:pt x="278" y="35"/>
                  </a:lnTo>
                  <a:lnTo>
                    <a:pt x="279" y="37"/>
                  </a:lnTo>
                  <a:lnTo>
                    <a:pt x="281" y="35"/>
                  </a:lnTo>
                  <a:lnTo>
                    <a:pt x="283" y="39"/>
                  </a:lnTo>
                  <a:lnTo>
                    <a:pt x="298" y="32"/>
                  </a:lnTo>
                  <a:lnTo>
                    <a:pt x="301" y="32"/>
                  </a:lnTo>
                  <a:lnTo>
                    <a:pt x="304" y="30"/>
                  </a:lnTo>
                  <a:lnTo>
                    <a:pt x="311" y="29"/>
                  </a:lnTo>
                  <a:lnTo>
                    <a:pt x="313" y="27"/>
                  </a:lnTo>
                  <a:lnTo>
                    <a:pt x="316" y="24"/>
                  </a:lnTo>
                  <a:lnTo>
                    <a:pt x="319" y="22"/>
                  </a:lnTo>
                  <a:lnTo>
                    <a:pt x="321" y="22"/>
                  </a:lnTo>
                  <a:lnTo>
                    <a:pt x="318" y="20"/>
                  </a:lnTo>
                  <a:lnTo>
                    <a:pt x="319" y="20"/>
                  </a:lnTo>
                  <a:lnTo>
                    <a:pt x="319" y="19"/>
                  </a:lnTo>
                  <a:lnTo>
                    <a:pt x="321" y="19"/>
                  </a:lnTo>
                  <a:lnTo>
                    <a:pt x="323" y="19"/>
                  </a:lnTo>
                  <a:lnTo>
                    <a:pt x="321" y="17"/>
                  </a:lnTo>
                  <a:lnTo>
                    <a:pt x="319" y="19"/>
                  </a:lnTo>
                  <a:lnTo>
                    <a:pt x="319" y="17"/>
                  </a:lnTo>
                  <a:lnTo>
                    <a:pt x="319" y="15"/>
                  </a:lnTo>
                  <a:lnTo>
                    <a:pt x="321" y="12"/>
                  </a:lnTo>
                  <a:lnTo>
                    <a:pt x="323" y="14"/>
                  </a:lnTo>
                  <a:lnTo>
                    <a:pt x="326" y="17"/>
                  </a:lnTo>
                  <a:lnTo>
                    <a:pt x="328" y="15"/>
                  </a:lnTo>
                  <a:lnTo>
                    <a:pt x="329" y="19"/>
                  </a:lnTo>
                  <a:lnTo>
                    <a:pt x="333" y="12"/>
                  </a:lnTo>
                  <a:lnTo>
                    <a:pt x="334" y="12"/>
                  </a:lnTo>
                  <a:lnTo>
                    <a:pt x="338" y="10"/>
                  </a:lnTo>
                  <a:lnTo>
                    <a:pt x="339" y="10"/>
                  </a:lnTo>
                  <a:lnTo>
                    <a:pt x="341" y="10"/>
                  </a:lnTo>
                  <a:lnTo>
                    <a:pt x="343" y="9"/>
                  </a:lnTo>
                  <a:lnTo>
                    <a:pt x="346" y="9"/>
                  </a:lnTo>
                  <a:lnTo>
                    <a:pt x="344" y="12"/>
                  </a:lnTo>
                  <a:lnTo>
                    <a:pt x="348" y="15"/>
                  </a:lnTo>
                  <a:lnTo>
                    <a:pt x="350" y="15"/>
                  </a:lnTo>
                  <a:lnTo>
                    <a:pt x="351" y="17"/>
                  </a:lnTo>
                  <a:lnTo>
                    <a:pt x="353" y="17"/>
                  </a:lnTo>
                  <a:lnTo>
                    <a:pt x="355" y="17"/>
                  </a:lnTo>
                  <a:lnTo>
                    <a:pt x="358" y="17"/>
                  </a:lnTo>
                  <a:lnTo>
                    <a:pt x="363" y="17"/>
                  </a:lnTo>
                  <a:lnTo>
                    <a:pt x="365" y="17"/>
                  </a:lnTo>
                  <a:lnTo>
                    <a:pt x="366" y="15"/>
                  </a:lnTo>
                  <a:lnTo>
                    <a:pt x="373" y="17"/>
                  </a:lnTo>
                  <a:lnTo>
                    <a:pt x="375" y="20"/>
                  </a:lnTo>
                  <a:lnTo>
                    <a:pt x="376" y="20"/>
                  </a:lnTo>
                  <a:lnTo>
                    <a:pt x="380" y="22"/>
                  </a:lnTo>
                  <a:lnTo>
                    <a:pt x="380" y="24"/>
                  </a:lnTo>
                  <a:lnTo>
                    <a:pt x="383" y="25"/>
                  </a:lnTo>
                  <a:lnTo>
                    <a:pt x="383" y="27"/>
                  </a:lnTo>
                  <a:lnTo>
                    <a:pt x="386" y="27"/>
                  </a:lnTo>
                  <a:lnTo>
                    <a:pt x="388" y="25"/>
                  </a:lnTo>
                  <a:lnTo>
                    <a:pt x="391" y="25"/>
                  </a:lnTo>
                  <a:lnTo>
                    <a:pt x="395" y="25"/>
                  </a:lnTo>
                  <a:lnTo>
                    <a:pt x="396" y="25"/>
                  </a:lnTo>
                  <a:lnTo>
                    <a:pt x="398" y="27"/>
                  </a:lnTo>
                  <a:lnTo>
                    <a:pt x="400" y="25"/>
                  </a:lnTo>
                  <a:lnTo>
                    <a:pt x="401" y="25"/>
                  </a:lnTo>
                  <a:lnTo>
                    <a:pt x="405" y="30"/>
                  </a:lnTo>
                  <a:lnTo>
                    <a:pt x="405" y="29"/>
                  </a:lnTo>
                  <a:lnTo>
                    <a:pt x="406" y="29"/>
                  </a:lnTo>
                  <a:lnTo>
                    <a:pt x="408" y="30"/>
                  </a:lnTo>
                  <a:lnTo>
                    <a:pt x="410" y="30"/>
                  </a:lnTo>
                  <a:lnTo>
                    <a:pt x="410" y="32"/>
                  </a:lnTo>
                  <a:lnTo>
                    <a:pt x="415" y="30"/>
                  </a:lnTo>
                  <a:lnTo>
                    <a:pt x="415" y="34"/>
                  </a:lnTo>
                  <a:lnTo>
                    <a:pt x="418" y="34"/>
                  </a:lnTo>
                  <a:lnTo>
                    <a:pt x="418" y="35"/>
                  </a:lnTo>
                  <a:lnTo>
                    <a:pt x="420" y="35"/>
                  </a:lnTo>
                  <a:lnTo>
                    <a:pt x="425" y="35"/>
                  </a:lnTo>
                  <a:lnTo>
                    <a:pt x="426" y="34"/>
                  </a:lnTo>
                  <a:lnTo>
                    <a:pt x="428" y="34"/>
                  </a:lnTo>
                  <a:lnTo>
                    <a:pt x="428" y="40"/>
                  </a:lnTo>
                  <a:lnTo>
                    <a:pt x="431" y="42"/>
                  </a:lnTo>
                  <a:lnTo>
                    <a:pt x="431" y="45"/>
                  </a:lnTo>
                  <a:lnTo>
                    <a:pt x="435" y="45"/>
                  </a:lnTo>
                  <a:lnTo>
                    <a:pt x="436" y="45"/>
                  </a:lnTo>
                  <a:lnTo>
                    <a:pt x="436" y="42"/>
                  </a:lnTo>
                  <a:lnTo>
                    <a:pt x="442" y="40"/>
                  </a:lnTo>
                  <a:lnTo>
                    <a:pt x="443" y="39"/>
                  </a:lnTo>
                  <a:lnTo>
                    <a:pt x="442" y="37"/>
                  </a:lnTo>
                  <a:lnTo>
                    <a:pt x="443" y="35"/>
                  </a:lnTo>
                  <a:lnTo>
                    <a:pt x="442" y="32"/>
                  </a:lnTo>
                  <a:lnTo>
                    <a:pt x="442" y="27"/>
                  </a:lnTo>
                  <a:lnTo>
                    <a:pt x="443" y="24"/>
                  </a:lnTo>
                  <a:lnTo>
                    <a:pt x="447" y="25"/>
                  </a:lnTo>
                  <a:lnTo>
                    <a:pt x="450" y="24"/>
                  </a:lnTo>
                  <a:lnTo>
                    <a:pt x="452" y="25"/>
                  </a:lnTo>
                  <a:lnTo>
                    <a:pt x="455" y="34"/>
                  </a:lnTo>
                  <a:lnTo>
                    <a:pt x="455" y="37"/>
                  </a:lnTo>
                  <a:lnTo>
                    <a:pt x="453" y="37"/>
                  </a:lnTo>
                  <a:lnTo>
                    <a:pt x="455" y="39"/>
                  </a:lnTo>
                  <a:lnTo>
                    <a:pt x="457" y="42"/>
                  </a:lnTo>
                  <a:lnTo>
                    <a:pt x="458" y="44"/>
                  </a:lnTo>
                  <a:lnTo>
                    <a:pt x="460" y="45"/>
                  </a:lnTo>
                  <a:lnTo>
                    <a:pt x="458" y="50"/>
                  </a:lnTo>
                  <a:lnTo>
                    <a:pt x="463" y="50"/>
                  </a:lnTo>
                  <a:lnTo>
                    <a:pt x="467" y="50"/>
                  </a:lnTo>
                  <a:lnTo>
                    <a:pt x="470" y="52"/>
                  </a:lnTo>
                  <a:lnTo>
                    <a:pt x="473" y="55"/>
                  </a:lnTo>
                  <a:lnTo>
                    <a:pt x="475" y="57"/>
                  </a:lnTo>
                  <a:lnTo>
                    <a:pt x="478" y="59"/>
                  </a:lnTo>
                  <a:lnTo>
                    <a:pt x="480" y="62"/>
                  </a:lnTo>
                  <a:lnTo>
                    <a:pt x="482" y="62"/>
                  </a:lnTo>
                  <a:lnTo>
                    <a:pt x="485" y="60"/>
                  </a:lnTo>
                  <a:lnTo>
                    <a:pt x="485" y="62"/>
                  </a:lnTo>
                  <a:lnTo>
                    <a:pt x="485" y="64"/>
                  </a:lnTo>
                  <a:lnTo>
                    <a:pt x="490" y="79"/>
                  </a:lnTo>
                  <a:lnTo>
                    <a:pt x="487" y="82"/>
                  </a:lnTo>
                  <a:lnTo>
                    <a:pt x="483" y="82"/>
                  </a:lnTo>
                  <a:lnTo>
                    <a:pt x="480" y="84"/>
                  </a:lnTo>
                  <a:lnTo>
                    <a:pt x="483" y="91"/>
                  </a:lnTo>
                  <a:lnTo>
                    <a:pt x="482" y="94"/>
                  </a:lnTo>
                  <a:lnTo>
                    <a:pt x="482" y="99"/>
                  </a:lnTo>
                  <a:lnTo>
                    <a:pt x="477" y="99"/>
                  </a:lnTo>
                  <a:lnTo>
                    <a:pt x="477" y="101"/>
                  </a:lnTo>
                  <a:lnTo>
                    <a:pt x="475" y="101"/>
                  </a:lnTo>
                  <a:lnTo>
                    <a:pt x="473" y="101"/>
                  </a:lnTo>
                  <a:lnTo>
                    <a:pt x="472" y="101"/>
                  </a:lnTo>
                  <a:lnTo>
                    <a:pt x="470" y="101"/>
                  </a:lnTo>
                  <a:lnTo>
                    <a:pt x="470" y="102"/>
                  </a:lnTo>
                  <a:lnTo>
                    <a:pt x="468" y="106"/>
                  </a:lnTo>
                  <a:lnTo>
                    <a:pt x="473" y="116"/>
                  </a:lnTo>
                  <a:lnTo>
                    <a:pt x="478" y="116"/>
                  </a:lnTo>
                  <a:lnTo>
                    <a:pt x="478" y="117"/>
                  </a:lnTo>
                  <a:lnTo>
                    <a:pt x="480" y="121"/>
                  </a:lnTo>
                  <a:lnTo>
                    <a:pt x="480" y="122"/>
                  </a:lnTo>
                  <a:lnTo>
                    <a:pt x="478" y="126"/>
                  </a:lnTo>
                  <a:lnTo>
                    <a:pt x="473" y="134"/>
                  </a:lnTo>
                  <a:lnTo>
                    <a:pt x="473" y="137"/>
                  </a:lnTo>
                  <a:lnTo>
                    <a:pt x="472" y="141"/>
                  </a:lnTo>
                  <a:lnTo>
                    <a:pt x="472" y="142"/>
                  </a:lnTo>
                  <a:lnTo>
                    <a:pt x="472" y="144"/>
                  </a:lnTo>
                  <a:lnTo>
                    <a:pt x="470" y="146"/>
                  </a:lnTo>
                  <a:lnTo>
                    <a:pt x="468" y="149"/>
                  </a:lnTo>
                  <a:lnTo>
                    <a:pt x="470" y="149"/>
                  </a:lnTo>
                  <a:lnTo>
                    <a:pt x="468" y="149"/>
                  </a:lnTo>
                  <a:lnTo>
                    <a:pt x="465" y="149"/>
                  </a:lnTo>
                  <a:lnTo>
                    <a:pt x="462" y="151"/>
                  </a:lnTo>
                  <a:lnTo>
                    <a:pt x="458" y="154"/>
                  </a:lnTo>
                  <a:lnTo>
                    <a:pt x="453" y="157"/>
                  </a:lnTo>
                  <a:lnTo>
                    <a:pt x="453" y="159"/>
                  </a:lnTo>
                  <a:lnTo>
                    <a:pt x="455" y="164"/>
                  </a:lnTo>
                  <a:lnTo>
                    <a:pt x="453" y="166"/>
                  </a:lnTo>
                  <a:lnTo>
                    <a:pt x="455" y="167"/>
                  </a:lnTo>
                  <a:lnTo>
                    <a:pt x="453" y="169"/>
                  </a:lnTo>
                  <a:lnTo>
                    <a:pt x="450" y="169"/>
                  </a:lnTo>
                  <a:lnTo>
                    <a:pt x="443" y="171"/>
                  </a:lnTo>
                  <a:lnTo>
                    <a:pt x="442" y="171"/>
                  </a:lnTo>
                  <a:lnTo>
                    <a:pt x="438" y="172"/>
                  </a:lnTo>
                  <a:lnTo>
                    <a:pt x="438" y="174"/>
                  </a:lnTo>
                  <a:lnTo>
                    <a:pt x="440" y="172"/>
                  </a:lnTo>
                  <a:lnTo>
                    <a:pt x="443" y="174"/>
                  </a:lnTo>
                  <a:lnTo>
                    <a:pt x="443" y="176"/>
                  </a:lnTo>
                  <a:lnTo>
                    <a:pt x="442" y="176"/>
                  </a:lnTo>
                  <a:lnTo>
                    <a:pt x="442" y="177"/>
                  </a:lnTo>
                  <a:lnTo>
                    <a:pt x="443" y="177"/>
                  </a:lnTo>
                  <a:lnTo>
                    <a:pt x="445" y="181"/>
                  </a:lnTo>
                  <a:lnTo>
                    <a:pt x="443" y="183"/>
                  </a:lnTo>
                  <a:lnTo>
                    <a:pt x="447" y="181"/>
                  </a:lnTo>
                  <a:lnTo>
                    <a:pt x="448" y="184"/>
                  </a:lnTo>
                  <a:lnTo>
                    <a:pt x="447" y="184"/>
                  </a:lnTo>
                  <a:lnTo>
                    <a:pt x="452" y="189"/>
                  </a:lnTo>
                  <a:lnTo>
                    <a:pt x="453" y="191"/>
                  </a:lnTo>
                  <a:lnTo>
                    <a:pt x="457" y="191"/>
                  </a:lnTo>
                  <a:lnTo>
                    <a:pt x="458" y="193"/>
                  </a:lnTo>
                  <a:lnTo>
                    <a:pt x="460" y="193"/>
                  </a:lnTo>
                  <a:lnTo>
                    <a:pt x="457" y="196"/>
                  </a:lnTo>
                  <a:lnTo>
                    <a:pt x="452" y="194"/>
                  </a:lnTo>
                  <a:lnTo>
                    <a:pt x="452" y="193"/>
                  </a:lnTo>
                  <a:lnTo>
                    <a:pt x="452" y="194"/>
                  </a:lnTo>
                  <a:lnTo>
                    <a:pt x="450" y="198"/>
                  </a:lnTo>
                  <a:lnTo>
                    <a:pt x="450" y="203"/>
                  </a:lnTo>
                  <a:lnTo>
                    <a:pt x="445" y="204"/>
                  </a:lnTo>
                  <a:lnTo>
                    <a:pt x="440" y="204"/>
                  </a:lnTo>
                  <a:lnTo>
                    <a:pt x="438" y="208"/>
                  </a:lnTo>
                  <a:lnTo>
                    <a:pt x="438" y="209"/>
                  </a:lnTo>
                  <a:lnTo>
                    <a:pt x="436" y="211"/>
                  </a:lnTo>
                  <a:lnTo>
                    <a:pt x="433" y="213"/>
                  </a:lnTo>
                  <a:lnTo>
                    <a:pt x="431" y="213"/>
                  </a:lnTo>
                  <a:lnTo>
                    <a:pt x="431" y="214"/>
                  </a:lnTo>
                  <a:lnTo>
                    <a:pt x="433" y="214"/>
                  </a:lnTo>
                  <a:lnTo>
                    <a:pt x="435" y="214"/>
                  </a:lnTo>
                  <a:lnTo>
                    <a:pt x="435" y="218"/>
                  </a:lnTo>
                  <a:lnTo>
                    <a:pt x="438" y="219"/>
                  </a:lnTo>
                  <a:lnTo>
                    <a:pt x="436" y="221"/>
                  </a:lnTo>
                  <a:lnTo>
                    <a:pt x="435" y="219"/>
                  </a:lnTo>
                  <a:lnTo>
                    <a:pt x="435" y="221"/>
                  </a:lnTo>
                  <a:lnTo>
                    <a:pt x="433" y="221"/>
                  </a:lnTo>
                  <a:lnTo>
                    <a:pt x="433" y="223"/>
                  </a:lnTo>
                  <a:lnTo>
                    <a:pt x="433" y="224"/>
                  </a:lnTo>
                  <a:lnTo>
                    <a:pt x="435" y="224"/>
                  </a:lnTo>
                  <a:lnTo>
                    <a:pt x="435" y="226"/>
                  </a:lnTo>
                  <a:lnTo>
                    <a:pt x="436" y="224"/>
                  </a:lnTo>
                  <a:lnTo>
                    <a:pt x="436" y="226"/>
                  </a:lnTo>
                  <a:lnTo>
                    <a:pt x="438" y="226"/>
                  </a:lnTo>
                  <a:lnTo>
                    <a:pt x="438" y="228"/>
                  </a:lnTo>
                  <a:lnTo>
                    <a:pt x="440" y="228"/>
                  </a:lnTo>
                  <a:lnTo>
                    <a:pt x="436" y="228"/>
                  </a:lnTo>
                  <a:lnTo>
                    <a:pt x="435" y="231"/>
                  </a:lnTo>
                  <a:lnTo>
                    <a:pt x="443" y="233"/>
                  </a:lnTo>
                  <a:lnTo>
                    <a:pt x="443" y="234"/>
                  </a:lnTo>
                  <a:lnTo>
                    <a:pt x="440" y="234"/>
                  </a:lnTo>
                  <a:lnTo>
                    <a:pt x="440" y="238"/>
                  </a:lnTo>
                  <a:lnTo>
                    <a:pt x="442" y="239"/>
                  </a:lnTo>
                  <a:lnTo>
                    <a:pt x="442" y="241"/>
                  </a:lnTo>
                  <a:lnTo>
                    <a:pt x="440" y="243"/>
                  </a:lnTo>
                  <a:lnTo>
                    <a:pt x="440" y="246"/>
                  </a:lnTo>
                  <a:lnTo>
                    <a:pt x="442" y="248"/>
                  </a:lnTo>
                  <a:lnTo>
                    <a:pt x="462" y="253"/>
                  </a:lnTo>
                  <a:lnTo>
                    <a:pt x="462" y="256"/>
                  </a:lnTo>
                  <a:lnTo>
                    <a:pt x="465" y="258"/>
                  </a:lnTo>
                  <a:lnTo>
                    <a:pt x="462" y="269"/>
                  </a:lnTo>
                  <a:lnTo>
                    <a:pt x="463" y="271"/>
                  </a:lnTo>
                  <a:lnTo>
                    <a:pt x="465" y="269"/>
                  </a:lnTo>
                  <a:lnTo>
                    <a:pt x="463" y="273"/>
                  </a:lnTo>
                  <a:lnTo>
                    <a:pt x="465" y="273"/>
                  </a:lnTo>
                  <a:lnTo>
                    <a:pt x="468" y="273"/>
                  </a:lnTo>
                  <a:lnTo>
                    <a:pt x="467" y="280"/>
                  </a:lnTo>
                  <a:lnTo>
                    <a:pt x="467" y="281"/>
                  </a:lnTo>
                  <a:lnTo>
                    <a:pt x="465" y="281"/>
                  </a:lnTo>
                  <a:lnTo>
                    <a:pt x="463" y="280"/>
                  </a:lnTo>
                  <a:lnTo>
                    <a:pt x="462" y="281"/>
                  </a:lnTo>
                  <a:lnTo>
                    <a:pt x="460" y="281"/>
                  </a:lnTo>
                  <a:lnTo>
                    <a:pt x="458" y="283"/>
                  </a:lnTo>
                  <a:lnTo>
                    <a:pt x="457" y="281"/>
                  </a:lnTo>
                  <a:lnTo>
                    <a:pt x="457" y="283"/>
                  </a:lnTo>
                  <a:lnTo>
                    <a:pt x="453" y="285"/>
                  </a:lnTo>
                  <a:lnTo>
                    <a:pt x="447" y="285"/>
                  </a:lnTo>
                  <a:lnTo>
                    <a:pt x="438" y="281"/>
                  </a:lnTo>
                  <a:lnTo>
                    <a:pt x="431" y="280"/>
                  </a:lnTo>
                  <a:lnTo>
                    <a:pt x="428" y="280"/>
                  </a:lnTo>
                  <a:lnTo>
                    <a:pt x="426" y="281"/>
                  </a:lnTo>
                  <a:lnTo>
                    <a:pt x="423" y="281"/>
                  </a:lnTo>
                  <a:lnTo>
                    <a:pt x="421" y="281"/>
                  </a:lnTo>
                  <a:lnTo>
                    <a:pt x="420" y="283"/>
                  </a:lnTo>
                  <a:lnTo>
                    <a:pt x="420" y="285"/>
                  </a:lnTo>
                  <a:lnTo>
                    <a:pt x="418" y="286"/>
                  </a:lnTo>
                  <a:lnTo>
                    <a:pt x="418" y="288"/>
                  </a:lnTo>
                  <a:lnTo>
                    <a:pt x="420" y="291"/>
                  </a:lnTo>
                  <a:lnTo>
                    <a:pt x="421" y="296"/>
                  </a:lnTo>
                  <a:lnTo>
                    <a:pt x="421" y="298"/>
                  </a:lnTo>
                  <a:lnTo>
                    <a:pt x="423" y="303"/>
                  </a:lnTo>
                  <a:lnTo>
                    <a:pt x="428" y="303"/>
                  </a:lnTo>
                  <a:lnTo>
                    <a:pt x="428" y="306"/>
                  </a:lnTo>
                  <a:lnTo>
                    <a:pt x="428" y="308"/>
                  </a:lnTo>
                  <a:lnTo>
                    <a:pt x="428" y="311"/>
                  </a:lnTo>
                  <a:lnTo>
                    <a:pt x="430" y="311"/>
                  </a:lnTo>
                  <a:lnTo>
                    <a:pt x="430" y="313"/>
                  </a:lnTo>
                  <a:lnTo>
                    <a:pt x="433" y="315"/>
                  </a:lnTo>
                  <a:lnTo>
                    <a:pt x="433" y="316"/>
                  </a:lnTo>
                  <a:lnTo>
                    <a:pt x="431" y="320"/>
                  </a:lnTo>
                  <a:lnTo>
                    <a:pt x="428" y="318"/>
                  </a:lnTo>
                  <a:lnTo>
                    <a:pt x="423" y="318"/>
                  </a:lnTo>
                  <a:lnTo>
                    <a:pt x="425" y="315"/>
                  </a:lnTo>
                  <a:lnTo>
                    <a:pt x="423" y="313"/>
                  </a:lnTo>
                  <a:lnTo>
                    <a:pt x="425" y="311"/>
                  </a:lnTo>
                  <a:lnTo>
                    <a:pt x="420" y="311"/>
                  </a:lnTo>
                  <a:lnTo>
                    <a:pt x="418" y="311"/>
                  </a:lnTo>
                  <a:lnTo>
                    <a:pt x="413" y="313"/>
                  </a:lnTo>
                  <a:lnTo>
                    <a:pt x="411" y="313"/>
                  </a:lnTo>
                  <a:lnTo>
                    <a:pt x="405" y="310"/>
                  </a:lnTo>
                  <a:lnTo>
                    <a:pt x="403" y="310"/>
                  </a:lnTo>
                  <a:lnTo>
                    <a:pt x="405" y="315"/>
                  </a:lnTo>
                  <a:lnTo>
                    <a:pt x="405" y="320"/>
                  </a:lnTo>
                  <a:lnTo>
                    <a:pt x="406" y="320"/>
                  </a:lnTo>
                  <a:lnTo>
                    <a:pt x="405" y="321"/>
                  </a:lnTo>
                  <a:lnTo>
                    <a:pt x="406" y="323"/>
                  </a:lnTo>
                  <a:lnTo>
                    <a:pt x="405" y="323"/>
                  </a:lnTo>
                  <a:lnTo>
                    <a:pt x="405" y="325"/>
                  </a:lnTo>
                  <a:lnTo>
                    <a:pt x="406" y="326"/>
                  </a:lnTo>
                  <a:lnTo>
                    <a:pt x="406" y="328"/>
                  </a:lnTo>
                  <a:lnTo>
                    <a:pt x="406" y="331"/>
                  </a:lnTo>
                  <a:lnTo>
                    <a:pt x="403" y="335"/>
                  </a:lnTo>
                  <a:lnTo>
                    <a:pt x="400" y="333"/>
                  </a:lnTo>
                  <a:lnTo>
                    <a:pt x="400" y="335"/>
                  </a:lnTo>
                  <a:lnTo>
                    <a:pt x="400" y="336"/>
                  </a:lnTo>
                  <a:lnTo>
                    <a:pt x="401" y="338"/>
                  </a:lnTo>
                  <a:lnTo>
                    <a:pt x="403" y="340"/>
                  </a:lnTo>
                  <a:lnTo>
                    <a:pt x="405" y="340"/>
                  </a:lnTo>
                  <a:lnTo>
                    <a:pt x="405" y="343"/>
                  </a:lnTo>
                  <a:lnTo>
                    <a:pt x="406" y="345"/>
                  </a:lnTo>
                  <a:lnTo>
                    <a:pt x="405" y="345"/>
                  </a:lnTo>
                  <a:lnTo>
                    <a:pt x="408" y="350"/>
                  </a:lnTo>
                  <a:lnTo>
                    <a:pt x="406" y="351"/>
                  </a:lnTo>
                  <a:lnTo>
                    <a:pt x="405" y="351"/>
                  </a:lnTo>
                  <a:lnTo>
                    <a:pt x="405" y="353"/>
                  </a:lnTo>
                  <a:lnTo>
                    <a:pt x="403" y="353"/>
                  </a:lnTo>
                  <a:lnTo>
                    <a:pt x="403" y="355"/>
                  </a:lnTo>
                  <a:lnTo>
                    <a:pt x="406" y="356"/>
                  </a:lnTo>
                  <a:lnTo>
                    <a:pt x="406" y="358"/>
                  </a:lnTo>
                  <a:lnTo>
                    <a:pt x="401" y="358"/>
                  </a:lnTo>
                  <a:lnTo>
                    <a:pt x="401" y="361"/>
                  </a:lnTo>
                  <a:lnTo>
                    <a:pt x="400" y="363"/>
                  </a:lnTo>
                  <a:lnTo>
                    <a:pt x="398" y="363"/>
                  </a:lnTo>
                  <a:lnTo>
                    <a:pt x="401" y="368"/>
                  </a:lnTo>
                  <a:lnTo>
                    <a:pt x="405" y="368"/>
                  </a:lnTo>
                  <a:lnTo>
                    <a:pt x="406" y="371"/>
                  </a:lnTo>
                  <a:lnTo>
                    <a:pt x="408" y="371"/>
                  </a:lnTo>
                  <a:lnTo>
                    <a:pt x="410" y="375"/>
                  </a:lnTo>
                  <a:lnTo>
                    <a:pt x="410" y="376"/>
                  </a:lnTo>
                  <a:lnTo>
                    <a:pt x="410" y="378"/>
                  </a:lnTo>
                  <a:lnTo>
                    <a:pt x="411" y="378"/>
                  </a:lnTo>
                  <a:lnTo>
                    <a:pt x="411" y="380"/>
                  </a:lnTo>
                  <a:lnTo>
                    <a:pt x="408" y="382"/>
                  </a:lnTo>
                  <a:lnTo>
                    <a:pt x="408" y="385"/>
                  </a:lnTo>
                  <a:lnTo>
                    <a:pt x="408" y="387"/>
                  </a:lnTo>
                  <a:lnTo>
                    <a:pt x="410" y="388"/>
                  </a:lnTo>
                  <a:lnTo>
                    <a:pt x="411" y="390"/>
                  </a:lnTo>
                  <a:lnTo>
                    <a:pt x="411" y="393"/>
                  </a:lnTo>
                  <a:lnTo>
                    <a:pt x="410" y="395"/>
                  </a:lnTo>
                  <a:lnTo>
                    <a:pt x="408" y="398"/>
                  </a:lnTo>
                  <a:lnTo>
                    <a:pt x="410" y="398"/>
                  </a:lnTo>
                  <a:lnTo>
                    <a:pt x="411" y="398"/>
                  </a:lnTo>
                  <a:lnTo>
                    <a:pt x="415" y="400"/>
                  </a:lnTo>
                  <a:lnTo>
                    <a:pt x="416" y="402"/>
                  </a:lnTo>
                  <a:lnTo>
                    <a:pt x="416" y="403"/>
                  </a:lnTo>
                  <a:lnTo>
                    <a:pt x="416" y="405"/>
                  </a:lnTo>
                  <a:lnTo>
                    <a:pt x="415" y="405"/>
                  </a:lnTo>
                  <a:lnTo>
                    <a:pt x="416" y="410"/>
                  </a:lnTo>
                  <a:lnTo>
                    <a:pt x="415" y="410"/>
                  </a:lnTo>
                  <a:lnTo>
                    <a:pt x="411" y="408"/>
                  </a:lnTo>
                  <a:lnTo>
                    <a:pt x="410" y="408"/>
                  </a:lnTo>
                  <a:lnTo>
                    <a:pt x="405" y="407"/>
                  </a:lnTo>
                  <a:lnTo>
                    <a:pt x="403" y="408"/>
                  </a:lnTo>
                  <a:lnTo>
                    <a:pt x="401" y="408"/>
                  </a:lnTo>
                  <a:lnTo>
                    <a:pt x="396" y="407"/>
                  </a:lnTo>
                  <a:lnTo>
                    <a:pt x="400" y="412"/>
                  </a:lnTo>
                  <a:lnTo>
                    <a:pt x="395" y="412"/>
                  </a:lnTo>
                  <a:lnTo>
                    <a:pt x="391" y="412"/>
                  </a:lnTo>
                  <a:lnTo>
                    <a:pt x="388" y="413"/>
                  </a:lnTo>
                  <a:lnTo>
                    <a:pt x="386" y="413"/>
                  </a:lnTo>
                  <a:lnTo>
                    <a:pt x="386" y="415"/>
                  </a:lnTo>
                  <a:lnTo>
                    <a:pt x="385" y="418"/>
                  </a:lnTo>
                  <a:lnTo>
                    <a:pt x="383" y="417"/>
                  </a:lnTo>
                  <a:lnTo>
                    <a:pt x="381" y="418"/>
                  </a:lnTo>
                  <a:lnTo>
                    <a:pt x="375" y="420"/>
                  </a:lnTo>
                  <a:lnTo>
                    <a:pt x="375" y="422"/>
                  </a:lnTo>
                  <a:lnTo>
                    <a:pt x="373" y="422"/>
                  </a:lnTo>
                  <a:lnTo>
                    <a:pt x="370" y="422"/>
                  </a:lnTo>
                  <a:lnTo>
                    <a:pt x="368" y="423"/>
                  </a:lnTo>
                  <a:lnTo>
                    <a:pt x="365" y="425"/>
                  </a:lnTo>
                  <a:lnTo>
                    <a:pt x="365" y="428"/>
                  </a:lnTo>
                  <a:lnTo>
                    <a:pt x="365" y="430"/>
                  </a:lnTo>
                  <a:lnTo>
                    <a:pt x="366" y="432"/>
                  </a:lnTo>
                  <a:lnTo>
                    <a:pt x="368" y="432"/>
                  </a:lnTo>
                  <a:lnTo>
                    <a:pt x="368" y="433"/>
                  </a:lnTo>
                  <a:lnTo>
                    <a:pt x="368" y="435"/>
                  </a:lnTo>
                  <a:lnTo>
                    <a:pt x="356" y="435"/>
                  </a:lnTo>
                  <a:lnTo>
                    <a:pt x="351" y="437"/>
                  </a:lnTo>
                  <a:lnTo>
                    <a:pt x="351" y="438"/>
                  </a:lnTo>
                  <a:lnTo>
                    <a:pt x="350" y="438"/>
                  </a:lnTo>
                  <a:lnTo>
                    <a:pt x="346" y="437"/>
                  </a:lnTo>
                  <a:lnTo>
                    <a:pt x="344" y="437"/>
                  </a:lnTo>
                  <a:lnTo>
                    <a:pt x="339" y="440"/>
                  </a:lnTo>
                  <a:lnTo>
                    <a:pt x="339" y="438"/>
                  </a:lnTo>
                  <a:lnTo>
                    <a:pt x="336" y="438"/>
                  </a:lnTo>
                  <a:lnTo>
                    <a:pt x="333" y="440"/>
                  </a:lnTo>
                  <a:lnTo>
                    <a:pt x="333" y="442"/>
                  </a:lnTo>
                  <a:lnTo>
                    <a:pt x="329" y="445"/>
                  </a:lnTo>
                  <a:lnTo>
                    <a:pt x="328" y="445"/>
                  </a:lnTo>
                  <a:lnTo>
                    <a:pt x="326" y="440"/>
                  </a:lnTo>
                  <a:lnTo>
                    <a:pt x="323" y="442"/>
                  </a:lnTo>
                  <a:lnTo>
                    <a:pt x="319" y="443"/>
                  </a:lnTo>
                  <a:lnTo>
                    <a:pt x="316" y="442"/>
                  </a:lnTo>
                  <a:lnTo>
                    <a:pt x="316" y="443"/>
                  </a:lnTo>
                  <a:lnTo>
                    <a:pt x="316" y="445"/>
                  </a:lnTo>
                  <a:lnTo>
                    <a:pt x="318" y="445"/>
                  </a:lnTo>
                  <a:lnTo>
                    <a:pt x="316" y="447"/>
                  </a:lnTo>
                  <a:lnTo>
                    <a:pt x="316" y="445"/>
                  </a:lnTo>
                  <a:lnTo>
                    <a:pt x="314" y="447"/>
                  </a:lnTo>
                  <a:lnTo>
                    <a:pt x="314" y="448"/>
                  </a:lnTo>
                  <a:lnTo>
                    <a:pt x="318" y="450"/>
                  </a:lnTo>
                  <a:lnTo>
                    <a:pt x="314" y="455"/>
                  </a:lnTo>
                  <a:lnTo>
                    <a:pt x="314" y="453"/>
                  </a:lnTo>
                  <a:lnTo>
                    <a:pt x="313" y="457"/>
                  </a:lnTo>
                  <a:lnTo>
                    <a:pt x="314" y="460"/>
                  </a:lnTo>
                  <a:lnTo>
                    <a:pt x="318" y="462"/>
                  </a:lnTo>
                  <a:lnTo>
                    <a:pt x="318" y="463"/>
                  </a:lnTo>
                  <a:lnTo>
                    <a:pt x="316" y="465"/>
                  </a:lnTo>
                  <a:lnTo>
                    <a:pt x="316" y="467"/>
                  </a:lnTo>
                  <a:lnTo>
                    <a:pt x="318" y="468"/>
                  </a:lnTo>
                  <a:lnTo>
                    <a:pt x="319" y="470"/>
                  </a:lnTo>
                  <a:lnTo>
                    <a:pt x="318" y="470"/>
                  </a:lnTo>
                  <a:lnTo>
                    <a:pt x="316" y="473"/>
                  </a:lnTo>
                  <a:lnTo>
                    <a:pt x="316" y="478"/>
                  </a:lnTo>
                  <a:lnTo>
                    <a:pt x="311" y="485"/>
                  </a:lnTo>
                  <a:lnTo>
                    <a:pt x="311" y="487"/>
                  </a:lnTo>
                  <a:lnTo>
                    <a:pt x="309" y="489"/>
                  </a:lnTo>
                  <a:lnTo>
                    <a:pt x="303" y="494"/>
                  </a:lnTo>
                  <a:lnTo>
                    <a:pt x="301" y="494"/>
                  </a:lnTo>
                  <a:lnTo>
                    <a:pt x="301" y="497"/>
                  </a:lnTo>
                  <a:lnTo>
                    <a:pt x="301" y="500"/>
                  </a:lnTo>
                  <a:lnTo>
                    <a:pt x="303" y="504"/>
                  </a:lnTo>
                  <a:lnTo>
                    <a:pt x="304" y="504"/>
                  </a:lnTo>
                  <a:lnTo>
                    <a:pt x="306" y="500"/>
                  </a:lnTo>
                  <a:lnTo>
                    <a:pt x="308" y="500"/>
                  </a:lnTo>
                  <a:lnTo>
                    <a:pt x="309" y="502"/>
                  </a:lnTo>
                  <a:lnTo>
                    <a:pt x="311" y="502"/>
                  </a:lnTo>
                  <a:lnTo>
                    <a:pt x="313" y="505"/>
                  </a:lnTo>
                  <a:lnTo>
                    <a:pt x="311" y="507"/>
                  </a:lnTo>
                  <a:lnTo>
                    <a:pt x="313" y="510"/>
                  </a:lnTo>
                  <a:lnTo>
                    <a:pt x="311" y="510"/>
                  </a:lnTo>
                  <a:lnTo>
                    <a:pt x="313" y="512"/>
                  </a:lnTo>
                  <a:lnTo>
                    <a:pt x="313" y="514"/>
                  </a:lnTo>
                  <a:lnTo>
                    <a:pt x="309" y="514"/>
                  </a:lnTo>
                  <a:lnTo>
                    <a:pt x="309" y="512"/>
                  </a:lnTo>
                  <a:lnTo>
                    <a:pt x="306" y="512"/>
                  </a:lnTo>
                  <a:lnTo>
                    <a:pt x="303" y="512"/>
                  </a:lnTo>
                  <a:lnTo>
                    <a:pt x="301" y="512"/>
                  </a:lnTo>
                  <a:lnTo>
                    <a:pt x="301" y="509"/>
                  </a:lnTo>
                  <a:lnTo>
                    <a:pt x="296" y="510"/>
                  </a:lnTo>
                  <a:lnTo>
                    <a:pt x="294" y="514"/>
                  </a:lnTo>
                  <a:lnTo>
                    <a:pt x="293" y="512"/>
                  </a:lnTo>
                  <a:lnTo>
                    <a:pt x="291" y="512"/>
                  </a:lnTo>
                  <a:lnTo>
                    <a:pt x="289" y="514"/>
                  </a:lnTo>
                  <a:lnTo>
                    <a:pt x="286" y="514"/>
                  </a:lnTo>
                  <a:lnTo>
                    <a:pt x="279" y="524"/>
                  </a:lnTo>
                  <a:lnTo>
                    <a:pt x="278" y="525"/>
                  </a:lnTo>
                  <a:lnTo>
                    <a:pt x="274" y="527"/>
                  </a:lnTo>
                  <a:lnTo>
                    <a:pt x="273" y="525"/>
                  </a:lnTo>
                  <a:lnTo>
                    <a:pt x="269" y="525"/>
                  </a:lnTo>
                  <a:lnTo>
                    <a:pt x="268" y="525"/>
                  </a:lnTo>
                  <a:lnTo>
                    <a:pt x="264" y="529"/>
                  </a:lnTo>
                  <a:lnTo>
                    <a:pt x="261" y="525"/>
                  </a:lnTo>
                  <a:lnTo>
                    <a:pt x="259" y="524"/>
                  </a:lnTo>
                  <a:lnTo>
                    <a:pt x="259" y="522"/>
                  </a:lnTo>
                  <a:lnTo>
                    <a:pt x="256" y="522"/>
                  </a:lnTo>
                  <a:lnTo>
                    <a:pt x="254" y="519"/>
                  </a:lnTo>
                  <a:lnTo>
                    <a:pt x="254" y="520"/>
                  </a:lnTo>
                  <a:lnTo>
                    <a:pt x="253" y="519"/>
                  </a:lnTo>
                  <a:lnTo>
                    <a:pt x="254" y="515"/>
                  </a:lnTo>
                  <a:lnTo>
                    <a:pt x="253" y="512"/>
                  </a:lnTo>
                  <a:lnTo>
                    <a:pt x="251" y="512"/>
                  </a:lnTo>
                  <a:lnTo>
                    <a:pt x="246" y="510"/>
                  </a:lnTo>
                  <a:lnTo>
                    <a:pt x="244" y="510"/>
                  </a:lnTo>
                  <a:lnTo>
                    <a:pt x="244" y="509"/>
                  </a:lnTo>
                  <a:lnTo>
                    <a:pt x="242" y="509"/>
                  </a:lnTo>
                  <a:lnTo>
                    <a:pt x="241" y="509"/>
                  </a:lnTo>
                  <a:lnTo>
                    <a:pt x="239" y="509"/>
                  </a:lnTo>
                  <a:lnTo>
                    <a:pt x="239" y="507"/>
                  </a:lnTo>
                  <a:lnTo>
                    <a:pt x="237" y="505"/>
                  </a:lnTo>
                  <a:lnTo>
                    <a:pt x="237" y="504"/>
                  </a:lnTo>
                  <a:lnTo>
                    <a:pt x="239" y="504"/>
                  </a:lnTo>
                  <a:lnTo>
                    <a:pt x="237" y="502"/>
                  </a:lnTo>
                  <a:lnTo>
                    <a:pt x="236" y="500"/>
                  </a:lnTo>
                  <a:lnTo>
                    <a:pt x="237" y="499"/>
                  </a:lnTo>
                  <a:lnTo>
                    <a:pt x="236" y="495"/>
                  </a:lnTo>
                  <a:lnTo>
                    <a:pt x="236" y="494"/>
                  </a:lnTo>
                  <a:lnTo>
                    <a:pt x="234" y="492"/>
                  </a:lnTo>
                  <a:lnTo>
                    <a:pt x="232" y="490"/>
                  </a:lnTo>
                  <a:lnTo>
                    <a:pt x="234" y="489"/>
                  </a:lnTo>
                  <a:lnTo>
                    <a:pt x="234" y="487"/>
                  </a:lnTo>
                  <a:lnTo>
                    <a:pt x="232" y="487"/>
                  </a:lnTo>
                  <a:lnTo>
                    <a:pt x="231" y="485"/>
                  </a:lnTo>
                  <a:lnTo>
                    <a:pt x="232" y="485"/>
                  </a:lnTo>
                  <a:lnTo>
                    <a:pt x="231" y="484"/>
                  </a:lnTo>
                  <a:lnTo>
                    <a:pt x="227" y="480"/>
                  </a:lnTo>
                  <a:lnTo>
                    <a:pt x="226" y="478"/>
                  </a:lnTo>
                  <a:lnTo>
                    <a:pt x="226" y="475"/>
                  </a:lnTo>
                  <a:lnTo>
                    <a:pt x="219" y="468"/>
                  </a:lnTo>
                  <a:lnTo>
                    <a:pt x="216" y="467"/>
                  </a:lnTo>
                  <a:lnTo>
                    <a:pt x="212" y="467"/>
                  </a:lnTo>
                  <a:lnTo>
                    <a:pt x="211" y="472"/>
                  </a:lnTo>
                  <a:lnTo>
                    <a:pt x="207" y="470"/>
                  </a:lnTo>
                  <a:lnTo>
                    <a:pt x="204" y="468"/>
                  </a:lnTo>
                  <a:lnTo>
                    <a:pt x="202" y="463"/>
                  </a:lnTo>
                  <a:lnTo>
                    <a:pt x="201" y="460"/>
                  </a:lnTo>
                  <a:lnTo>
                    <a:pt x="197" y="458"/>
                  </a:lnTo>
                  <a:lnTo>
                    <a:pt x="194" y="457"/>
                  </a:lnTo>
                  <a:lnTo>
                    <a:pt x="192" y="457"/>
                  </a:lnTo>
                  <a:lnTo>
                    <a:pt x="192" y="455"/>
                  </a:lnTo>
                  <a:lnTo>
                    <a:pt x="191" y="452"/>
                  </a:lnTo>
                  <a:lnTo>
                    <a:pt x="189" y="450"/>
                  </a:lnTo>
                  <a:lnTo>
                    <a:pt x="187" y="448"/>
                  </a:lnTo>
                  <a:lnTo>
                    <a:pt x="191" y="443"/>
                  </a:lnTo>
                  <a:lnTo>
                    <a:pt x="194" y="443"/>
                  </a:lnTo>
                  <a:lnTo>
                    <a:pt x="196" y="445"/>
                  </a:lnTo>
                  <a:lnTo>
                    <a:pt x="197" y="445"/>
                  </a:lnTo>
                  <a:lnTo>
                    <a:pt x="197" y="443"/>
                  </a:lnTo>
                  <a:lnTo>
                    <a:pt x="201" y="442"/>
                  </a:lnTo>
                  <a:lnTo>
                    <a:pt x="202" y="442"/>
                  </a:lnTo>
                  <a:lnTo>
                    <a:pt x="207" y="440"/>
                  </a:lnTo>
                  <a:lnTo>
                    <a:pt x="211" y="438"/>
                  </a:lnTo>
                  <a:lnTo>
                    <a:pt x="212" y="438"/>
                  </a:lnTo>
                  <a:lnTo>
                    <a:pt x="214" y="438"/>
                  </a:lnTo>
                  <a:lnTo>
                    <a:pt x="216" y="438"/>
                  </a:lnTo>
                  <a:lnTo>
                    <a:pt x="219" y="437"/>
                  </a:lnTo>
                  <a:lnTo>
                    <a:pt x="221" y="435"/>
                  </a:lnTo>
                  <a:lnTo>
                    <a:pt x="221" y="432"/>
                  </a:lnTo>
                  <a:lnTo>
                    <a:pt x="222" y="428"/>
                  </a:lnTo>
                  <a:lnTo>
                    <a:pt x="224" y="428"/>
                  </a:lnTo>
                  <a:lnTo>
                    <a:pt x="224" y="430"/>
                  </a:lnTo>
                  <a:lnTo>
                    <a:pt x="227" y="430"/>
                  </a:lnTo>
                  <a:lnTo>
                    <a:pt x="231" y="428"/>
                  </a:lnTo>
                  <a:lnTo>
                    <a:pt x="232" y="428"/>
                  </a:lnTo>
                  <a:lnTo>
                    <a:pt x="234" y="427"/>
                  </a:lnTo>
                  <a:lnTo>
                    <a:pt x="232" y="427"/>
                  </a:lnTo>
                  <a:lnTo>
                    <a:pt x="234" y="423"/>
                  </a:lnTo>
                  <a:lnTo>
                    <a:pt x="232" y="422"/>
                  </a:lnTo>
                  <a:lnTo>
                    <a:pt x="236" y="415"/>
                  </a:lnTo>
                  <a:lnTo>
                    <a:pt x="229" y="412"/>
                  </a:lnTo>
                  <a:lnTo>
                    <a:pt x="229" y="410"/>
                  </a:lnTo>
                  <a:lnTo>
                    <a:pt x="227" y="408"/>
                  </a:lnTo>
                  <a:lnTo>
                    <a:pt x="224" y="407"/>
                  </a:lnTo>
                  <a:lnTo>
                    <a:pt x="224" y="405"/>
                  </a:lnTo>
                  <a:lnTo>
                    <a:pt x="224" y="400"/>
                  </a:lnTo>
                  <a:lnTo>
                    <a:pt x="227" y="397"/>
                  </a:lnTo>
                  <a:lnTo>
                    <a:pt x="229" y="393"/>
                  </a:lnTo>
                  <a:lnTo>
                    <a:pt x="231" y="390"/>
                  </a:lnTo>
                  <a:lnTo>
                    <a:pt x="231" y="388"/>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22" name="Freeform 54">
              <a:extLst>
                <a:ext uri="{FF2B5EF4-FFF2-40B4-BE49-F238E27FC236}">
                  <a16:creationId xmlns:a16="http://schemas.microsoft.com/office/drawing/2014/main" id="{F3514001-6D33-494D-AFC6-092D4268C20A}"/>
                </a:ext>
              </a:extLst>
            </p:cNvPr>
            <p:cNvSpPr>
              <a:spLocks/>
            </p:cNvSpPr>
            <p:nvPr/>
          </p:nvSpPr>
          <p:spPr bwMode="gray">
            <a:xfrm>
              <a:off x="1409700" y="2533650"/>
              <a:ext cx="1098550" cy="1050925"/>
            </a:xfrm>
            <a:custGeom>
              <a:avLst/>
              <a:gdLst/>
              <a:ahLst/>
              <a:cxnLst>
                <a:cxn ang="0">
                  <a:pos x="662" y="338"/>
                </a:cxn>
                <a:cxn ang="0">
                  <a:pos x="666" y="366"/>
                </a:cxn>
                <a:cxn ang="0">
                  <a:pos x="637" y="364"/>
                </a:cxn>
                <a:cxn ang="0">
                  <a:pos x="604" y="388"/>
                </a:cxn>
                <a:cxn ang="0">
                  <a:pos x="599" y="438"/>
                </a:cxn>
                <a:cxn ang="0">
                  <a:pos x="620" y="471"/>
                </a:cxn>
                <a:cxn ang="0">
                  <a:pos x="617" y="488"/>
                </a:cxn>
                <a:cxn ang="0">
                  <a:pos x="599" y="508"/>
                </a:cxn>
                <a:cxn ang="0">
                  <a:pos x="595" y="548"/>
                </a:cxn>
                <a:cxn ang="0">
                  <a:pos x="574" y="572"/>
                </a:cxn>
                <a:cxn ang="0">
                  <a:pos x="570" y="607"/>
                </a:cxn>
                <a:cxn ang="0">
                  <a:pos x="557" y="633"/>
                </a:cxn>
                <a:cxn ang="0">
                  <a:pos x="533" y="655"/>
                </a:cxn>
                <a:cxn ang="0">
                  <a:pos x="483" y="659"/>
                </a:cxn>
                <a:cxn ang="0">
                  <a:pos x="460" y="642"/>
                </a:cxn>
                <a:cxn ang="0">
                  <a:pos x="420" y="660"/>
                </a:cxn>
                <a:cxn ang="0">
                  <a:pos x="395" y="627"/>
                </a:cxn>
                <a:cxn ang="0">
                  <a:pos x="370" y="603"/>
                </a:cxn>
                <a:cxn ang="0">
                  <a:pos x="338" y="592"/>
                </a:cxn>
                <a:cxn ang="0">
                  <a:pos x="314" y="572"/>
                </a:cxn>
                <a:cxn ang="0">
                  <a:pos x="274" y="592"/>
                </a:cxn>
                <a:cxn ang="0">
                  <a:pos x="232" y="575"/>
                </a:cxn>
                <a:cxn ang="0">
                  <a:pos x="204" y="562"/>
                </a:cxn>
                <a:cxn ang="0">
                  <a:pos x="189" y="548"/>
                </a:cxn>
                <a:cxn ang="0">
                  <a:pos x="181" y="537"/>
                </a:cxn>
                <a:cxn ang="0">
                  <a:pos x="142" y="526"/>
                </a:cxn>
                <a:cxn ang="0">
                  <a:pos x="125" y="537"/>
                </a:cxn>
                <a:cxn ang="0">
                  <a:pos x="105" y="516"/>
                </a:cxn>
                <a:cxn ang="0">
                  <a:pos x="77" y="508"/>
                </a:cxn>
                <a:cxn ang="0">
                  <a:pos x="69" y="491"/>
                </a:cxn>
                <a:cxn ang="0">
                  <a:pos x="48" y="466"/>
                </a:cxn>
                <a:cxn ang="0">
                  <a:pos x="74" y="443"/>
                </a:cxn>
                <a:cxn ang="0">
                  <a:pos x="72" y="398"/>
                </a:cxn>
                <a:cxn ang="0">
                  <a:pos x="20" y="364"/>
                </a:cxn>
                <a:cxn ang="0">
                  <a:pos x="37" y="296"/>
                </a:cxn>
                <a:cxn ang="0">
                  <a:pos x="33" y="256"/>
                </a:cxn>
                <a:cxn ang="0">
                  <a:pos x="38" y="222"/>
                </a:cxn>
                <a:cxn ang="0">
                  <a:pos x="3" y="194"/>
                </a:cxn>
                <a:cxn ang="0">
                  <a:pos x="25" y="154"/>
                </a:cxn>
                <a:cxn ang="0">
                  <a:pos x="48" y="92"/>
                </a:cxn>
                <a:cxn ang="0">
                  <a:pos x="85" y="95"/>
                </a:cxn>
                <a:cxn ang="0">
                  <a:pos x="117" y="83"/>
                </a:cxn>
                <a:cxn ang="0">
                  <a:pos x="135" y="58"/>
                </a:cxn>
                <a:cxn ang="0">
                  <a:pos x="171" y="40"/>
                </a:cxn>
                <a:cxn ang="0">
                  <a:pos x="189" y="15"/>
                </a:cxn>
                <a:cxn ang="0">
                  <a:pos x="221" y="18"/>
                </a:cxn>
                <a:cxn ang="0">
                  <a:pos x="258" y="13"/>
                </a:cxn>
                <a:cxn ang="0">
                  <a:pos x="283" y="28"/>
                </a:cxn>
                <a:cxn ang="0">
                  <a:pos x="339" y="37"/>
                </a:cxn>
                <a:cxn ang="0">
                  <a:pos x="358" y="55"/>
                </a:cxn>
                <a:cxn ang="0">
                  <a:pos x="391" y="42"/>
                </a:cxn>
                <a:cxn ang="0">
                  <a:pos x="418" y="38"/>
                </a:cxn>
                <a:cxn ang="0">
                  <a:pos x="457" y="92"/>
                </a:cxn>
                <a:cxn ang="0">
                  <a:pos x="527" y="92"/>
                </a:cxn>
                <a:cxn ang="0">
                  <a:pos x="538" y="120"/>
                </a:cxn>
                <a:cxn ang="0">
                  <a:pos x="550" y="150"/>
                </a:cxn>
                <a:cxn ang="0">
                  <a:pos x="560" y="180"/>
                </a:cxn>
                <a:cxn ang="0">
                  <a:pos x="584" y="170"/>
                </a:cxn>
                <a:cxn ang="0">
                  <a:pos x="602" y="195"/>
                </a:cxn>
                <a:cxn ang="0">
                  <a:pos x="625" y="205"/>
                </a:cxn>
                <a:cxn ang="0">
                  <a:pos x="671" y="220"/>
                </a:cxn>
                <a:cxn ang="0">
                  <a:pos x="672" y="244"/>
                </a:cxn>
                <a:cxn ang="0">
                  <a:pos x="679" y="297"/>
                </a:cxn>
              </a:cxnLst>
              <a:rect l="0" t="0" r="r" b="b"/>
              <a:pathLst>
                <a:path w="692" h="662">
                  <a:moveTo>
                    <a:pt x="661" y="309"/>
                  </a:moveTo>
                  <a:lnTo>
                    <a:pt x="657" y="309"/>
                  </a:lnTo>
                  <a:lnTo>
                    <a:pt x="657" y="311"/>
                  </a:lnTo>
                  <a:lnTo>
                    <a:pt x="657" y="316"/>
                  </a:lnTo>
                  <a:lnTo>
                    <a:pt x="657" y="317"/>
                  </a:lnTo>
                  <a:lnTo>
                    <a:pt x="659" y="317"/>
                  </a:lnTo>
                  <a:lnTo>
                    <a:pt x="661" y="319"/>
                  </a:lnTo>
                  <a:lnTo>
                    <a:pt x="659" y="321"/>
                  </a:lnTo>
                  <a:lnTo>
                    <a:pt x="661" y="322"/>
                  </a:lnTo>
                  <a:lnTo>
                    <a:pt x="661" y="324"/>
                  </a:lnTo>
                  <a:lnTo>
                    <a:pt x="661" y="326"/>
                  </a:lnTo>
                  <a:lnTo>
                    <a:pt x="662" y="326"/>
                  </a:lnTo>
                  <a:lnTo>
                    <a:pt x="664" y="326"/>
                  </a:lnTo>
                  <a:lnTo>
                    <a:pt x="664" y="327"/>
                  </a:lnTo>
                  <a:lnTo>
                    <a:pt x="661" y="329"/>
                  </a:lnTo>
                  <a:lnTo>
                    <a:pt x="661" y="331"/>
                  </a:lnTo>
                  <a:lnTo>
                    <a:pt x="661" y="333"/>
                  </a:lnTo>
                  <a:lnTo>
                    <a:pt x="661" y="334"/>
                  </a:lnTo>
                  <a:lnTo>
                    <a:pt x="662" y="336"/>
                  </a:lnTo>
                  <a:lnTo>
                    <a:pt x="662" y="338"/>
                  </a:lnTo>
                  <a:lnTo>
                    <a:pt x="661" y="336"/>
                  </a:lnTo>
                  <a:lnTo>
                    <a:pt x="662" y="341"/>
                  </a:lnTo>
                  <a:lnTo>
                    <a:pt x="662" y="343"/>
                  </a:lnTo>
                  <a:lnTo>
                    <a:pt x="666" y="341"/>
                  </a:lnTo>
                  <a:lnTo>
                    <a:pt x="666" y="343"/>
                  </a:lnTo>
                  <a:lnTo>
                    <a:pt x="667" y="343"/>
                  </a:lnTo>
                  <a:lnTo>
                    <a:pt x="667" y="344"/>
                  </a:lnTo>
                  <a:lnTo>
                    <a:pt x="667" y="346"/>
                  </a:lnTo>
                  <a:lnTo>
                    <a:pt x="669" y="348"/>
                  </a:lnTo>
                  <a:lnTo>
                    <a:pt x="669" y="349"/>
                  </a:lnTo>
                  <a:lnTo>
                    <a:pt x="671" y="349"/>
                  </a:lnTo>
                  <a:lnTo>
                    <a:pt x="672" y="349"/>
                  </a:lnTo>
                  <a:lnTo>
                    <a:pt x="672" y="351"/>
                  </a:lnTo>
                  <a:lnTo>
                    <a:pt x="671" y="351"/>
                  </a:lnTo>
                  <a:lnTo>
                    <a:pt x="669" y="353"/>
                  </a:lnTo>
                  <a:lnTo>
                    <a:pt x="669" y="356"/>
                  </a:lnTo>
                  <a:lnTo>
                    <a:pt x="669" y="359"/>
                  </a:lnTo>
                  <a:lnTo>
                    <a:pt x="667" y="363"/>
                  </a:lnTo>
                  <a:lnTo>
                    <a:pt x="667" y="364"/>
                  </a:lnTo>
                  <a:lnTo>
                    <a:pt x="666" y="366"/>
                  </a:lnTo>
                  <a:lnTo>
                    <a:pt x="666" y="368"/>
                  </a:lnTo>
                  <a:lnTo>
                    <a:pt x="667" y="368"/>
                  </a:lnTo>
                  <a:lnTo>
                    <a:pt x="669" y="368"/>
                  </a:lnTo>
                  <a:lnTo>
                    <a:pt x="669" y="369"/>
                  </a:lnTo>
                  <a:lnTo>
                    <a:pt x="669" y="371"/>
                  </a:lnTo>
                  <a:lnTo>
                    <a:pt x="669" y="376"/>
                  </a:lnTo>
                  <a:lnTo>
                    <a:pt x="671" y="376"/>
                  </a:lnTo>
                  <a:lnTo>
                    <a:pt x="669" y="379"/>
                  </a:lnTo>
                  <a:lnTo>
                    <a:pt x="667" y="379"/>
                  </a:lnTo>
                  <a:lnTo>
                    <a:pt x="666" y="378"/>
                  </a:lnTo>
                  <a:lnTo>
                    <a:pt x="664" y="378"/>
                  </a:lnTo>
                  <a:lnTo>
                    <a:pt x="662" y="378"/>
                  </a:lnTo>
                  <a:lnTo>
                    <a:pt x="661" y="373"/>
                  </a:lnTo>
                  <a:lnTo>
                    <a:pt x="657" y="373"/>
                  </a:lnTo>
                  <a:lnTo>
                    <a:pt x="654" y="369"/>
                  </a:lnTo>
                  <a:lnTo>
                    <a:pt x="651" y="371"/>
                  </a:lnTo>
                  <a:lnTo>
                    <a:pt x="644" y="368"/>
                  </a:lnTo>
                  <a:lnTo>
                    <a:pt x="641" y="366"/>
                  </a:lnTo>
                  <a:lnTo>
                    <a:pt x="641" y="368"/>
                  </a:lnTo>
                  <a:lnTo>
                    <a:pt x="637" y="364"/>
                  </a:lnTo>
                  <a:lnTo>
                    <a:pt x="636" y="364"/>
                  </a:lnTo>
                  <a:lnTo>
                    <a:pt x="636" y="366"/>
                  </a:lnTo>
                  <a:lnTo>
                    <a:pt x="636" y="369"/>
                  </a:lnTo>
                  <a:lnTo>
                    <a:pt x="637" y="371"/>
                  </a:lnTo>
                  <a:lnTo>
                    <a:pt x="641" y="376"/>
                  </a:lnTo>
                  <a:lnTo>
                    <a:pt x="641" y="378"/>
                  </a:lnTo>
                  <a:lnTo>
                    <a:pt x="641" y="379"/>
                  </a:lnTo>
                  <a:lnTo>
                    <a:pt x="630" y="383"/>
                  </a:lnTo>
                  <a:lnTo>
                    <a:pt x="629" y="386"/>
                  </a:lnTo>
                  <a:lnTo>
                    <a:pt x="629" y="389"/>
                  </a:lnTo>
                  <a:lnTo>
                    <a:pt x="622" y="388"/>
                  </a:lnTo>
                  <a:lnTo>
                    <a:pt x="619" y="386"/>
                  </a:lnTo>
                  <a:lnTo>
                    <a:pt x="617" y="388"/>
                  </a:lnTo>
                  <a:lnTo>
                    <a:pt x="615" y="391"/>
                  </a:lnTo>
                  <a:lnTo>
                    <a:pt x="614" y="389"/>
                  </a:lnTo>
                  <a:lnTo>
                    <a:pt x="614" y="388"/>
                  </a:lnTo>
                  <a:lnTo>
                    <a:pt x="614" y="386"/>
                  </a:lnTo>
                  <a:lnTo>
                    <a:pt x="609" y="386"/>
                  </a:lnTo>
                  <a:lnTo>
                    <a:pt x="605" y="384"/>
                  </a:lnTo>
                  <a:lnTo>
                    <a:pt x="604" y="388"/>
                  </a:lnTo>
                  <a:lnTo>
                    <a:pt x="605" y="389"/>
                  </a:lnTo>
                  <a:lnTo>
                    <a:pt x="605" y="394"/>
                  </a:lnTo>
                  <a:lnTo>
                    <a:pt x="612" y="398"/>
                  </a:lnTo>
                  <a:lnTo>
                    <a:pt x="610" y="398"/>
                  </a:lnTo>
                  <a:lnTo>
                    <a:pt x="609" y="403"/>
                  </a:lnTo>
                  <a:lnTo>
                    <a:pt x="615" y="411"/>
                  </a:lnTo>
                  <a:lnTo>
                    <a:pt x="617" y="414"/>
                  </a:lnTo>
                  <a:lnTo>
                    <a:pt x="622" y="421"/>
                  </a:lnTo>
                  <a:lnTo>
                    <a:pt x="624" y="423"/>
                  </a:lnTo>
                  <a:lnTo>
                    <a:pt x="619" y="421"/>
                  </a:lnTo>
                  <a:lnTo>
                    <a:pt x="612" y="421"/>
                  </a:lnTo>
                  <a:lnTo>
                    <a:pt x="610" y="423"/>
                  </a:lnTo>
                  <a:lnTo>
                    <a:pt x="610" y="424"/>
                  </a:lnTo>
                  <a:lnTo>
                    <a:pt x="612" y="428"/>
                  </a:lnTo>
                  <a:lnTo>
                    <a:pt x="607" y="429"/>
                  </a:lnTo>
                  <a:lnTo>
                    <a:pt x="604" y="433"/>
                  </a:lnTo>
                  <a:lnTo>
                    <a:pt x="599" y="433"/>
                  </a:lnTo>
                  <a:lnTo>
                    <a:pt x="600" y="433"/>
                  </a:lnTo>
                  <a:lnTo>
                    <a:pt x="599" y="435"/>
                  </a:lnTo>
                  <a:lnTo>
                    <a:pt x="599" y="438"/>
                  </a:lnTo>
                  <a:lnTo>
                    <a:pt x="600" y="438"/>
                  </a:lnTo>
                  <a:lnTo>
                    <a:pt x="600" y="440"/>
                  </a:lnTo>
                  <a:lnTo>
                    <a:pt x="599" y="443"/>
                  </a:lnTo>
                  <a:lnTo>
                    <a:pt x="602" y="445"/>
                  </a:lnTo>
                  <a:lnTo>
                    <a:pt x="607" y="448"/>
                  </a:lnTo>
                  <a:lnTo>
                    <a:pt x="610" y="448"/>
                  </a:lnTo>
                  <a:lnTo>
                    <a:pt x="610" y="451"/>
                  </a:lnTo>
                  <a:lnTo>
                    <a:pt x="609" y="455"/>
                  </a:lnTo>
                  <a:lnTo>
                    <a:pt x="610" y="456"/>
                  </a:lnTo>
                  <a:lnTo>
                    <a:pt x="612" y="458"/>
                  </a:lnTo>
                  <a:lnTo>
                    <a:pt x="615" y="458"/>
                  </a:lnTo>
                  <a:lnTo>
                    <a:pt x="615" y="460"/>
                  </a:lnTo>
                  <a:lnTo>
                    <a:pt x="617" y="460"/>
                  </a:lnTo>
                  <a:lnTo>
                    <a:pt x="619" y="461"/>
                  </a:lnTo>
                  <a:lnTo>
                    <a:pt x="617" y="463"/>
                  </a:lnTo>
                  <a:lnTo>
                    <a:pt x="620" y="465"/>
                  </a:lnTo>
                  <a:lnTo>
                    <a:pt x="620" y="466"/>
                  </a:lnTo>
                  <a:lnTo>
                    <a:pt x="622" y="468"/>
                  </a:lnTo>
                  <a:lnTo>
                    <a:pt x="619" y="468"/>
                  </a:lnTo>
                  <a:lnTo>
                    <a:pt x="620" y="471"/>
                  </a:lnTo>
                  <a:lnTo>
                    <a:pt x="619" y="471"/>
                  </a:lnTo>
                  <a:lnTo>
                    <a:pt x="619" y="473"/>
                  </a:lnTo>
                  <a:lnTo>
                    <a:pt x="624" y="475"/>
                  </a:lnTo>
                  <a:lnTo>
                    <a:pt x="625" y="473"/>
                  </a:lnTo>
                  <a:lnTo>
                    <a:pt x="625" y="475"/>
                  </a:lnTo>
                  <a:lnTo>
                    <a:pt x="625" y="476"/>
                  </a:lnTo>
                  <a:lnTo>
                    <a:pt x="624" y="478"/>
                  </a:lnTo>
                  <a:lnTo>
                    <a:pt x="622" y="480"/>
                  </a:lnTo>
                  <a:lnTo>
                    <a:pt x="620" y="480"/>
                  </a:lnTo>
                  <a:lnTo>
                    <a:pt x="619" y="481"/>
                  </a:lnTo>
                  <a:lnTo>
                    <a:pt x="620" y="483"/>
                  </a:lnTo>
                  <a:lnTo>
                    <a:pt x="620" y="490"/>
                  </a:lnTo>
                  <a:lnTo>
                    <a:pt x="624" y="491"/>
                  </a:lnTo>
                  <a:lnTo>
                    <a:pt x="625" y="491"/>
                  </a:lnTo>
                  <a:lnTo>
                    <a:pt x="627" y="493"/>
                  </a:lnTo>
                  <a:lnTo>
                    <a:pt x="627" y="495"/>
                  </a:lnTo>
                  <a:lnTo>
                    <a:pt x="617" y="493"/>
                  </a:lnTo>
                  <a:lnTo>
                    <a:pt x="619" y="491"/>
                  </a:lnTo>
                  <a:lnTo>
                    <a:pt x="619" y="490"/>
                  </a:lnTo>
                  <a:lnTo>
                    <a:pt x="617" y="488"/>
                  </a:lnTo>
                  <a:lnTo>
                    <a:pt x="615" y="488"/>
                  </a:lnTo>
                  <a:lnTo>
                    <a:pt x="614" y="488"/>
                  </a:lnTo>
                  <a:lnTo>
                    <a:pt x="610" y="486"/>
                  </a:lnTo>
                  <a:lnTo>
                    <a:pt x="609" y="485"/>
                  </a:lnTo>
                  <a:lnTo>
                    <a:pt x="607" y="485"/>
                  </a:lnTo>
                  <a:lnTo>
                    <a:pt x="604" y="485"/>
                  </a:lnTo>
                  <a:lnTo>
                    <a:pt x="604" y="486"/>
                  </a:lnTo>
                  <a:lnTo>
                    <a:pt x="604" y="488"/>
                  </a:lnTo>
                  <a:lnTo>
                    <a:pt x="604" y="490"/>
                  </a:lnTo>
                  <a:lnTo>
                    <a:pt x="605" y="493"/>
                  </a:lnTo>
                  <a:lnTo>
                    <a:pt x="602" y="500"/>
                  </a:lnTo>
                  <a:lnTo>
                    <a:pt x="602" y="505"/>
                  </a:lnTo>
                  <a:lnTo>
                    <a:pt x="604" y="503"/>
                  </a:lnTo>
                  <a:lnTo>
                    <a:pt x="607" y="508"/>
                  </a:lnTo>
                  <a:lnTo>
                    <a:pt x="605" y="510"/>
                  </a:lnTo>
                  <a:lnTo>
                    <a:pt x="605" y="508"/>
                  </a:lnTo>
                  <a:lnTo>
                    <a:pt x="604" y="506"/>
                  </a:lnTo>
                  <a:lnTo>
                    <a:pt x="602" y="506"/>
                  </a:lnTo>
                  <a:lnTo>
                    <a:pt x="602" y="508"/>
                  </a:lnTo>
                  <a:lnTo>
                    <a:pt x="599" y="508"/>
                  </a:lnTo>
                  <a:lnTo>
                    <a:pt x="597" y="508"/>
                  </a:lnTo>
                  <a:lnTo>
                    <a:pt x="597" y="513"/>
                  </a:lnTo>
                  <a:lnTo>
                    <a:pt x="594" y="518"/>
                  </a:lnTo>
                  <a:lnTo>
                    <a:pt x="594" y="521"/>
                  </a:lnTo>
                  <a:lnTo>
                    <a:pt x="587" y="521"/>
                  </a:lnTo>
                  <a:lnTo>
                    <a:pt x="587" y="523"/>
                  </a:lnTo>
                  <a:lnTo>
                    <a:pt x="585" y="525"/>
                  </a:lnTo>
                  <a:lnTo>
                    <a:pt x="585" y="526"/>
                  </a:lnTo>
                  <a:lnTo>
                    <a:pt x="582" y="530"/>
                  </a:lnTo>
                  <a:lnTo>
                    <a:pt x="594" y="531"/>
                  </a:lnTo>
                  <a:lnTo>
                    <a:pt x="595" y="533"/>
                  </a:lnTo>
                  <a:lnTo>
                    <a:pt x="595" y="537"/>
                  </a:lnTo>
                  <a:lnTo>
                    <a:pt x="599" y="538"/>
                  </a:lnTo>
                  <a:lnTo>
                    <a:pt x="597" y="542"/>
                  </a:lnTo>
                  <a:lnTo>
                    <a:pt x="597" y="543"/>
                  </a:lnTo>
                  <a:lnTo>
                    <a:pt x="599" y="547"/>
                  </a:lnTo>
                  <a:lnTo>
                    <a:pt x="599" y="548"/>
                  </a:lnTo>
                  <a:lnTo>
                    <a:pt x="600" y="548"/>
                  </a:lnTo>
                  <a:lnTo>
                    <a:pt x="599" y="550"/>
                  </a:lnTo>
                  <a:lnTo>
                    <a:pt x="595" y="548"/>
                  </a:lnTo>
                  <a:lnTo>
                    <a:pt x="592" y="550"/>
                  </a:lnTo>
                  <a:lnTo>
                    <a:pt x="592" y="552"/>
                  </a:lnTo>
                  <a:lnTo>
                    <a:pt x="590" y="552"/>
                  </a:lnTo>
                  <a:lnTo>
                    <a:pt x="590" y="553"/>
                  </a:lnTo>
                  <a:lnTo>
                    <a:pt x="587" y="555"/>
                  </a:lnTo>
                  <a:lnTo>
                    <a:pt x="582" y="555"/>
                  </a:lnTo>
                  <a:lnTo>
                    <a:pt x="580" y="555"/>
                  </a:lnTo>
                  <a:lnTo>
                    <a:pt x="579" y="555"/>
                  </a:lnTo>
                  <a:lnTo>
                    <a:pt x="577" y="557"/>
                  </a:lnTo>
                  <a:lnTo>
                    <a:pt x="579" y="568"/>
                  </a:lnTo>
                  <a:lnTo>
                    <a:pt x="580" y="570"/>
                  </a:lnTo>
                  <a:lnTo>
                    <a:pt x="580" y="572"/>
                  </a:lnTo>
                  <a:lnTo>
                    <a:pt x="579" y="570"/>
                  </a:lnTo>
                  <a:lnTo>
                    <a:pt x="579" y="573"/>
                  </a:lnTo>
                  <a:lnTo>
                    <a:pt x="577" y="573"/>
                  </a:lnTo>
                  <a:lnTo>
                    <a:pt x="575" y="572"/>
                  </a:lnTo>
                  <a:lnTo>
                    <a:pt x="574" y="572"/>
                  </a:lnTo>
                  <a:lnTo>
                    <a:pt x="574" y="570"/>
                  </a:lnTo>
                  <a:lnTo>
                    <a:pt x="572" y="570"/>
                  </a:lnTo>
                  <a:lnTo>
                    <a:pt x="574" y="572"/>
                  </a:lnTo>
                  <a:lnTo>
                    <a:pt x="570" y="570"/>
                  </a:lnTo>
                  <a:lnTo>
                    <a:pt x="570" y="573"/>
                  </a:lnTo>
                  <a:lnTo>
                    <a:pt x="572" y="573"/>
                  </a:lnTo>
                  <a:lnTo>
                    <a:pt x="574" y="575"/>
                  </a:lnTo>
                  <a:lnTo>
                    <a:pt x="575" y="575"/>
                  </a:lnTo>
                  <a:lnTo>
                    <a:pt x="582" y="577"/>
                  </a:lnTo>
                  <a:lnTo>
                    <a:pt x="585" y="577"/>
                  </a:lnTo>
                  <a:lnTo>
                    <a:pt x="589" y="578"/>
                  </a:lnTo>
                  <a:lnTo>
                    <a:pt x="590" y="580"/>
                  </a:lnTo>
                  <a:lnTo>
                    <a:pt x="589" y="582"/>
                  </a:lnTo>
                  <a:lnTo>
                    <a:pt x="585" y="583"/>
                  </a:lnTo>
                  <a:lnTo>
                    <a:pt x="582" y="585"/>
                  </a:lnTo>
                  <a:lnTo>
                    <a:pt x="582" y="587"/>
                  </a:lnTo>
                  <a:lnTo>
                    <a:pt x="580" y="592"/>
                  </a:lnTo>
                  <a:lnTo>
                    <a:pt x="580" y="595"/>
                  </a:lnTo>
                  <a:lnTo>
                    <a:pt x="579" y="595"/>
                  </a:lnTo>
                  <a:lnTo>
                    <a:pt x="575" y="595"/>
                  </a:lnTo>
                  <a:lnTo>
                    <a:pt x="574" y="598"/>
                  </a:lnTo>
                  <a:lnTo>
                    <a:pt x="574" y="602"/>
                  </a:lnTo>
                  <a:lnTo>
                    <a:pt x="570" y="607"/>
                  </a:lnTo>
                  <a:lnTo>
                    <a:pt x="570" y="610"/>
                  </a:lnTo>
                  <a:lnTo>
                    <a:pt x="565" y="610"/>
                  </a:lnTo>
                  <a:lnTo>
                    <a:pt x="560" y="608"/>
                  </a:lnTo>
                  <a:lnTo>
                    <a:pt x="559" y="610"/>
                  </a:lnTo>
                  <a:lnTo>
                    <a:pt x="555" y="608"/>
                  </a:lnTo>
                  <a:lnTo>
                    <a:pt x="554" y="612"/>
                  </a:lnTo>
                  <a:lnTo>
                    <a:pt x="555" y="615"/>
                  </a:lnTo>
                  <a:lnTo>
                    <a:pt x="559" y="615"/>
                  </a:lnTo>
                  <a:lnTo>
                    <a:pt x="560" y="617"/>
                  </a:lnTo>
                  <a:lnTo>
                    <a:pt x="562" y="617"/>
                  </a:lnTo>
                  <a:lnTo>
                    <a:pt x="564" y="620"/>
                  </a:lnTo>
                  <a:lnTo>
                    <a:pt x="564" y="623"/>
                  </a:lnTo>
                  <a:lnTo>
                    <a:pt x="564" y="627"/>
                  </a:lnTo>
                  <a:lnTo>
                    <a:pt x="560" y="628"/>
                  </a:lnTo>
                  <a:lnTo>
                    <a:pt x="560" y="630"/>
                  </a:lnTo>
                  <a:lnTo>
                    <a:pt x="562" y="630"/>
                  </a:lnTo>
                  <a:lnTo>
                    <a:pt x="562" y="632"/>
                  </a:lnTo>
                  <a:lnTo>
                    <a:pt x="562" y="635"/>
                  </a:lnTo>
                  <a:lnTo>
                    <a:pt x="559" y="633"/>
                  </a:lnTo>
                  <a:lnTo>
                    <a:pt x="557" y="633"/>
                  </a:lnTo>
                  <a:lnTo>
                    <a:pt x="557" y="635"/>
                  </a:lnTo>
                  <a:lnTo>
                    <a:pt x="554" y="637"/>
                  </a:lnTo>
                  <a:lnTo>
                    <a:pt x="555" y="639"/>
                  </a:lnTo>
                  <a:lnTo>
                    <a:pt x="552" y="642"/>
                  </a:lnTo>
                  <a:lnTo>
                    <a:pt x="547" y="645"/>
                  </a:lnTo>
                  <a:lnTo>
                    <a:pt x="547" y="647"/>
                  </a:lnTo>
                  <a:lnTo>
                    <a:pt x="547" y="649"/>
                  </a:lnTo>
                  <a:lnTo>
                    <a:pt x="544" y="649"/>
                  </a:lnTo>
                  <a:lnTo>
                    <a:pt x="544" y="647"/>
                  </a:lnTo>
                  <a:lnTo>
                    <a:pt x="540" y="647"/>
                  </a:lnTo>
                  <a:lnTo>
                    <a:pt x="538" y="650"/>
                  </a:lnTo>
                  <a:lnTo>
                    <a:pt x="540" y="650"/>
                  </a:lnTo>
                  <a:lnTo>
                    <a:pt x="540" y="652"/>
                  </a:lnTo>
                  <a:lnTo>
                    <a:pt x="544" y="655"/>
                  </a:lnTo>
                  <a:lnTo>
                    <a:pt x="542" y="657"/>
                  </a:lnTo>
                  <a:lnTo>
                    <a:pt x="537" y="654"/>
                  </a:lnTo>
                  <a:lnTo>
                    <a:pt x="538" y="650"/>
                  </a:lnTo>
                  <a:lnTo>
                    <a:pt x="537" y="649"/>
                  </a:lnTo>
                  <a:lnTo>
                    <a:pt x="533" y="654"/>
                  </a:lnTo>
                  <a:lnTo>
                    <a:pt x="533" y="655"/>
                  </a:lnTo>
                  <a:lnTo>
                    <a:pt x="532" y="654"/>
                  </a:lnTo>
                  <a:lnTo>
                    <a:pt x="527" y="659"/>
                  </a:lnTo>
                  <a:lnTo>
                    <a:pt x="525" y="659"/>
                  </a:lnTo>
                  <a:lnTo>
                    <a:pt x="525" y="657"/>
                  </a:lnTo>
                  <a:lnTo>
                    <a:pt x="522" y="655"/>
                  </a:lnTo>
                  <a:lnTo>
                    <a:pt x="517" y="657"/>
                  </a:lnTo>
                  <a:lnTo>
                    <a:pt x="513" y="657"/>
                  </a:lnTo>
                  <a:lnTo>
                    <a:pt x="512" y="655"/>
                  </a:lnTo>
                  <a:lnTo>
                    <a:pt x="510" y="655"/>
                  </a:lnTo>
                  <a:lnTo>
                    <a:pt x="505" y="657"/>
                  </a:lnTo>
                  <a:lnTo>
                    <a:pt x="503" y="659"/>
                  </a:lnTo>
                  <a:lnTo>
                    <a:pt x="502" y="659"/>
                  </a:lnTo>
                  <a:lnTo>
                    <a:pt x="498" y="659"/>
                  </a:lnTo>
                  <a:lnTo>
                    <a:pt x="500" y="662"/>
                  </a:lnTo>
                  <a:lnTo>
                    <a:pt x="498" y="662"/>
                  </a:lnTo>
                  <a:lnTo>
                    <a:pt x="497" y="662"/>
                  </a:lnTo>
                  <a:lnTo>
                    <a:pt x="495" y="662"/>
                  </a:lnTo>
                  <a:lnTo>
                    <a:pt x="490" y="662"/>
                  </a:lnTo>
                  <a:lnTo>
                    <a:pt x="488" y="659"/>
                  </a:lnTo>
                  <a:lnTo>
                    <a:pt x="483" y="659"/>
                  </a:lnTo>
                  <a:lnTo>
                    <a:pt x="485" y="654"/>
                  </a:lnTo>
                  <a:lnTo>
                    <a:pt x="482" y="652"/>
                  </a:lnTo>
                  <a:lnTo>
                    <a:pt x="478" y="650"/>
                  </a:lnTo>
                  <a:lnTo>
                    <a:pt x="475" y="652"/>
                  </a:lnTo>
                  <a:lnTo>
                    <a:pt x="473" y="649"/>
                  </a:lnTo>
                  <a:lnTo>
                    <a:pt x="477" y="647"/>
                  </a:lnTo>
                  <a:lnTo>
                    <a:pt x="475" y="645"/>
                  </a:lnTo>
                  <a:lnTo>
                    <a:pt x="477" y="645"/>
                  </a:lnTo>
                  <a:lnTo>
                    <a:pt x="475" y="642"/>
                  </a:lnTo>
                  <a:lnTo>
                    <a:pt x="473" y="642"/>
                  </a:lnTo>
                  <a:lnTo>
                    <a:pt x="470" y="640"/>
                  </a:lnTo>
                  <a:lnTo>
                    <a:pt x="467" y="639"/>
                  </a:lnTo>
                  <a:lnTo>
                    <a:pt x="467" y="635"/>
                  </a:lnTo>
                  <a:lnTo>
                    <a:pt x="463" y="633"/>
                  </a:lnTo>
                  <a:lnTo>
                    <a:pt x="462" y="632"/>
                  </a:lnTo>
                  <a:lnTo>
                    <a:pt x="462" y="637"/>
                  </a:lnTo>
                  <a:lnTo>
                    <a:pt x="463" y="639"/>
                  </a:lnTo>
                  <a:lnTo>
                    <a:pt x="462" y="640"/>
                  </a:lnTo>
                  <a:lnTo>
                    <a:pt x="463" y="640"/>
                  </a:lnTo>
                  <a:lnTo>
                    <a:pt x="460" y="642"/>
                  </a:lnTo>
                  <a:lnTo>
                    <a:pt x="458" y="640"/>
                  </a:lnTo>
                  <a:lnTo>
                    <a:pt x="458" y="647"/>
                  </a:lnTo>
                  <a:lnTo>
                    <a:pt x="453" y="649"/>
                  </a:lnTo>
                  <a:lnTo>
                    <a:pt x="452" y="649"/>
                  </a:lnTo>
                  <a:lnTo>
                    <a:pt x="450" y="647"/>
                  </a:lnTo>
                  <a:lnTo>
                    <a:pt x="448" y="647"/>
                  </a:lnTo>
                  <a:lnTo>
                    <a:pt x="447" y="649"/>
                  </a:lnTo>
                  <a:lnTo>
                    <a:pt x="443" y="654"/>
                  </a:lnTo>
                  <a:lnTo>
                    <a:pt x="441" y="654"/>
                  </a:lnTo>
                  <a:lnTo>
                    <a:pt x="438" y="655"/>
                  </a:lnTo>
                  <a:lnTo>
                    <a:pt x="438" y="657"/>
                  </a:lnTo>
                  <a:lnTo>
                    <a:pt x="436" y="657"/>
                  </a:lnTo>
                  <a:lnTo>
                    <a:pt x="435" y="657"/>
                  </a:lnTo>
                  <a:lnTo>
                    <a:pt x="435" y="655"/>
                  </a:lnTo>
                  <a:lnTo>
                    <a:pt x="433" y="655"/>
                  </a:lnTo>
                  <a:lnTo>
                    <a:pt x="431" y="652"/>
                  </a:lnTo>
                  <a:lnTo>
                    <a:pt x="425" y="657"/>
                  </a:lnTo>
                  <a:lnTo>
                    <a:pt x="421" y="657"/>
                  </a:lnTo>
                  <a:lnTo>
                    <a:pt x="421" y="660"/>
                  </a:lnTo>
                  <a:lnTo>
                    <a:pt x="420" y="660"/>
                  </a:lnTo>
                  <a:lnTo>
                    <a:pt x="416" y="660"/>
                  </a:lnTo>
                  <a:lnTo>
                    <a:pt x="416" y="662"/>
                  </a:lnTo>
                  <a:lnTo>
                    <a:pt x="415" y="662"/>
                  </a:lnTo>
                  <a:lnTo>
                    <a:pt x="415" y="657"/>
                  </a:lnTo>
                  <a:lnTo>
                    <a:pt x="415" y="655"/>
                  </a:lnTo>
                  <a:lnTo>
                    <a:pt x="415" y="654"/>
                  </a:lnTo>
                  <a:lnTo>
                    <a:pt x="415" y="647"/>
                  </a:lnTo>
                  <a:lnTo>
                    <a:pt x="413" y="649"/>
                  </a:lnTo>
                  <a:lnTo>
                    <a:pt x="411" y="647"/>
                  </a:lnTo>
                  <a:lnTo>
                    <a:pt x="411" y="645"/>
                  </a:lnTo>
                  <a:lnTo>
                    <a:pt x="411" y="644"/>
                  </a:lnTo>
                  <a:lnTo>
                    <a:pt x="410" y="644"/>
                  </a:lnTo>
                  <a:lnTo>
                    <a:pt x="408" y="640"/>
                  </a:lnTo>
                  <a:lnTo>
                    <a:pt x="408" y="639"/>
                  </a:lnTo>
                  <a:lnTo>
                    <a:pt x="406" y="637"/>
                  </a:lnTo>
                  <a:lnTo>
                    <a:pt x="405" y="632"/>
                  </a:lnTo>
                  <a:lnTo>
                    <a:pt x="403" y="630"/>
                  </a:lnTo>
                  <a:lnTo>
                    <a:pt x="400" y="632"/>
                  </a:lnTo>
                  <a:lnTo>
                    <a:pt x="395" y="630"/>
                  </a:lnTo>
                  <a:lnTo>
                    <a:pt x="395" y="627"/>
                  </a:lnTo>
                  <a:lnTo>
                    <a:pt x="393" y="623"/>
                  </a:lnTo>
                  <a:lnTo>
                    <a:pt x="396" y="618"/>
                  </a:lnTo>
                  <a:lnTo>
                    <a:pt x="393" y="620"/>
                  </a:lnTo>
                  <a:lnTo>
                    <a:pt x="391" y="622"/>
                  </a:lnTo>
                  <a:lnTo>
                    <a:pt x="391" y="620"/>
                  </a:lnTo>
                  <a:lnTo>
                    <a:pt x="388" y="622"/>
                  </a:lnTo>
                  <a:lnTo>
                    <a:pt x="388" y="620"/>
                  </a:lnTo>
                  <a:lnTo>
                    <a:pt x="388" y="617"/>
                  </a:lnTo>
                  <a:lnTo>
                    <a:pt x="388" y="615"/>
                  </a:lnTo>
                  <a:lnTo>
                    <a:pt x="386" y="613"/>
                  </a:lnTo>
                  <a:lnTo>
                    <a:pt x="386" y="610"/>
                  </a:lnTo>
                  <a:lnTo>
                    <a:pt x="386" y="608"/>
                  </a:lnTo>
                  <a:lnTo>
                    <a:pt x="385" y="607"/>
                  </a:lnTo>
                  <a:lnTo>
                    <a:pt x="381" y="607"/>
                  </a:lnTo>
                  <a:lnTo>
                    <a:pt x="380" y="607"/>
                  </a:lnTo>
                  <a:lnTo>
                    <a:pt x="375" y="607"/>
                  </a:lnTo>
                  <a:lnTo>
                    <a:pt x="373" y="603"/>
                  </a:lnTo>
                  <a:lnTo>
                    <a:pt x="371" y="600"/>
                  </a:lnTo>
                  <a:lnTo>
                    <a:pt x="370" y="600"/>
                  </a:lnTo>
                  <a:lnTo>
                    <a:pt x="370" y="603"/>
                  </a:lnTo>
                  <a:lnTo>
                    <a:pt x="365" y="602"/>
                  </a:lnTo>
                  <a:lnTo>
                    <a:pt x="361" y="603"/>
                  </a:lnTo>
                  <a:lnTo>
                    <a:pt x="363" y="598"/>
                  </a:lnTo>
                  <a:lnTo>
                    <a:pt x="361" y="593"/>
                  </a:lnTo>
                  <a:lnTo>
                    <a:pt x="358" y="593"/>
                  </a:lnTo>
                  <a:lnTo>
                    <a:pt x="356" y="593"/>
                  </a:lnTo>
                  <a:lnTo>
                    <a:pt x="355" y="593"/>
                  </a:lnTo>
                  <a:lnTo>
                    <a:pt x="355" y="592"/>
                  </a:lnTo>
                  <a:lnTo>
                    <a:pt x="356" y="592"/>
                  </a:lnTo>
                  <a:lnTo>
                    <a:pt x="356" y="590"/>
                  </a:lnTo>
                  <a:lnTo>
                    <a:pt x="355" y="590"/>
                  </a:lnTo>
                  <a:lnTo>
                    <a:pt x="353" y="588"/>
                  </a:lnTo>
                  <a:lnTo>
                    <a:pt x="355" y="587"/>
                  </a:lnTo>
                  <a:lnTo>
                    <a:pt x="351" y="587"/>
                  </a:lnTo>
                  <a:lnTo>
                    <a:pt x="343" y="585"/>
                  </a:lnTo>
                  <a:lnTo>
                    <a:pt x="343" y="583"/>
                  </a:lnTo>
                  <a:lnTo>
                    <a:pt x="341" y="585"/>
                  </a:lnTo>
                  <a:lnTo>
                    <a:pt x="341" y="587"/>
                  </a:lnTo>
                  <a:lnTo>
                    <a:pt x="338" y="590"/>
                  </a:lnTo>
                  <a:lnTo>
                    <a:pt x="338" y="592"/>
                  </a:lnTo>
                  <a:lnTo>
                    <a:pt x="334" y="590"/>
                  </a:lnTo>
                  <a:lnTo>
                    <a:pt x="336" y="593"/>
                  </a:lnTo>
                  <a:lnTo>
                    <a:pt x="336" y="595"/>
                  </a:lnTo>
                  <a:lnTo>
                    <a:pt x="334" y="597"/>
                  </a:lnTo>
                  <a:lnTo>
                    <a:pt x="331" y="597"/>
                  </a:lnTo>
                  <a:lnTo>
                    <a:pt x="329" y="595"/>
                  </a:lnTo>
                  <a:lnTo>
                    <a:pt x="328" y="595"/>
                  </a:lnTo>
                  <a:lnTo>
                    <a:pt x="324" y="595"/>
                  </a:lnTo>
                  <a:lnTo>
                    <a:pt x="323" y="598"/>
                  </a:lnTo>
                  <a:lnTo>
                    <a:pt x="319" y="598"/>
                  </a:lnTo>
                  <a:lnTo>
                    <a:pt x="319" y="600"/>
                  </a:lnTo>
                  <a:lnTo>
                    <a:pt x="318" y="598"/>
                  </a:lnTo>
                  <a:lnTo>
                    <a:pt x="314" y="600"/>
                  </a:lnTo>
                  <a:lnTo>
                    <a:pt x="313" y="598"/>
                  </a:lnTo>
                  <a:lnTo>
                    <a:pt x="313" y="593"/>
                  </a:lnTo>
                  <a:lnTo>
                    <a:pt x="314" y="592"/>
                  </a:lnTo>
                  <a:lnTo>
                    <a:pt x="311" y="587"/>
                  </a:lnTo>
                  <a:lnTo>
                    <a:pt x="313" y="578"/>
                  </a:lnTo>
                  <a:lnTo>
                    <a:pt x="314" y="575"/>
                  </a:lnTo>
                  <a:lnTo>
                    <a:pt x="314" y="572"/>
                  </a:lnTo>
                  <a:lnTo>
                    <a:pt x="313" y="568"/>
                  </a:lnTo>
                  <a:lnTo>
                    <a:pt x="311" y="570"/>
                  </a:lnTo>
                  <a:lnTo>
                    <a:pt x="309" y="568"/>
                  </a:lnTo>
                  <a:lnTo>
                    <a:pt x="309" y="567"/>
                  </a:lnTo>
                  <a:lnTo>
                    <a:pt x="306" y="567"/>
                  </a:lnTo>
                  <a:lnTo>
                    <a:pt x="304" y="567"/>
                  </a:lnTo>
                  <a:lnTo>
                    <a:pt x="301" y="570"/>
                  </a:lnTo>
                  <a:lnTo>
                    <a:pt x="301" y="572"/>
                  </a:lnTo>
                  <a:lnTo>
                    <a:pt x="303" y="575"/>
                  </a:lnTo>
                  <a:lnTo>
                    <a:pt x="303" y="577"/>
                  </a:lnTo>
                  <a:lnTo>
                    <a:pt x="299" y="578"/>
                  </a:lnTo>
                  <a:lnTo>
                    <a:pt x="294" y="583"/>
                  </a:lnTo>
                  <a:lnTo>
                    <a:pt x="291" y="585"/>
                  </a:lnTo>
                  <a:lnTo>
                    <a:pt x="289" y="587"/>
                  </a:lnTo>
                  <a:lnTo>
                    <a:pt x="288" y="587"/>
                  </a:lnTo>
                  <a:lnTo>
                    <a:pt x="284" y="590"/>
                  </a:lnTo>
                  <a:lnTo>
                    <a:pt x="283" y="592"/>
                  </a:lnTo>
                  <a:lnTo>
                    <a:pt x="281" y="592"/>
                  </a:lnTo>
                  <a:lnTo>
                    <a:pt x="279" y="595"/>
                  </a:lnTo>
                  <a:lnTo>
                    <a:pt x="274" y="592"/>
                  </a:lnTo>
                  <a:lnTo>
                    <a:pt x="273" y="593"/>
                  </a:lnTo>
                  <a:lnTo>
                    <a:pt x="269" y="593"/>
                  </a:lnTo>
                  <a:lnTo>
                    <a:pt x="268" y="593"/>
                  </a:lnTo>
                  <a:lnTo>
                    <a:pt x="266" y="593"/>
                  </a:lnTo>
                  <a:lnTo>
                    <a:pt x="264" y="593"/>
                  </a:lnTo>
                  <a:lnTo>
                    <a:pt x="263" y="592"/>
                  </a:lnTo>
                  <a:lnTo>
                    <a:pt x="263" y="587"/>
                  </a:lnTo>
                  <a:lnTo>
                    <a:pt x="263" y="583"/>
                  </a:lnTo>
                  <a:lnTo>
                    <a:pt x="258" y="585"/>
                  </a:lnTo>
                  <a:lnTo>
                    <a:pt x="251" y="582"/>
                  </a:lnTo>
                  <a:lnTo>
                    <a:pt x="249" y="583"/>
                  </a:lnTo>
                  <a:lnTo>
                    <a:pt x="247" y="583"/>
                  </a:lnTo>
                  <a:lnTo>
                    <a:pt x="246" y="583"/>
                  </a:lnTo>
                  <a:lnTo>
                    <a:pt x="244" y="583"/>
                  </a:lnTo>
                  <a:lnTo>
                    <a:pt x="242" y="583"/>
                  </a:lnTo>
                  <a:lnTo>
                    <a:pt x="241" y="582"/>
                  </a:lnTo>
                  <a:lnTo>
                    <a:pt x="242" y="578"/>
                  </a:lnTo>
                  <a:lnTo>
                    <a:pt x="237" y="580"/>
                  </a:lnTo>
                  <a:lnTo>
                    <a:pt x="232" y="577"/>
                  </a:lnTo>
                  <a:lnTo>
                    <a:pt x="232" y="575"/>
                  </a:lnTo>
                  <a:lnTo>
                    <a:pt x="232" y="572"/>
                  </a:lnTo>
                  <a:lnTo>
                    <a:pt x="237" y="568"/>
                  </a:lnTo>
                  <a:lnTo>
                    <a:pt x="236" y="567"/>
                  </a:lnTo>
                  <a:lnTo>
                    <a:pt x="234" y="562"/>
                  </a:lnTo>
                  <a:lnTo>
                    <a:pt x="232" y="563"/>
                  </a:lnTo>
                  <a:lnTo>
                    <a:pt x="231" y="562"/>
                  </a:lnTo>
                  <a:lnTo>
                    <a:pt x="229" y="563"/>
                  </a:lnTo>
                  <a:lnTo>
                    <a:pt x="226" y="563"/>
                  </a:lnTo>
                  <a:lnTo>
                    <a:pt x="224" y="565"/>
                  </a:lnTo>
                  <a:lnTo>
                    <a:pt x="221" y="565"/>
                  </a:lnTo>
                  <a:lnTo>
                    <a:pt x="217" y="563"/>
                  </a:lnTo>
                  <a:lnTo>
                    <a:pt x="216" y="563"/>
                  </a:lnTo>
                  <a:lnTo>
                    <a:pt x="214" y="562"/>
                  </a:lnTo>
                  <a:lnTo>
                    <a:pt x="209" y="562"/>
                  </a:lnTo>
                  <a:lnTo>
                    <a:pt x="207" y="562"/>
                  </a:lnTo>
                  <a:lnTo>
                    <a:pt x="207" y="567"/>
                  </a:lnTo>
                  <a:lnTo>
                    <a:pt x="206" y="568"/>
                  </a:lnTo>
                  <a:lnTo>
                    <a:pt x="204" y="567"/>
                  </a:lnTo>
                  <a:lnTo>
                    <a:pt x="206" y="563"/>
                  </a:lnTo>
                  <a:lnTo>
                    <a:pt x="204" y="562"/>
                  </a:lnTo>
                  <a:lnTo>
                    <a:pt x="204" y="560"/>
                  </a:lnTo>
                  <a:lnTo>
                    <a:pt x="206" y="558"/>
                  </a:lnTo>
                  <a:lnTo>
                    <a:pt x="204" y="555"/>
                  </a:lnTo>
                  <a:lnTo>
                    <a:pt x="204" y="552"/>
                  </a:lnTo>
                  <a:lnTo>
                    <a:pt x="204" y="553"/>
                  </a:lnTo>
                  <a:lnTo>
                    <a:pt x="204" y="555"/>
                  </a:lnTo>
                  <a:lnTo>
                    <a:pt x="202" y="557"/>
                  </a:lnTo>
                  <a:lnTo>
                    <a:pt x="201" y="557"/>
                  </a:lnTo>
                  <a:lnTo>
                    <a:pt x="201" y="558"/>
                  </a:lnTo>
                  <a:lnTo>
                    <a:pt x="199" y="557"/>
                  </a:lnTo>
                  <a:lnTo>
                    <a:pt x="197" y="557"/>
                  </a:lnTo>
                  <a:lnTo>
                    <a:pt x="199" y="557"/>
                  </a:lnTo>
                  <a:lnTo>
                    <a:pt x="199" y="555"/>
                  </a:lnTo>
                  <a:lnTo>
                    <a:pt x="199" y="552"/>
                  </a:lnTo>
                  <a:lnTo>
                    <a:pt x="197" y="552"/>
                  </a:lnTo>
                  <a:lnTo>
                    <a:pt x="197" y="555"/>
                  </a:lnTo>
                  <a:lnTo>
                    <a:pt x="196" y="555"/>
                  </a:lnTo>
                  <a:lnTo>
                    <a:pt x="192" y="555"/>
                  </a:lnTo>
                  <a:lnTo>
                    <a:pt x="192" y="552"/>
                  </a:lnTo>
                  <a:lnTo>
                    <a:pt x="189" y="548"/>
                  </a:lnTo>
                  <a:lnTo>
                    <a:pt x="191" y="547"/>
                  </a:lnTo>
                  <a:lnTo>
                    <a:pt x="189" y="547"/>
                  </a:lnTo>
                  <a:lnTo>
                    <a:pt x="187" y="548"/>
                  </a:lnTo>
                  <a:lnTo>
                    <a:pt x="189" y="553"/>
                  </a:lnTo>
                  <a:lnTo>
                    <a:pt x="187" y="553"/>
                  </a:lnTo>
                  <a:lnTo>
                    <a:pt x="184" y="552"/>
                  </a:lnTo>
                  <a:lnTo>
                    <a:pt x="186" y="550"/>
                  </a:lnTo>
                  <a:lnTo>
                    <a:pt x="184" y="550"/>
                  </a:lnTo>
                  <a:lnTo>
                    <a:pt x="184" y="548"/>
                  </a:lnTo>
                  <a:lnTo>
                    <a:pt x="181" y="548"/>
                  </a:lnTo>
                  <a:lnTo>
                    <a:pt x="181" y="547"/>
                  </a:lnTo>
                  <a:lnTo>
                    <a:pt x="182" y="545"/>
                  </a:lnTo>
                  <a:lnTo>
                    <a:pt x="184" y="543"/>
                  </a:lnTo>
                  <a:lnTo>
                    <a:pt x="186" y="542"/>
                  </a:lnTo>
                  <a:lnTo>
                    <a:pt x="182" y="543"/>
                  </a:lnTo>
                  <a:lnTo>
                    <a:pt x="182" y="542"/>
                  </a:lnTo>
                  <a:lnTo>
                    <a:pt x="182" y="537"/>
                  </a:lnTo>
                  <a:lnTo>
                    <a:pt x="184" y="535"/>
                  </a:lnTo>
                  <a:lnTo>
                    <a:pt x="182" y="537"/>
                  </a:lnTo>
                  <a:lnTo>
                    <a:pt x="181" y="537"/>
                  </a:lnTo>
                  <a:lnTo>
                    <a:pt x="179" y="533"/>
                  </a:lnTo>
                  <a:lnTo>
                    <a:pt x="174" y="528"/>
                  </a:lnTo>
                  <a:lnTo>
                    <a:pt x="174" y="526"/>
                  </a:lnTo>
                  <a:lnTo>
                    <a:pt x="174" y="525"/>
                  </a:lnTo>
                  <a:lnTo>
                    <a:pt x="172" y="526"/>
                  </a:lnTo>
                  <a:lnTo>
                    <a:pt x="169" y="528"/>
                  </a:lnTo>
                  <a:lnTo>
                    <a:pt x="166" y="528"/>
                  </a:lnTo>
                  <a:lnTo>
                    <a:pt x="159" y="525"/>
                  </a:lnTo>
                  <a:lnTo>
                    <a:pt x="162" y="525"/>
                  </a:lnTo>
                  <a:lnTo>
                    <a:pt x="161" y="523"/>
                  </a:lnTo>
                  <a:lnTo>
                    <a:pt x="159" y="521"/>
                  </a:lnTo>
                  <a:lnTo>
                    <a:pt x="157" y="523"/>
                  </a:lnTo>
                  <a:lnTo>
                    <a:pt x="155" y="521"/>
                  </a:lnTo>
                  <a:lnTo>
                    <a:pt x="150" y="518"/>
                  </a:lnTo>
                  <a:lnTo>
                    <a:pt x="150" y="520"/>
                  </a:lnTo>
                  <a:lnTo>
                    <a:pt x="149" y="518"/>
                  </a:lnTo>
                  <a:lnTo>
                    <a:pt x="147" y="520"/>
                  </a:lnTo>
                  <a:lnTo>
                    <a:pt x="145" y="525"/>
                  </a:lnTo>
                  <a:lnTo>
                    <a:pt x="144" y="525"/>
                  </a:lnTo>
                  <a:lnTo>
                    <a:pt x="142" y="526"/>
                  </a:lnTo>
                  <a:lnTo>
                    <a:pt x="142" y="525"/>
                  </a:lnTo>
                  <a:lnTo>
                    <a:pt x="142" y="523"/>
                  </a:lnTo>
                  <a:lnTo>
                    <a:pt x="144" y="523"/>
                  </a:lnTo>
                  <a:lnTo>
                    <a:pt x="142" y="518"/>
                  </a:lnTo>
                  <a:lnTo>
                    <a:pt x="142" y="516"/>
                  </a:lnTo>
                  <a:lnTo>
                    <a:pt x="139" y="518"/>
                  </a:lnTo>
                  <a:lnTo>
                    <a:pt x="137" y="518"/>
                  </a:lnTo>
                  <a:lnTo>
                    <a:pt x="135" y="518"/>
                  </a:lnTo>
                  <a:lnTo>
                    <a:pt x="134" y="520"/>
                  </a:lnTo>
                  <a:lnTo>
                    <a:pt x="129" y="523"/>
                  </a:lnTo>
                  <a:lnTo>
                    <a:pt x="130" y="525"/>
                  </a:lnTo>
                  <a:lnTo>
                    <a:pt x="130" y="526"/>
                  </a:lnTo>
                  <a:lnTo>
                    <a:pt x="132" y="525"/>
                  </a:lnTo>
                  <a:lnTo>
                    <a:pt x="137" y="523"/>
                  </a:lnTo>
                  <a:lnTo>
                    <a:pt x="139" y="526"/>
                  </a:lnTo>
                  <a:lnTo>
                    <a:pt x="137" y="528"/>
                  </a:lnTo>
                  <a:lnTo>
                    <a:pt x="132" y="531"/>
                  </a:lnTo>
                  <a:lnTo>
                    <a:pt x="127" y="537"/>
                  </a:lnTo>
                  <a:lnTo>
                    <a:pt x="125" y="540"/>
                  </a:lnTo>
                  <a:lnTo>
                    <a:pt x="125" y="537"/>
                  </a:lnTo>
                  <a:lnTo>
                    <a:pt x="127" y="535"/>
                  </a:lnTo>
                  <a:lnTo>
                    <a:pt x="127" y="533"/>
                  </a:lnTo>
                  <a:lnTo>
                    <a:pt x="127" y="531"/>
                  </a:lnTo>
                  <a:lnTo>
                    <a:pt x="125" y="533"/>
                  </a:lnTo>
                  <a:lnTo>
                    <a:pt x="125" y="535"/>
                  </a:lnTo>
                  <a:lnTo>
                    <a:pt x="124" y="537"/>
                  </a:lnTo>
                  <a:lnTo>
                    <a:pt x="122" y="540"/>
                  </a:lnTo>
                  <a:lnTo>
                    <a:pt x="120" y="540"/>
                  </a:lnTo>
                  <a:lnTo>
                    <a:pt x="119" y="538"/>
                  </a:lnTo>
                  <a:lnTo>
                    <a:pt x="119" y="533"/>
                  </a:lnTo>
                  <a:lnTo>
                    <a:pt x="120" y="530"/>
                  </a:lnTo>
                  <a:lnTo>
                    <a:pt x="119" y="525"/>
                  </a:lnTo>
                  <a:lnTo>
                    <a:pt x="119" y="523"/>
                  </a:lnTo>
                  <a:lnTo>
                    <a:pt x="119" y="521"/>
                  </a:lnTo>
                  <a:lnTo>
                    <a:pt x="120" y="520"/>
                  </a:lnTo>
                  <a:lnTo>
                    <a:pt x="120" y="518"/>
                  </a:lnTo>
                  <a:lnTo>
                    <a:pt x="119" y="520"/>
                  </a:lnTo>
                  <a:lnTo>
                    <a:pt x="110" y="521"/>
                  </a:lnTo>
                  <a:lnTo>
                    <a:pt x="107" y="516"/>
                  </a:lnTo>
                  <a:lnTo>
                    <a:pt x="105" y="516"/>
                  </a:lnTo>
                  <a:lnTo>
                    <a:pt x="109" y="513"/>
                  </a:lnTo>
                  <a:lnTo>
                    <a:pt x="107" y="510"/>
                  </a:lnTo>
                  <a:lnTo>
                    <a:pt x="105" y="508"/>
                  </a:lnTo>
                  <a:lnTo>
                    <a:pt x="105" y="505"/>
                  </a:lnTo>
                  <a:lnTo>
                    <a:pt x="109" y="503"/>
                  </a:lnTo>
                  <a:lnTo>
                    <a:pt x="110" y="500"/>
                  </a:lnTo>
                  <a:lnTo>
                    <a:pt x="109" y="500"/>
                  </a:lnTo>
                  <a:lnTo>
                    <a:pt x="105" y="491"/>
                  </a:lnTo>
                  <a:lnTo>
                    <a:pt x="102" y="493"/>
                  </a:lnTo>
                  <a:lnTo>
                    <a:pt x="102" y="495"/>
                  </a:lnTo>
                  <a:lnTo>
                    <a:pt x="97" y="493"/>
                  </a:lnTo>
                  <a:lnTo>
                    <a:pt x="92" y="493"/>
                  </a:lnTo>
                  <a:lnTo>
                    <a:pt x="92" y="498"/>
                  </a:lnTo>
                  <a:lnTo>
                    <a:pt x="90" y="500"/>
                  </a:lnTo>
                  <a:lnTo>
                    <a:pt x="89" y="500"/>
                  </a:lnTo>
                  <a:lnTo>
                    <a:pt x="85" y="501"/>
                  </a:lnTo>
                  <a:lnTo>
                    <a:pt x="84" y="500"/>
                  </a:lnTo>
                  <a:lnTo>
                    <a:pt x="82" y="500"/>
                  </a:lnTo>
                  <a:lnTo>
                    <a:pt x="77" y="505"/>
                  </a:lnTo>
                  <a:lnTo>
                    <a:pt x="77" y="508"/>
                  </a:lnTo>
                  <a:lnTo>
                    <a:pt x="75" y="508"/>
                  </a:lnTo>
                  <a:lnTo>
                    <a:pt x="74" y="508"/>
                  </a:lnTo>
                  <a:lnTo>
                    <a:pt x="72" y="508"/>
                  </a:lnTo>
                  <a:lnTo>
                    <a:pt x="70" y="503"/>
                  </a:lnTo>
                  <a:lnTo>
                    <a:pt x="69" y="503"/>
                  </a:lnTo>
                  <a:lnTo>
                    <a:pt x="67" y="503"/>
                  </a:lnTo>
                  <a:lnTo>
                    <a:pt x="67" y="501"/>
                  </a:lnTo>
                  <a:lnTo>
                    <a:pt x="65" y="501"/>
                  </a:lnTo>
                  <a:lnTo>
                    <a:pt x="65" y="503"/>
                  </a:lnTo>
                  <a:lnTo>
                    <a:pt x="65" y="505"/>
                  </a:lnTo>
                  <a:lnTo>
                    <a:pt x="60" y="505"/>
                  </a:lnTo>
                  <a:lnTo>
                    <a:pt x="62" y="503"/>
                  </a:lnTo>
                  <a:lnTo>
                    <a:pt x="62" y="500"/>
                  </a:lnTo>
                  <a:lnTo>
                    <a:pt x="64" y="496"/>
                  </a:lnTo>
                  <a:lnTo>
                    <a:pt x="62" y="495"/>
                  </a:lnTo>
                  <a:lnTo>
                    <a:pt x="64" y="493"/>
                  </a:lnTo>
                  <a:lnTo>
                    <a:pt x="69" y="495"/>
                  </a:lnTo>
                  <a:lnTo>
                    <a:pt x="70" y="493"/>
                  </a:lnTo>
                  <a:lnTo>
                    <a:pt x="69" y="493"/>
                  </a:lnTo>
                  <a:lnTo>
                    <a:pt x="69" y="491"/>
                  </a:lnTo>
                  <a:lnTo>
                    <a:pt x="65" y="491"/>
                  </a:lnTo>
                  <a:lnTo>
                    <a:pt x="64" y="490"/>
                  </a:lnTo>
                  <a:lnTo>
                    <a:pt x="65" y="488"/>
                  </a:lnTo>
                  <a:lnTo>
                    <a:pt x="67" y="486"/>
                  </a:lnTo>
                  <a:lnTo>
                    <a:pt x="67" y="483"/>
                  </a:lnTo>
                  <a:lnTo>
                    <a:pt x="65" y="481"/>
                  </a:lnTo>
                  <a:lnTo>
                    <a:pt x="62" y="481"/>
                  </a:lnTo>
                  <a:lnTo>
                    <a:pt x="62" y="480"/>
                  </a:lnTo>
                  <a:lnTo>
                    <a:pt x="58" y="478"/>
                  </a:lnTo>
                  <a:lnTo>
                    <a:pt x="53" y="473"/>
                  </a:lnTo>
                  <a:lnTo>
                    <a:pt x="52" y="473"/>
                  </a:lnTo>
                  <a:lnTo>
                    <a:pt x="50" y="473"/>
                  </a:lnTo>
                  <a:lnTo>
                    <a:pt x="47" y="473"/>
                  </a:lnTo>
                  <a:lnTo>
                    <a:pt x="47" y="470"/>
                  </a:lnTo>
                  <a:lnTo>
                    <a:pt x="43" y="470"/>
                  </a:lnTo>
                  <a:lnTo>
                    <a:pt x="45" y="470"/>
                  </a:lnTo>
                  <a:lnTo>
                    <a:pt x="45" y="468"/>
                  </a:lnTo>
                  <a:lnTo>
                    <a:pt x="47" y="468"/>
                  </a:lnTo>
                  <a:lnTo>
                    <a:pt x="47" y="466"/>
                  </a:lnTo>
                  <a:lnTo>
                    <a:pt x="48" y="466"/>
                  </a:lnTo>
                  <a:lnTo>
                    <a:pt x="47" y="465"/>
                  </a:lnTo>
                  <a:lnTo>
                    <a:pt x="45" y="463"/>
                  </a:lnTo>
                  <a:lnTo>
                    <a:pt x="47" y="461"/>
                  </a:lnTo>
                  <a:lnTo>
                    <a:pt x="45" y="456"/>
                  </a:lnTo>
                  <a:lnTo>
                    <a:pt x="47" y="458"/>
                  </a:lnTo>
                  <a:lnTo>
                    <a:pt x="50" y="456"/>
                  </a:lnTo>
                  <a:lnTo>
                    <a:pt x="52" y="458"/>
                  </a:lnTo>
                  <a:lnTo>
                    <a:pt x="55" y="456"/>
                  </a:lnTo>
                  <a:lnTo>
                    <a:pt x="57" y="451"/>
                  </a:lnTo>
                  <a:lnTo>
                    <a:pt x="58" y="455"/>
                  </a:lnTo>
                  <a:lnTo>
                    <a:pt x="58" y="456"/>
                  </a:lnTo>
                  <a:lnTo>
                    <a:pt x="64" y="456"/>
                  </a:lnTo>
                  <a:lnTo>
                    <a:pt x="70" y="458"/>
                  </a:lnTo>
                  <a:lnTo>
                    <a:pt x="70" y="456"/>
                  </a:lnTo>
                  <a:lnTo>
                    <a:pt x="72" y="453"/>
                  </a:lnTo>
                  <a:lnTo>
                    <a:pt x="72" y="451"/>
                  </a:lnTo>
                  <a:lnTo>
                    <a:pt x="72" y="450"/>
                  </a:lnTo>
                  <a:lnTo>
                    <a:pt x="72" y="448"/>
                  </a:lnTo>
                  <a:lnTo>
                    <a:pt x="74" y="445"/>
                  </a:lnTo>
                  <a:lnTo>
                    <a:pt x="74" y="443"/>
                  </a:lnTo>
                  <a:lnTo>
                    <a:pt x="75" y="440"/>
                  </a:lnTo>
                  <a:lnTo>
                    <a:pt x="75" y="438"/>
                  </a:lnTo>
                  <a:lnTo>
                    <a:pt x="74" y="436"/>
                  </a:lnTo>
                  <a:lnTo>
                    <a:pt x="74" y="435"/>
                  </a:lnTo>
                  <a:lnTo>
                    <a:pt x="74" y="433"/>
                  </a:lnTo>
                  <a:lnTo>
                    <a:pt x="74" y="429"/>
                  </a:lnTo>
                  <a:lnTo>
                    <a:pt x="74" y="426"/>
                  </a:lnTo>
                  <a:lnTo>
                    <a:pt x="75" y="426"/>
                  </a:lnTo>
                  <a:lnTo>
                    <a:pt x="75" y="424"/>
                  </a:lnTo>
                  <a:lnTo>
                    <a:pt x="77" y="423"/>
                  </a:lnTo>
                  <a:lnTo>
                    <a:pt x="75" y="423"/>
                  </a:lnTo>
                  <a:lnTo>
                    <a:pt x="77" y="419"/>
                  </a:lnTo>
                  <a:lnTo>
                    <a:pt x="77" y="416"/>
                  </a:lnTo>
                  <a:lnTo>
                    <a:pt x="79" y="413"/>
                  </a:lnTo>
                  <a:lnTo>
                    <a:pt x="75" y="411"/>
                  </a:lnTo>
                  <a:lnTo>
                    <a:pt x="75" y="406"/>
                  </a:lnTo>
                  <a:lnTo>
                    <a:pt x="74" y="403"/>
                  </a:lnTo>
                  <a:lnTo>
                    <a:pt x="75" y="403"/>
                  </a:lnTo>
                  <a:lnTo>
                    <a:pt x="74" y="401"/>
                  </a:lnTo>
                  <a:lnTo>
                    <a:pt x="72" y="398"/>
                  </a:lnTo>
                  <a:lnTo>
                    <a:pt x="74" y="396"/>
                  </a:lnTo>
                  <a:lnTo>
                    <a:pt x="75" y="393"/>
                  </a:lnTo>
                  <a:lnTo>
                    <a:pt x="72" y="391"/>
                  </a:lnTo>
                  <a:lnTo>
                    <a:pt x="70" y="389"/>
                  </a:lnTo>
                  <a:lnTo>
                    <a:pt x="67" y="384"/>
                  </a:lnTo>
                  <a:lnTo>
                    <a:pt x="67" y="383"/>
                  </a:lnTo>
                  <a:lnTo>
                    <a:pt x="64" y="383"/>
                  </a:lnTo>
                  <a:lnTo>
                    <a:pt x="60" y="383"/>
                  </a:lnTo>
                  <a:lnTo>
                    <a:pt x="58" y="383"/>
                  </a:lnTo>
                  <a:lnTo>
                    <a:pt x="55" y="379"/>
                  </a:lnTo>
                  <a:lnTo>
                    <a:pt x="52" y="378"/>
                  </a:lnTo>
                  <a:lnTo>
                    <a:pt x="50" y="374"/>
                  </a:lnTo>
                  <a:lnTo>
                    <a:pt x="45" y="373"/>
                  </a:lnTo>
                  <a:lnTo>
                    <a:pt x="42" y="368"/>
                  </a:lnTo>
                  <a:lnTo>
                    <a:pt x="35" y="371"/>
                  </a:lnTo>
                  <a:lnTo>
                    <a:pt x="32" y="371"/>
                  </a:lnTo>
                  <a:lnTo>
                    <a:pt x="28" y="373"/>
                  </a:lnTo>
                  <a:lnTo>
                    <a:pt x="20" y="371"/>
                  </a:lnTo>
                  <a:lnTo>
                    <a:pt x="20" y="366"/>
                  </a:lnTo>
                  <a:lnTo>
                    <a:pt x="20" y="364"/>
                  </a:lnTo>
                  <a:lnTo>
                    <a:pt x="15" y="363"/>
                  </a:lnTo>
                  <a:lnTo>
                    <a:pt x="18" y="354"/>
                  </a:lnTo>
                  <a:lnTo>
                    <a:pt x="18" y="353"/>
                  </a:lnTo>
                  <a:lnTo>
                    <a:pt x="20" y="351"/>
                  </a:lnTo>
                  <a:lnTo>
                    <a:pt x="22" y="351"/>
                  </a:lnTo>
                  <a:lnTo>
                    <a:pt x="23" y="351"/>
                  </a:lnTo>
                  <a:lnTo>
                    <a:pt x="25" y="341"/>
                  </a:lnTo>
                  <a:lnTo>
                    <a:pt x="23" y="336"/>
                  </a:lnTo>
                  <a:lnTo>
                    <a:pt x="23" y="331"/>
                  </a:lnTo>
                  <a:lnTo>
                    <a:pt x="22" y="324"/>
                  </a:lnTo>
                  <a:lnTo>
                    <a:pt x="25" y="324"/>
                  </a:lnTo>
                  <a:lnTo>
                    <a:pt x="30" y="321"/>
                  </a:lnTo>
                  <a:lnTo>
                    <a:pt x="32" y="319"/>
                  </a:lnTo>
                  <a:lnTo>
                    <a:pt x="32" y="317"/>
                  </a:lnTo>
                  <a:lnTo>
                    <a:pt x="32" y="312"/>
                  </a:lnTo>
                  <a:lnTo>
                    <a:pt x="32" y="304"/>
                  </a:lnTo>
                  <a:lnTo>
                    <a:pt x="30" y="299"/>
                  </a:lnTo>
                  <a:lnTo>
                    <a:pt x="33" y="299"/>
                  </a:lnTo>
                  <a:lnTo>
                    <a:pt x="37" y="299"/>
                  </a:lnTo>
                  <a:lnTo>
                    <a:pt x="37" y="296"/>
                  </a:lnTo>
                  <a:lnTo>
                    <a:pt x="40" y="294"/>
                  </a:lnTo>
                  <a:lnTo>
                    <a:pt x="32" y="291"/>
                  </a:lnTo>
                  <a:lnTo>
                    <a:pt x="30" y="289"/>
                  </a:lnTo>
                  <a:lnTo>
                    <a:pt x="25" y="289"/>
                  </a:lnTo>
                  <a:lnTo>
                    <a:pt x="27" y="287"/>
                  </a:lnTo>
                  <a:lnTo>
                    <a:pt x="28" y="286"/>
                  </a:lnTo>
                  <a:lnTo>
                    <a:pt x="25" y="281"/>
                  </a:lnTo>
                  <a:lnTo>
                    <a:pt x="25" y="277"/>
                  </a:lnTo>
                  <a:lnTo>
                    <a:pt x="25" y="274"/>
                  </a:lnTo>
                  <a:lnTo>
                    <a:pt x="27" y="272"/>
                  </a:lnTo>
                  <a:lnTo>
                    <a:pt x="28" y="267"/>
                  </a:lnTo>
                  <a:lnTo>
                    <a:pt x="25" y="264"/>
                  </a:lnTo>
                  <a:lnTo>
                    <a:pt x="22" y="262"/>
                  </a:lnTo>
                  <a:lnTo>
                    <a:pt x="20" y="262"/>
                  </a:lnTo>
                  <a:lnTo>
                    <a:pt x="22" y="261"/>
                  </a:lnTo>
                  <a:lnTo>
                    <a:pt x="23" y="262"/>
                  </a:lnTo>
                  <a:lnTo>
                    <a:pt x="25" y="261"/>
                  </a:lnTo>
                  <a:lnTo>
                    <a:pt x="23" y="261"/>
                  </a:lnTo>
                  <a:lnTo>
                    <a:pt x="33" y="257"/>
                  </a:lnTo>
                  <a:lnTo>
                    <a:pt x="33" y="256"/>
                  </a:lnTo>
                  <a:lnTo>
                    <a:pt x="40" y="256"/>
                  </a:lnTo>
                  <a:lnTo>
                    <a:pt x="43" y="256"/>
                  </a:lnTo>
                  <a:lnTo>
                    <a:pt x="47" y="254"/>
                  </a:lnTo>
                  <a:lnTo>
                    <a:pt x="47" y="249"/>
                  </a:lnTo>
                  <a:lnTo>
                    <a:pt x="50" y="247"/>
                  </a:lnTo>
                  <a:lnTo>
                    <a:pt x="47" y="244"/>
                  </a:lnTo>
                  <a:lnTo>
                    <a:pt x="48" y="242"/>
                  </a:lnTo>
                  <a:lnTo>
                    <a:pt x="48" y="239"/>
                  </a:lnTo>
                  <a:lnTo>
                    <a:pt x="50" y="237"/>
                  </a:lnTo>
                  <a:lnTo>
                    <a:pt x="53" y="237"/>
                  </a:lnTo>
                  <a:lnTo>
                    <a:pt x="47" y="229"/>
                  </a:lnTo>
                  <a:lnTo>
                    <a:pt x="45" y="229"/>
                  </a:lnTo>
                  <a:lnTo>
                    <a:pt x="45" y="230"/>
                  </a:lnTo>
                  <a:lnTo>
                    <a:pt x="43" y="229"/>
                  </a:lnTo>
                  <a:lnTo>
                    <a:pt x="42" y="227"/>
                  </a:lnTo>
                  <a:lnTo>
                    <a:pt x="42" y="225"/>
                  </a:lnTo>
                  <a:lnTo>
                    <a:pt x="43" y="225"/>
                  </a:lnTo>
                  <a:lnTo>
                    <a:pt x="42" y="225"/>
                  </a:lnTo>
                  <a:lnTo>
                    <a:pt x="40" y="224"/>
                  </a:lnTo>
                  <a:lnTo>
                    <a:pt x="38" y="222"/>
                  </a:lnTo>
                  <a:lnTo>
                    <a:pt x="38" y="219"/>
                  </a:lnTo>
                  <a:lnTo>
                    <a:pt x="37" y="220"/>
                  </a:lnTo>
                  <a:lnTo>
                    <a:pt x="37" y="217"/>
                  </a:lnTo>
                  <a:lnTo>
                    <a:pt x="35" y="217"/>
                  </a:lnTo>
                  <a:lnTo>
                    <a:pt x="32" y="215"/>
                  </a:lnTo>
                  <a:lnTo>
                    <a:pt x="30" y="212"/>
                  </a:lnTo>
                  <a:lnTo>
                    <a:pt x="32" y="209"/>
                  </a:lnTo>
                  <a:lnTo>
                    <a:pt x="30" y="207"/>
                  </a:lnTo>
                  <a:lnTo>
                    <a:pt x="28" y="205"/>
                  </a:lnTo>
                  <a:lnTo>
                    <a:pt x="27" y="205"/>
                  </a:lnTo>
                  <a:lnTo>
                    <a:pt x="25" y="204"/>
                  </a:lnTo>
                  <a:lnTo>
                    <a:pt x="27" y="200"/>
                  </a:lnTo>
                  <a:lnTo>
                    <a:pt x="25" y="200"/>
                  </a:lnTo>
                  <a:lnTo>
                    <a:pt x="23" y="200"/>
                  </a:lnTo>
                  <a:lnTo>
                    <a:pt x="22" y="200"/>
                  </a:lnTo>
                  <a:lnTo>
                    <a:pt x="18" y="199"/>
                  </a:lnTo>
                  <a:lnTo>
                    <a:pt x="13" y="197"/>
                  </a:lnTo>
                  <a:lnTo>
                    <a:pt x="8" y="195"/>
                  </a:lnTo>
                  <a:lnTo>
                    <a:pt x="5" y="194"/>
                  </a:lnTo>
                  <a:lnTo>
                    <a:pt x="3" y="194"/>
                  </a:lnTo>
                  <a:lnTo>
                    <a:pt x="3" y="190"/>
                  </a:lnTo>
                  <a:lnTo>
                    <a:pt x="0" y="189"/>
                  </a:lnTo>
                  <a:lnTo>
                    <a:pt x="0" y="185"/>
                  </a:lnTo>
                  <a:lnTo>
                    <a:pt x="3" y="185"/>
                  </a:lnTo>
                  <a:lnTo>
                    <a:pt x="7" y="182"/>
                  </a:lnTo>
                  <a:lnTo>
                    <a:pt x="10" y="179"/>
                  </a:lnTo>
                  <a:lnTo>
                    <a:pt x="12" y="179"/>
                  </a:lnTo>
                  <a:lnTo>
                    <a:pt x="13" y="175"/>
                  </a:lnTo>
                  <a:lnTo>
                    <a:pt x="13" y="170"/>
                  </a:lnTo>
                  <a:lnTo>
                    <a:pt x="13" y="169"/>
                  </a:lnTo>
                  <a:lnTo>
                    <a:pt x="13" y="167"/>
                  </a:lnTo>
                  <a:lnTo>
                    <a:pt x="15" y="167"/>
                  </a:lnTo>
                  <a:lnTo>
                    <a:pt x="18" y="164"/>
                  </a:lnTo>
                  <a:lnTo>
                    <a:pt x="18" y="162"/>
                  </a:lnTo>
                  <a:lnTo>
                    <a:pt x="20" y="162"/>
                  </a:lnTo>
                  <a:lnTo>
                    <a:pt x="22" y="162"/>
                  </a:lnTo>
                  <a:lnTo>
                    <a:pt x="23" y="160"/>
                  </a:lnTo>
                  <a:lnTo>
                    <a:pt x="25" y="157"/>
                  </a:lnTo>
                  <a:lnTo>
                    <a:pt x="25" y="155"/>
                  </a:lnTo>
                  <a:lnTo>
                    <a:pt x="25" y="154"/>
                  </a:lnTo>
                  <a:lnTo>
                    <a:pt x="28" y="152"/>
                  </a:lnTo>
                  <a:lnTo>
                    <a:pt x="30" y="152"/>
                  </a:lnTo>
                  <a:lnTo>
                    <a:pt x="32" y="150"/>
                  </a:lnTo>
                  <a:lnTo>
                    <a:pt x="33" y="149"/>
                  </a:lnTo>
                  <a:lnTo>
                    <a:pt x="35" y="145"/>
                  </a:lnTo>
                  <a:lnTo>
                    <a:pt x="38" y="145"/>
                  </a:lnTo>
                  <a:lnTo>
                    <a:pt x="40" y="135"/>
                  </a:lnTo>
                  <a:lnTo>
                    <a:pt x="42" y="132"/>
                  </a:lnTo>
                  <a:lnTo>
                    <a:pt x="40" y="127"/>
                  </a:lnTo>
                  <a:lnTo>
                    <a:pt x="43" y="123"/>
                  </a:lnTo>
                  <a:lnTo>
                    <a:pt x="43" y="122"/>
                  </a:lnTo>
                  <a:lnTo>
                    <a:pt x="45" y="115"/>
                  </a:lnTo>
                  <a:lnTo>
                    <a:pt x="47" y="115"/>
                  </a:lnTo>
                  <a:lnTo>
                    <a:pt x="48" y="113"/>
                  </a:lnTo>
                  <a:lnTo>
                    <a:pt x="48" y="108"/>
                  </a:lnTo>
                  <a:lnTo>
                    <a:pt x="45" y="102"/>
                  </a:lnTo>
                  <a:lnTo>
                    <a:pt x="47" y="100"/>
                  </a:lnTo>
                  <a:lnTo>
                    <a:pt x="48" y="97"/>
                  </a:lnTo>
                  <a:lnTo>
                    <a:pt x="48" y="95"/>
                  </a:lnTo>
                  <a:lnTo>
                    <a:pt x="48" y="92"/>
                  </a:lnTo>
                  <a:lnTo>
                    <a:pt x="50" y="92"/>
                  </a:lnTo>
                  <a:lnTo>
                    <a:pt x="52" y="88"/>
                  </a:lnTo>
                  <a:lnTo>
                    <a:pt x="53" y="87"/>
                  </a:lnTo>
                  <a:lnTo>
                    <a:pt x="53" y="85"/>
                  </a:lnTo>
                  <a:lnTo>
                    <a:pt x="57" y="83"/>
                  </a:lnTo>
                  <a:lnTo>
                    <a:pt x="58" y="85"/>
                  </a:lnTo>
                  <a:lnTo>
                    <a:pt x="60" y="83"/>
                  </a:lnTo>
                  <a:lnTo>
                    <a:pt x="64" y="83"/>
                  </a:lnTo>
                  <a:lnTo>
                    <a:pt x="65" y="83"/>
                  </a:lnTo>
                  <a:lnTo>
                    <a:pt x="67" y="82"/>
                  </a:lnTo>
                  <a:lnTo>
                    <a:pt x="70" y="80"/>
                  </a:lnTo>
                  <a:lnTo>
                    <a:pt x="72" y="77"/>
                  </a:lnTo>
                  <a:lnTo>
                    <a:pt x="74" y="77"/>
                  </a:lnTo>
                  <a:lnTo>
                    <a:pt x="74" y="78"/>
                  </a:lnTo>
                  <a:lnTo>
                    <a:pt x="77" y="82"/>
                  </a:lnTo>
                  <a:lnTo>
                    <a:pt x="79" y="87"/>
                  </a:lnTo>
                  <a:lnTo>
                    <a:pt x="80" y="92"/>
                  </a:lnTo>
                  <a:lnTo>
                    <a:pt x="79" y="93"/>
                  </a:lnTo>
                  <a:lnTo>
                    <a:pt x="82" y="95"/>
                  </a:lnTo>
                  <a:lnTo>
                    <a:pt x="85" y="95"/>
                  </a:lnTo>
                  <a:lnTo>
                    <a:pt x="85" y="92"/>
                  </a:lnTo>
                  <a:lnTo>
                    <a:pt x="87" y="93"/>
                  </a:lnTo>
                  <a:lnTo>
                    <a:pt x="87" y="95"/>
                  </a:lnTo>
                  <a:lnTo>
                    <a:pt x="92" y="95"/>
                  </a:lnTo>
                  <a:lnTo>
                    <a:pt x="94" y="92"/>
                  </a:lnTo>
                  <a:lnTo>
                    <a:pt x="99" y="85"/>
                  </a:lnTo>
                  <a:lnTo>
                    <a:pt x="100" y="87"/>
                  </a:lnTo>
                  <a:lnTo>
                    <a:pt x="107" y="92"/>
                  </a:lnTo>
                  <a:lnTo>
                    <a:pt x="110" y="92"/>
                  </a:lnTo>
                  <a:lnTo>
                    <a:pt x="112" y="93"/>
                  </a:lnTo>
                  <a:lnTo>
                    <a:pt x="114" y="98"/>
                  </a:lnTo>
                  <a:lnTo>
                    <a:pt x="117" y="98"/>
                  </a:lnTo>
                  <a:lnTo>
                    <a:pt x="119" y="97"/>
                  </a:lnTo>
                  <a:lnTo>
                    <a:pt x="119" y="95"/>
                  </a:lnTo>
                  <a:lnTo>
                    <a:pt x="119" y="93"/>
                  </a:lnTo>
                  <a:lnTo>
                    <a:pt x="117" y="92"/>
                  </a:lnTo>
                  <a:lnTo>
                    <a:pt x="114" y="90"/>
                  </a:lnTo>
                  <a:lnTo>
                    <a:pt x="112" y="90"/>
                  </a:lnTo>
                  <a:lnTo>
                    <a:pt x="114" y="87"/>
                  </a:lnTo>
                  <a:lnTo>
                    <a:pt x="117" y="83"/>
                  </a:lnTo>
                  <a:lnTo>
                    <a:pt x="122" y="88"/>
                  </a:lnTo>
                  <a:lnTo>
                    <a:pt x="122" y="87"/>
                  </a:lnTo>
                  <a:lnTo>
                    <a:pt x="124" y="88"/>
                  </a:lnTo>
                  <a:lnTo>
                    <a:pt x="127" y="87"/>
                  </a:lnTo>
                  <a:lnTo>
                    <a:pt x="134" y="88"/>
                  </a:lnTo>
                  <a:lnTo>
                    <a:pt x="134" y="85"/>
                  </a:lnTo>
                  <a:lnTo>
                    <a:pt x="135" y="80"/>
                  </a:lnTo>
                  <a:lnTo>
                    <a:pt x="129" y="80"/>
                  </a:lnTo>
                  <a:lnTo>
                    <a:pt x="129" y="78"/>
                  </a:lnTo>
                  <a:lnTo>
                    <a:pt x="130" y="77"/>
                  </a:lnTo>
                  <a:lnTo>
                    <a:pt x="129" y="75"/>
                  </a:lnTo>
                  <a:lnTo>
                    <a:pt x="130" y="73"/>
                  </a:lnTo>
                  <a:lnTo>
                    <a:pt x="130" y="70"/>
                  </a:lnTo>
                  <a:lnTo>
                    <a:pt x="129" y="68"/>
                  </a:lnTo>
                  <a:lnTo>
                    <a:pt x="129" y="67"/>
                  </a:lnTo>
                  <a:lnTo>
                    <a:pt x="132" y="65"/>
                  </a:lnTo>
                  <a:lnTo>
                    <a:pt x="134" y="63"/>
                  </a:lnTo>
                  <a:lnTo>
                    <a:pt x="134" y="62"/>
                  </a:lnTo>
                  <a:lnTo>
                    <a:pt x="134" y="60"/>
                  </a:lnTo>
                  <a:lnTo>
                    <a:pt x="135" y="58"/>
                  </a:lnTo>
                  <a:lnTo>
                    <a:pt x="134" y="57"/>
                  </a:lnTo>
                  <a:lnTo>
                    <a:pt x="134" y="55"/>
                  </a:lnTo>
                  <a:lnTo>
                    <a:pt x="137" y="53"/>
                  </a:lnTo>
                  <a:lnTo>
                    <a:pt x="137" y="52"/>
                  </a:lnTo>
                  <a:lnTo>
                    <a:pt x="135" y="48"/>
                  </a:lnTo>
                  <a:lnTo>
                    <a:pt x="137" y="47"/>
                  </a:lnTo>
                  <a:lnTo>
                    <a:pt x="139" y="48"/>
                  </a:lnTo>
                  <a:lnTo>
                    <a:pt x="142" y="45"/>
                  </a:lnTo>
                  <a:lnTo>
                    <a:pt x="144" y="43"/>
                  </a:lnTo>
                  <a:lnTo>
                    <a:pt x="142" y="43"/>
                  </a:lnTo>
                  <a:lnTo>
                    <a:pt x="142" y="40"/>
                  </a:lnTo>
                  <a:lnTo>
                    <a:pt x="144" y="40"/>
                  </a:lnTo>
                  <a:lnTo>
                    <a:pt x="145" y="38"/>
                  </a:lnTo>
                  <a:lnTo>
                    <a:pt x="152" y="48"/>
                  </a:lnTo>
                  <a:lnTo>
                    <a:pt x="154" y="47"/>
                  </a:lnTo>
                  <a:lnTo>
                    <a:pt x="154" y="48"/>
                  </a:lnTo>
                  <a:lnTo>
                    <a:pt x="161" y="42"/>
                  </a:lnTo>
                  <a:lnTo>
                    <a:pt x="166" y="43"/>
                  </a:lnTo>
                  <a:lnTo>
                    <a:pt x="167" y="43"/>
                  </a:lnTo>
                  <a:lnTo>
                    <a:pt x="171" y="40"/>
                  </a:lnTo>
                  <a:lnTo>
                    <a:pt x="174" y="35"/>
                  </a:lnTo>
                  <a:lnTo>
                    <a:pt x="177" y="35"/>
                  </a:lnTo>
                  <a:lnTo>
                    <a:pt x="179" y="33"/>
                  </a:lnTo>
                  <a:lnTo>
                    <a:pt x="177" y="30"/>
                  </a:lnTo>
                  <a:lnTo>
                    <a:pt x="181" y="28"/>
                  </a:lnTo>
                  <a:lnTo>
                    <a:pt x="179" y="25"/>
                  </a:lnTo>
                  <a:lnTo>
                    <a:pt x="177" y="25"/>
                  </a:lnTo>
                  <a:lnTo>
                    <a:pt x="176" y="20"/>
                  </a:lnTo>
                  <a:lnTo>
                    <a:pt x="176" y="18"/>
                  </a:lnTo>
                  <a:lnTo>
                    <a:pt x="177" y="18"/>
                  </a:lnTo>
                  <a:lnTo>
                    <a:pt x="177" y="16"/>
                  </a:lnTo>
                  <a:lnTo>
                    <a:pt x="171" y="16"/>
                  </a:lnTo>
                  <a:lnTo>
                    <a:pt x="169" y="13"/>
                  </a:lnTo>
                  <a:lnTo>
                    <a:pt x="171" y="11"/>
                  </a:lnTo>
                  <a:lnTo>
                    <a:pt x="171" y="10"/>
                  </a:lnTo>
                  <a:lnTo>
                    <a:pt x="176" y="13"/>
                  </a:lnTo>
                  <a:lnTo>
                    <a:pt x="181" y="16"/>
                  </a:lnTo>
                  <a:lnTo>
                    <a:pt x="184" y="16"/>
                  </a:lnTo>
                  <a:lnTo>
                    <a:pt x="187" y="15"/>
                  </a:lnTo>
                  <a:lnTo>
                    <a:pt x="189" y="15"/>
                  </a:lnTo>
                  <a:lnTo>
                    <a:pt x="189" y="18"/>
                  </a:lnTo>
                  <a:lnTo>
                    <a:pt x="191" y="18"/>
                  </a:lnTo>
                  <a:lnTo>
                    <a:pt x="192" y="16"/>
                  </a:lnTo>
                  <a:lnTo>
                    <a:pt x="194" y="15"/>
                  </a:lnTo>
                  <a:lnTo>
                    <a:pt x="196" y="16"/>
                  </a:lnTo>
                  <a:lnTo>
                    <a:pt x="194" y="20"/>
                  </a:lnTo>
                  <a:lnTo>
                    <a:pt x="196" y="20"/>
                  </a:lnTo>
                  <a:lnTo>
                    <a:pt x="199" y="20"/>
                  </a:lnTo>
                  <a:lnTo>
                    <a:pt x="204" y="23"/>
                  </a:lnTo>
                  <a:lnTo>
                    <a:pt x="206" y="23"/>
                  </a:lnTo>
                  <a:lnTo>
                    <a:pt x="207" y="26"/>
                  </a:lnTo>
                  <a:lnTo>
                    <a:pt x="209" y="26"/>
                  </a:lnTo>
                  <a:lnTo>
                    <a:pt x="211" y="26"/>
                  </a:lnTo>
                  <a:lnTo>
                    <a:pt x="212" y="25"/>
                  </a:lnTo>
                  <a:lnTo>
                    <a:pt x="217" y="26"/>
                  </a:lnTo>
                  <a:lnTo>
                    <a:pt x="221" y="21"/>
                  </a:lnTo>
                  <a:lnTo>
                    <a:pt x="221" y="20"/>
                  </a:lnTo>
                  <a:lnTo>
                    <a:pt x="219" y="21"/>
                  </a:lnTo>
                  <a:lnTo>
                    <a:pt x="219" y="20"/>
                  </a:lnTo>
                  <a:lnTo>
                    <a:pt x="221" y="18"/>
                  </a:lnTo>
                  <a:lnTo>
                    <a:pt x="222" y="10"/>
                  </a:lnTo>
                  <a:lnTo>
                    <a:pt x="227" y="3"/>
                  </a:lnTo>
                  <a:lnTo>
                    <a:pt x="227" y="0"/>
                  </a:lnTo>
                  <a:lnTo>
                    <a:pt x="232" y="3"/>
                  </a:lnTo>
                  <a:lnTo>
                    <a:pt x="234" y="6"/>
                  </a:lnTo>
                  <a:lnTo>
                    <a:pt x="237" y="6"/>
                  </a:lnTo>
                  <a:lnTo>
                    <a:pt x="237" y="8"/>
                  </a:lnTo>
                  <a:lnTo>
                    <a:pt x="237" y="10"/>
                  </a:lnTo>
                  <a:lnTo>
                    <a:pt x="237" y="11"/>
                  </a:lnTo>
                  <a:lnTo>
                    <a:pt x="239" y="10"/>
                  </a:lnTo>
                  <a:lnTo>
                    <a:pt x="241" y="8"/>
                  </a:lnTo>
                  <a:lnTo>
                    <a:pt x="244" y="6"/>
                  </a:lnTo>
                  <a:lnTo>
                    <a:pt x="247" y="6"/>
                  </a:lnTo>
                  <a:lnTo>
                    <a:pt x="249" y="6"/>
                  </a:lnTo>
                  <a:lnTo>
                    <a:pt x="249" y="8"/>
                  </a:lnTo>
                  <a:lnTo>
                    <a:pt x="251" y="13"/>
                  </a:lnTo>
                  <a:lnTo>
                    <a:pt x="252" y="16"/>
                  </a:lnTo>
                  <a:lnTo>
                    <a:pt x="254" y="18"/>
                  </a:lnTo>
                  <a:lnTo>
                    <a:pt x="258" y="18"/>
                  </a:lnTo>
                  <a:lnTo>
                    <a:pt x="258" y="13"/>
                  </a:lnTo>
                  <a:lnTo>
                    <a:pt x="261" y="11"/>
                  </a:lnTo>
                  <a:lnTo>
                    <a:pt x="263" y="11"/>
                  </a:lnTo>
                  <a:lnTo>
                    <a:pt x="263" y="15"/>
                  </a:lnTo>
                  <a:lnTo>
                    <a:pt x="263" y="16"/>
                  </a:lnTo>
                  <a:lnTo>
                    <a:pt x="263" y="18"/>
                  </a:lnTo>
                  <a:lnTo>
                    <a:pt x="261" y="18"/>
                  </a:lnTo>
                  <a:lnTo>
                    <a:pt x="261" y="20"/>
                  </a:lnTo>
                  <a:lnTo>
                    <a:pt x="263" y="20"/>
                  </a:lnTo>
                  <a:lnTo>
                    <a:pt x="264" y="20"/>
                  </a:lnTo>
                  <a:lnTo>
                    <a:pt x="266" y="16"/>
                  </a:lnTo>
                  <a:lnTo>
                    <a:pt x="268" y="16"/>
                  </a:lnTo>
                  <a:lnTo>
                    <a:pt x="268" y="20"/>
                  </a:lnTo>
                  <a:lnTo>
                    <a:pt x="278" y="16"/>
                  </a:lnTo>
                  <a:lnTo>
                    <a:pt x="278" y="18"/>
                  </a:lnTo>
                  <a:lnTo>
                    <a:pt x="281" y="18"/>
                  </a:lnTo>
                  <a:lnTo>
                    <a:pt x="281" y="20"/>
                  </a:lnTo>
                  <a:lnTo>
                    <a:pt x="283" y="23"/>
                  </a:lnTo>
                  <a:lnTo>
                    <a:pt x="281" y="26"/>
                  </a:lnTo>
                  <a:lnTo>
                    <a:pt x="283" y="26"/>
                  </a:lnTo>
                  <a:lnTo>
                    <a:pt x="283" y="28"/>
                  </a:lnTo>
                  <a:lnTo>
                    <a:pt x="283" y="30"/>
                  </a:lnTo>
                  <a:lnTo>
                    <a:pt x="279" y="32"/>
                  </a:lnTo>
                  <a:lnTo>
                    <a:pt x="279" y="35"/>
                  </a:lnTo>
                  <a:lnTo>
                    <a:pt x="278" y="35"/>
                  </a:lnTo>
                  <a:lnTo>
                    <a:pt x="279" y="38"/>
                  </a:lnTo>
                  <a:lnTo>
                    <a:pt x="288" y="38"/>
                  </a:lnTo>
                  <a:lnTo>
                    <a:pt x="301" y="42"/>
                  </a:lnTo>
                  <a:lnTo>
                    <a:pt x="304" y="43"/>
                  </a:lnTo>
                  <a:lnTo>
                    <a:pt x="306" y="43"/>
                  </a:lnTo>
                  <a:lnTo>
                    <a:pt x="308" y="43"/>
                  </a:lnTo>
                  <a:lnTo>
                    <a:pt x="313" y="43"/>
                  </a:lnTo>
                  <a:lnTo>
                    <a:pt x="318" y="43"/>
                  </a:lnTo>
                  <a:lnTo>
                    <a:pt x="323" y="42"/>
                  </a:lnTo>
                  <a:lnTo>
                    <a:pt x="323" y="43"/>
                  </a:lnTo>
                  <a:lnTo>
                    <a:pt x="333" y="42"/>
                  </a:lnTo>
                  <a:lnTo>
                    <a:pt x="333" y="45"/>
                  </a:lnTo>
                  <a:lnTo>
                    <a:pt x="334" y="45"/>
                  </a:lnTo>
                  <a:lnTo>
                    <a:pt x="336" y="43"/>
                  </a:lnTo>
                  <a:lnTo>
                    <a:pt x="338" y="37"/>
                  </a:lnTo>
                  <a:lnTo>
                    <a:pt x="339" y="37"/>
                  </a:lnTo>
                  <a:lnTo>
                    <a:pt x="341" y="37"/>
                  </a:lnTo>
                  <a:lnTo>
                    <a:pt x="343" y="37"/>
                  </a:lnTo>
                  <a:lnTo>
                    <a:pt x="343" y="38"/>
                  </a:lnTo>
                  <a:lnTo>
                    <a:pt x="346" y="38"/>
                  </a:lnTo>
                  <a:lnTo>
                    <a:pt x="348" y="38"/>
                  </a:lnTo>
                  <a:lnTo>
                    <a:pt x="350" y="37"/>
                  </a:lnTo>
                  <a:lnTo>
                    <a:pt x="351" y="42"/>
                  </a:lnTo>
                  <a:lnTo>
                    <a:pt x="350" y="43"/>
                  </a:lnTo>
                  <a:lnTo>
                    <a:pt x="348" y="43"/>
                  </a:lnTo>
                  <a:lnTo>
                    <a:pt x="350" y="47"/>
                  </a:lnTo>
                  <a:lnTo>
                    <a:pt x="353" y="48"/>
                  </a:lnTo>
                  <a:lnTo>
                    <a:pt x="355" y="50"/>
                  </a:lnTo>
                  <a:lnTo>
                    <a:pt x="353" y="50"/>
                  </a:lnTo>
                  <a:lnTo>
                    <a:pt x="353" y="52"/>
                  </a:lnTo>
                  <a:lnTo>
                    <a:pt x="353" y="53"/>
                  </a:lnTo>
                  <a:lnTo>
                    <a:pt x="355" y="53"/>
                  </a:lnTo>
                  <a:lnTo>
                    <a:pt x="355" y="52"/>
                  </a:lnTo>
                  <a:lnTo>
                    <a:pt x="356" y="53"/>
                  </a:lnTo>
                  <a:lnTo>
                    <a:pt x="358" y="53"/>
                  </a:lnTo>
                  <a:lnTo>
                    <a:pt x="358" y="55"/>
                  </a:lnTo>
                  <a:lnTo>
                    <a:pt x="360" y="58"/>
                  </a:lnTo>
                  <a:lnTo>
                    <a:pt x="361" y="58"/>
                  </a:lnTo>
                  <a:lnTo>
                    <a:pt x="363" y="58"/>
                  </a:lnTo>
                  <a:lnTo>
                    <a:pt x="366" y="58"/>
                  </a:lnTo>
                  <a:lnTo>
                    <a:pt x="368" y="57"/>
                  </a:lnTo>
                  <a:lnTo>
                    <a:pt x="368" y="53"/>
                  </a:lnTo>
                  <a:lnTo>
                    <a:pt x="365" y="52"/>
                  </a:lnTo>
                  <a:lnTo>
                    <a:pt x="363" y="50"/>
                  </a:lnTo>
                  <a:lnTo>
                    <a:pt x="366" y="48"/>
                  </a:lnTo>
                  <a:lnTo>
                    <a:pt x="368" y="50"/>
                  </a:lnTo>
                  <a:lnTo>
                    <a:pt x="373" y="50"/>
                  </a:lnTo>
                  <a:lnTo>
                    <a:pt x="375" y="52"/>
                  </a:lnTo>
                  <a:lnTo>
                    <a:pt x="378" y="50"/>
                  </a:lnTo>
                  <a:lnTo>
                    <a:pt x="381" y="50"/>
                  </a:lnTo>
                  <a:lnTo>
                    <a:pt x="383" y="48"/>
                  </a:lnTo>
                  <a:lnTo>
                    <a:pt x="383" y="47"/>
                  </a:lnTo>
                  <a:lnTo>
                    <a:pt x="388" y="42"/>
                  </a:lnTo>
                  <a:lnTo>
                    <a:pt x="388" y="40"/>
                  </a:lnTo>
                  <a:lnTo>
                    <a:pt x="390" y="40"/>
                  </a:lnTo>
                  <a:lnTo>
                    <a:pt x="391" y="42"/>
                  </a:lnTo>
                  <a:lnTo>
                    <a:pt x="393" y="42"/>
                  </a:lnTo>
                  <a:lnTo>
                    <a:pt x="396" y="38"/>
                  </a:lnTo>
                  <a:lnTo>
                    <a:pt x="400" y="38"/>
                  </a:lnTo>
                  <a:lnTo>
                    <a:pt x="398" y="40"/>
                  </a:lnTo>
                  <a:lnTo>
                    <a:pt x="400" y="42"/>
                  </a:lnTo>
                  <a:lnTo>
                    <a:pt x="401" y="43"/>
                  </a:lnTo>
                  <a:lnTo>
                    <a:pt x="403" y="45"/>
                  </a:lnTo>
                  <a:lnTo>
                    <a:pt x="405" y="43"/>
                  </a:lnTo>
                  <a:lnTo>
                    <a:pt x="406" y="45"/>
                  </a:lnTo>
                  <a:lnTo>
                    <a:pt x="408" y="45"/>
                  </a:lnTo>
                  <a:lnTo>
                    <a:pt x="410" y="45"/>
                  </a:lnTo>
                  <a:lnTo>
                    <a:pt x="411" y="42"/>
                  </a:lnTo>
                  <a:lnTo>
                    <a:pt x="411" y="43"/>
                  </a:lnTo>
                  <a:lnTo>
                    <a:pt x="413" y="45"/>
                  </a:lnTo>
                  <a:lnTo>
                    <a:pt x="415" y="43"/>
                  </a:lnTo>
                  <a:lnTo>
                    <a:pt x="413" y="42"/>
                  </a:lnTo>
                  <a:lnTo>
                    <a:pt x="416" y="40"/>
                  </a:lnTo>
                  <a:lnTo>
                    <a:pt x="418" y="38"/>
                  </a:lnTo>
                  <a:lnTo>
                    <a:pt x="416" y="38"/>
                  </a:lnTo>
                  <a:lnTo>
                    <a:pt x="418" y="38"/>
                  </a:lnTo>
                  <a:lnTo>
                    <a:pt x="423" y="40"/>
                  </a:lnTo>
                  <a:lnTo>
                    <a:pt x="420" y="48"/>
                  </a:lnTo>
                  <a:lnTo>
                    <a:pt x="415" y="53"/>
                  </a:lnTo>
                  <a:lnTo>
                    <a:pt x="413" y="58"/>
                  </a:lnTo>
                  <a:lnTo>
                    <a:pt x="411" y="63"/>
                  </a:lnTo>
                  <a:lnTo>
                    <a:pt x="411" y="70"/>
                  </a:lnTo>
                  <a:lnTo>
                    <a:pt x="415" y="77"/>
                  </a:lnTo>
                  <a:lnTo>
                    <a:pt x="416" y="80"/>
                  </a:lnTo>
                  <a:lnTo>
                    <a:pt x="418" y="78"/>
                  </a:lnTo>
                  <a:lnTo>
                    <a:pt x="420" y="82"/>
                  </a:lnTo>
                  <a:lnTo>
                    <a:pt x="436" y="82"/>
                  </a:lnTo>
                  <a:lnTo>
                    <a:pt x="441" y="83"/>
                  </a:lnTo>
                  <a:lnTo>
                    <a:pt x="443" y="83"/>
                  </a:lnTo>
                  <a:lnTo>
                    <a:pt x="445" y="83"/>
                  </a:lnTo>
                  <a:lnTo>
                    <a:pt x="450" y="85"/>
                  </a:lnTo>
                  <a:lnTo>
                    <a:pt x="453" y="87"/>
                  </a:lnTo>
                  <a:lnTo>
                    <a:pt x="457" y="87"/>
                  </a:lnTo>
                  <a:lnTo>
                    <a:pt x="457" y="88"/>
                  </a:lnTo>
                  <a:lnTo>
                    <a:pt x="457" y="90"/>
                  </a:lnTo>
                  <a:lnTo>
                    <a:pt x="457" y="92"/>
                  </a:lnTo>
                  <a:lnTo>
                    <a:pt x="455" y="95"/>
                  </a:lnTo>
                  <a:lnTo>
                    <a:pt x="457" y="95"/>
                  </a:lnTo>
                  <a:lnTo>
                    <a:pt x="458" y="93"/>
                  </a:lnTo>
                  <a:lnTo>
                    <a:pt x="462" y="88"/>
                  </a:lnTo>
                  <a:lnTo>
                    <a:pt x="467" y="90"/>
                  </a:lnTo>
                  <a:lnTo>
                    <a:pt x="475" y="90"/>
                  </a:lnTo>
                  <a:lnTo>
                    <a:pt x="477" y="90"/>
                  </a:lnTo>
                  <a:lnTo>
                    <a:pt x="478" y="88"/>
                  </a:lnTo>
                  <a:lnTo>
                    <a:pt x="480" y="87"/>
                  </a:lnTo>
                  <a:lnTo>
                    <a:pt x="482" y="87"/>
                  </a:lnTo>
                  <a:lnTo>
                    <a:pt x="485" y="88"/>
                  </a:lnTo>
                  <a:lnTo>
                    <a:pt x="488" y="88"/>
                  </a:lnTo>
                  <a:lnTo>
                    <a:pt x="490" y="88"/>
                  </a:lnTo>
                  <a:lnTo>
                    <a:pt x="493" y="87"/>
                  </a:lnTo>
                  <a:lnTo>
                    <a:pt x="497" y="85"/>
                  </a:lnTo>
                  <a:lnTo>
                    <a:pt x="507" y="85"/>
                  </a:lnTo>
                  <a:lnTo>
                    <a:pt x="508" y="85"/>
                  </a:lnTo>
                  <a:lnTo>
                    <a:pt x="518" y="90"/>
                  </a:lnTo>
                  <a:lnTo>
                    <a:pt x="525" y="93"/>
                  </a:lnTo>
                  <a:lnTo>
                    <a:pt x="527" y="92"/>
                  </a:lnTo>
                  <a:lnTo>
                    <a:pt x="528" y="93"/>
                  </a:lnTo>
                  <a:lnTo>
                    <a:pt x="532" y="93"/>
                  </a:lnTo>
                  <a:lnTo>
                    <a:pt x="532" y="95"/>
                  </a:lnTo>
                  <a:lnTo>
                    <a:pt x="533" y="97"/>
                  </a:lnTo>
                  <a:lnTo>
                    <a:pt x="537" y="98"/>
                  </a:lnTo>
                  <a:lnTo>
                    <a:pt x="537" y="102"/>
                  </a:lnTo>
                  <a:lnTo>
                    <a:pt x="535" y="108"/>
                  </a:lnTo>
                  <a:lnTo>
                    <a:pt x="537" y="108"/>
                  </a:lnTo>
                  <a:lnTo>
                    <a:pt x="538" y="108"/>
                  </a:lnTo>
                  <a:lnTo>
                    <a:pt x="540" y="108"/>
                  </a:lnTo>
                  <a:lnTo>
                    <a:pt x="540" y="110"/>
                  </a:lnTo>
                  <a:lnTo>
                    <a:pt x="540" y="112"/>
                  </a:lnTo>
                  <a:lnTo>
                    <a:pt x="542" y="112"/>
                  </a:lnTo>
                  <a:lnTo>
                    <a:pt x="542" y="113"/>
                  </a:lnTo>
                  <a:lnTo>
                    <a:pt x="540" y="113"/>
                  </a:lnTo>
                  <a:lnTo>
                    <a:pt x="542" y="115"/>
                  </a:lnTo>
                  <a:lnTo>
                    <a:pt x="544" y="117"/>
                  </a:lnTo>
                  <a:lnTo>
                    <a:pt x="542" y="118"/>
                  </a:lnTo>
                  <a:lnTo>
                    <a:pt x="540" y="118"/>
                  </a:lnTo>
                  <a:lnTo>
                    <a:pt x="538" y="120"/>
                  </a:lnTo>
                  <a:lnTo>
                    <a:pt x="537" y="122"/>
                  </a:lnTo>
                  <a:lnTo>
                    <a:pt x="535" y="123"/>
                  </a:lnTo>
                  <a:lnTo>
                    <a:pt x="535" y="125"/>
                  </a:lnTo>
                  <a:lnTo>
                    <a:pt x="535" y="127"/>
                  </a:lnTo>
                  <a:lnTo>
                    <a:pt x="537" y="128"/>
                  </a:lnTo>
                  <a:lnTo>
                    <a:pt x="538" y="130"/>
                  </a:lnTo>
                  <a:lnTo>
                    <a:pt x="545" y="135"/>
                  </a:lnTo>
                  <a:lnTo>
                    <a:pt x="544" y="139"/>
                  </a:lnTo>
                  <a:lnTo>
                    <a:pt x="547" y="142"/>
                  </a:lnTo>
                  <a:lnTo>
                    <a:pt x="547" y="145"/>
                  </a:lnTo>
                  <a:lnTo>
                    <a:pt x="545" y="149"/>
                  </a:lnTo>
                  <a:lnTo>
                    <a:pt x="544" y="150"/>
                  </a:lnTo>
                  <a:lnTo>
                    <a:pt x="545" y="150"/>
                  </a:lnTo>
                  <a:lnTo>
                    <a:pt x="544" y="150"/>
                  </a:lnTo>
                  <a:lnTo>
                    <a:pt x="545" y="152"/>
                  </a:lnTo>
                  <a:lnTo>
                    <a:pt x="547" y="152"/>
                  </a:lnTo>
                  <a:lnTo>
                    <a:pt x="547" y="150"/>
                  </a:lnTo>
                  <a:lnTo>
                    <a:pt x="549" y="150"/>
                  </a:lnTo>
                  <a:lnTo>
                    <a:pt x="550" y="149"/>
                  </a:lnTo>
                  <a:lnTo>
                    <a:pt x="550" y="150"/>
                  </a:lnTo>
                  <a:lnTo>
                    <a:pt x="549" y="152"/>
                  </a:lnTo>
                  <a:lnTo>
                    <a:pt x="550" y="157"/>
                  </a:lnTo>
                  <a:lnTo>
                    <a:pt x="549" y="157"/>
                  </a:lnTo>
                  <a:lnTo>
                    <a:pt x="549" y="159"/>
                  </a:lnTo>
                  <a:lnTo>
                    <a:pt x="550" y="160"/>
                  </a:lnTo>
                  <a:lnTo>
                    <a:pt x="552" y="162"/>
                  </a:lnTo>
                  <a:lnTo>
                    <a:pt x="552" y="165"/>
                  </a:lnTo>
                  <a:lnTo>
                    <a:pt x="549" y="169"/>
                  </a:lnTo>
                  <a:lnTo>
                    <a:pt x="547" y="167"/>
                  </a:lnTo>
                  <a:lnTo>
                    <a:pt x="547" y="169"/>
                  </a:lnTo>
                  <a:lnTo>
                    <a:pt x="549" y="170"/>
                  </a:lnTo>
                  <a:lnTo>
                    <a:pt x="547" y="170"/>
                  </a:lnTo>
                  <a:lnTo>
                    <a:pt x="550" y="172"/>
                  </a:lnTo>
                  <a:lnTo>
                    <a:pt x="550" y="174"/>
                  </a:lnTo>
                  <a:lnTo>
                    <a:pt x="552" y="174"/>
                  </a:lnTo>
                  <a:lnTo>
                    <a:pt x="554" y="179"/>
                  </a:lnTo>
                  <a:lnTo>
                    <a:pt x="555" y="179"/>
                  </a:lnTo>
                  <a:lnTo>
                    <a:pt x="557" y="179"/>
                  </a:lnTo>
                  <a:lnTo>
                    <a:pt x="559" y="179"/>
                  </a:lnTo>
                  <a:lnTo>
                    <a:pt x="560" y="180"/>
                  </a:lnTo>
                  <a:lnTo>
                    <a:pt x="560" y="182"/>
                  </a:lnTo>
                  <a:lnTo>
                    <a:pt x="562" y="182"/>
                  </a:lnTo>
                  <a:lnTo>
                    <a:pt x="564" y="180"/>
                  </a:lnTo>
                  <a:lnTo>
                    <a:pt x="564" y="179"/>
                  </a:lnTo>
                  <a:lnTo>
                    <a:pt x="565" y="179"/>
                  </a:lnTo>
                  <a:lnTo>
                    <a:pt x="565" y="177"/>
                  </a:lnTo>
                  <a:lnTo>
                    <a:pt x="567" y="177"/>
                  </a:lnTo>
                  <a:lnTo>
                    <a:pt x="565" y="175"/>
                  </a:lnTo>
                  <a:lnTo>
                    <a:pt x="564" y="175"/>
                  </a:lnTo>
                  <a:lnTo>
                    <a:pt x="564" y="177"/>
                  </a:lnTo>
                  <a:lnTo>
                    <a:pt x="562" y="175"/>
                  </a:lnTo>
                  <a:lnTo>
                    <a:pt x="567" y="174"/>
                  </a:lnTo>
                  <a:lnTo>
                    <a:pt x="567" y="172"/>
                  </a:lnTo>
                  <a:lnTo>
                    <a:pt x="570" y="172"/>
                  </a:lnTo>
                  <a:lnTo>
                    <a:pt x="570" y="175"/>
                  </a:lnTo>
                  <a:lnTo>
                    <a:pt x="572" y="175"/>
                  </a:lnTo>
                  <a:lnTo>
                    <a:pt x="577" y="172"/>
                  </a:lnTo>
                  <a:lnTo>
                    <a:pt x="579" y="174"/>
                  </a:lnTo>
                  <a:lnTo>
                    <a:pt x="580" y="172"/>
                  </a:lnTo>
                  <a:lnTo>
                    <a:pt x="584" y="170"/>
                  </a:lnTo>
                  <a:lnTo>
                    <a:pt x="587" y="172"/>
                  </a:lnTo>
                  <a:lnTo>
                    <a:pt x="587" y="174"/>
                  </a:lnTo>
                  <a:lnTo>
                    <a:pt x="589" y="175"/>
                  </a:lnTo>
                  <a:lnTo>
                    <a:pt x="590" y="179"/>
                  </a:lnTo>
                  <a:lnTo>
                    <a:pt x="590" y="180"/>
                  </a:lnTo>
                  <a:lnTo>
                    <a:pt x="590" y="182"/>
                  </a:lnTo>
                  <a:lnTo>
                    <a:pt x="592" y="182"/>
                  </a:lnTo>
                  <a:lnTo>
                    <a:pt x="590" y="180"/>
                  </a:lnTo>
                  <a:lnTo>
                    <a:pt x="590" y="179"/>
                  </a:lnTo>
                  <a:lnTo>
                    <a:pt x="592" y="180"/>
                  </a:lnTo>
                  <a:lnTo>
                    <a:pt x="594" y="180"/>
                  </a:lnTo>
                  <a:lnTo>
                    <a:pt x="595" y="180"/>
                  </a:lnTo>
                  <a:lnTo>
                    <a:pt x="595" y="182"/>
                  </a:lnTo>
                  <a:lnTo>
                    <a:pt x="597" y="187"/>
                  </a:lnTo>
                  <a:lnTo>
                    <a:pt x="605" y="187"/>
                  </a:lnTo>
                  <a:lnTo>
                    <a:pt x="604" y="190"/>
                  </a:lnTo>
                  <a:lnTo>
                    <a:pt x="602" y="194"/>
                  </a:lnTo>
                  <a:lnTo>
                    <a:pt x="599" y="195"/>
                  </a:lnTo>
                  <a:lnTo>
                    <a:pt x="600" y="195"/>
                  </a:lnTo>
                  <a:lnTo>
                    <a:pt x="602" y="195"/>
                  </a:lnTo>
                  <a:lnTo>
                    <a:pt x="605" y="195"/>
                  </a:lnTo>
                  <a:lnTo>
                    <a:pt x="609" y="195"/>
                  </a:lnTo>
                  <a:lnTo>
                    <a:pt x="610" y="192"/>
                  </a:lnTo>
                  <a:lnTo>
                    <a:pt x="610" y="190"/>
                  </a:lnTo>
                  <a:lnTo>
                    <a:pt x="612" y="190"/>
                  </a:lnTo>
                  <a:lnTo>
                    <a:pt x="614" y="190"/>
                  </a:lnTo>
                  <a:lnTo>
                    <a:pt x="615" y="190"/>
                  </a:lnTo>
                  <a:lnTo>
                    <a:pt x="614" y="194"/>
                  </a:lnTo>
                  <a:lnTo>
                    <a:pt x="615" y="195"/>
                  </a:lnTo>
                  <a:lnTo>
                    <a:pt x="619" y="194"/>
                  </a:lnTo>
                  <a:lnTo>
                    <a:pt x="624" y="190"/>
                  </a:lnTo>
                  <a:lnTo>
                    <a:pt x="625" y="190"/>
                  </a:lnTo>
                  <a:lnTo>
                    <a:pt x="624" y="195"/>
                  </a:lnTo>
                  <a:lnTo>
                    <a:pt x="627" y="195"/>
                  </a:lnTo>
                  <a:lnTo>
                    <a:pt x="625" y="197"/>
                  </a:lnTo>
                  <a:lnTo>
                    <a:pt x="627" y="199"/>
                  </a:lnTo>
                  <a:lnTo>
                    <a:pt x="627" y="200"/>
                  </a:lnTo>
                  <a:lnTo>
                    <a:pt x="627" y="202"/>
                  </a:lnTo>
                  <a:lnTo>
                    <a:pt x="625" y="204"/>
                  </a:lnTo>
                  <a:lnTo>
                    <a:pt x="625" y="205"/>
                  </a:lnTo>
                  <a:lnTo>
                    <a:pt x="625" y="209"/>
                  </a:lnTo>
                  <a:lnTo>
                    <a:pt x="639" y="209"/>
                  </a:lnTo>
                  <a:lnTo>
                    <a:pt x="641" y="209"/>
                  </a:lnTo>
                  <a:lnTo>
                    <a:pt x="646" y="207"/>
                  </a:lnTo>
                  <a:lnTo>
                    <a:pt x="646" y="205"/>
                  </a:lnTo>
                  <a:lnTo>
                    <a:pt x="649" y="204"/>
                  </a:lnTo>
                  <a:lnTo>
                    <a:pt x="651" y="204"/>
                  </a:lnTo>
                  <a:lnTo>
                    <a:pt x="651" y="205"/>
                  </a:lnTo>
                  <a:lnTo>
                    <a:pt x="657" y="202"/>
                  </a:lnTo>
                  <a:lnTo>
                    <a:pt x="659" y="202"/>
                  </a:lnTo>
                  <a:lnTo>
                    <a:pt x="661" y="204"/>
                  </a:lnTo>
                  <a:lnTo>
                    <a:pt x="666" y="204"/>
                  </a:lnTo>
                  <a:lnTo>
                    <a:pt x="669" y="205"/>
                  </a:lnTo>
                  <a:lnTo>
                    <a:pt x="672" y="205"/>
                  </a:lnTo>
                  <a:lnTo>
                    <a:pt x="671" y="215"/>
                  </a:lnTo>
                  <a:lnTo>
                    <a:pt x="671" y="217"/>
                  </a:lnTo>
                  <a:lnTo>
                    <a:pt x="672" y="217"/>
                  </a:lnTo>
                  <a:lnTo>
                    <a:pt x="672" y="219"/>
                  </a:lnTo>
                  <a:lnTo>
                    <a:pt x="671" y="219"/>
                  </a:lnTo>
                  <a:lnTo>
                    <a:pt x="671" y="220"/>
                  </a:lnTo>
                  <a:lnTo>
                    <a:pt x="672" y="220"/>
                  </a:lnTo>
                  <a:lnTo>
                    <a:pt x="672" y="219"/>
                  </a:lnTo>
                  <a:lnTo>
                    <a:pt x="679" y="222"/>
                  </a:lnTo>
                  <a:lnTo>
                    <a:pt x="681" y="222"/>
                  </a:lnTo>
                  <a:lnTo>
                    <a:pt x="679" y="227"/>
                  </a:lnTo>
                  <a:lnTo>
                    <a:pt x="679" y="229"/>
                  </a:lnTo>
                  <a:lnTo>
                    <a:pt x="681" y="229"/>
                  </a:lnTo>
                  <a:lnTo>
                    <a:pt x="682" y="229"/>
                  </a:lnTo>
                  <a:lnTo>
                    <a:pt x="681" y="230"/>
                  </a:lnTo>
                  <a:lnTo>
                    <a:pt x="681" y="229"/>
                  </a:lnTo>
                  <a:lnTo>
                    <a:pt x="679" y="230"/>
                  </a:lnTo>
                  <a:lnTo>
                    <a:pt x="684" y="236"/>
                  </a:lnTo>
                  <a:lnTo>
                    <a:pt x="682" y="236"/>
                  </a:lnTo>
                  <a:lnTo>
                    <a:pt x="679" y="236"/>
                  </a:lnTo>
                  <a:lnTo>
                    <a:pt x="679" y="234"/>
                  </a:lnTo>
                  <a:lnTo>
                    <a:pt x="676" y="237"/>
                  </a:lnTo>
                  <a:lnTo>
                    <a:pt x="672" y="239"/>
                  </a:lnTo>
                  <a:lnTo>
                    <a:pt x="672" y="241"/>
                  </a:lnTo>
                  <a:lnTo>
                    <a:pt x="671" y="242"/>
                  </a:lnTo>
                  <a:lnTo>
                    <a:pt x="672" y="244"/>
                  </a:lnTo>
                  <a:lnTo>
                    <a:pt x="672" y="252"/>
                  </a:lnTo>
                  <a:lnTo>
                    <a:pt x="674" y="254"/>
                  </a:lnTo>
                  <a:lnTo>
                    <a:pt x="674" y="252"/>
                  </a:lnTo>
                  <a:lnTo>
                    <a:pt x="679" y="254"/>
                  </a:lnTo>
                  <a:lnTo>
                    <a:pt x="681" y="254"/>
                  </a:lnTo>
                  <a:lnTo>
                    <a:pt x="687" y="256"/>
                  </a:lnTo>
                  <a:lnTo>
                    <a:pt x="686" y="257"/>
                  </a:lnTo>
                  <a:lnTo>
                    <a:pt x="687" y="259"/>
                  </a:lnTo>
                  <a:lnTo>
                    <a:pt x="687" y="261"/>
                  </a:lnTo>
                  <a:lnTo>
                    <a:pt x="689" y="261"/>
                  </a:lnTo>
                  <a:lnTo>
                    <a:pt x="689" y="262"/>
                  </a:lnTo>
                  <a:lnTo>
                    <a:pt x="687" y="262"/>
                  </a:lnTo>
                  <a:lnTo>
                    <a:pt x="686" y="267"/>
                  </a:lnTo>
                  <a:lnTo>
                    <a:pt x="684" y="267"/>
                  </a:lnTo>
                  <a:lnTo>
                    <a:pt x="687" y="271"/>
                  </a:lnTo>
                  <a:lnTo>
                    <a:pt x="687" y="272"/>
                  </a:lnTo>
                  <a:lnTo>
                    <a:pt x="689" y="279"/>
                  </a:lnTo>
                  <a:lnTo>
                    <a:pt x="692" y="291"/>
                  </a:lnTo>
                  <a:lnTo>
                    <a:pt x="684" y="294"/>
                  </a:lnTo>
                  <a:lnTo>
                    <a:pt x="679" y="297"/>
                  </a:lnTo>
                  <a:lnTo>
                    <a:pt x="677" y="304"/>
                  </a:lnTo>
                  <a:lnTo>
                    <a:pt x="672" y="306"/>
                  </a:lnTo>
                  <a:lnTo>
                    <a:pt x="672" y="304"/>
                  </a:lnTo>
                  <a:lnTo>
                    <a:pt x="671" y="304"/>
                  </a:lnTo>
                  <a:lnTo>
                    <a:pt x="671" y="307"/>
                  </a:lnTo>
                  <a:lnTo>
                    <a:pt x="667" y="307"/>
                  </a:lnTo>
                  <a:lnTo>
                    <a:pt x="666" y="309"/>
                  </a:lnTo>
                  <a:lnTo>
                    <a:pt x="666" y="311"/>
                  </a:lnTo>
                  <a:lnTo>
                    <a:pt x="662" y="311"/>
                  </a:lnTo>
                  <a:lnTo>
                    <a:pt x="661" y="309"/>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23" name="Freeform 57">
              <a:extLst>
                <a:ext uri="{FF2B5EF4-FFF2-40B4-BE49-F238E27FC236}">
                  <a16:creationId xmlns:a16="http://schemas.microsoft.com/office/drawing/2014/main" id="{2D6FFF80-AF4D-4F06-83AB-AFCD14B4571D}"/>
                </a:ext>
              </a:extLst>
            </p:cNvPr>
            <p:cNvSpPr>
              <a:spLocks/>
            </p:cNvSpPr>
            <p:nvPr/>
          </p:nvSpPr>
          <p:spPr bwMode="gray">
            <a:xfrm>
              <a:off x="2232025" y="2033588"/>
              <a:ext cx="1604963" cy="977900"/>
            </a:xfrm>
            <a:custGeom>
              <a:avLst/>
              <a:gdLst/>
              <a:ahLst/>
              <a:cxnLst>
                <a:cxn ang="0">
                  <a:pos x="633" y="475"/>
                </a:cxn>
                <a:cxn ang="0">
                  <a:pos x="598" y="480"/>
                </a:cxn>
                <a:cxn ang="0">
                  <a:pos x="552" y="507"/>
                </a:cxn>
                <a:cxn ang="0">
                  <a:pos x="504" y="512"/>
                </a:cxn>
                <a:cxn ang="0">
                  <a:pos x="494" y="529"/>
                </a:cxn>
                <a:cxn ang="0">
                  <a:pos x="474" y="540"/>
                </a:cxn>
                <a:cxn ang="0">
                  <a:pos x="444" y="530"/>
                </a:cxn>
                <a:cxn ang="0">
                  <a:pos x="420" y="559"/>
                </a:cxn>
                <a:cxn ang="0">
                  <a:pos x="383" y="572"/>
                </a:cxn>
                <a:cxn ang="0">
                  <a:pos x="347" y="601"/>
                </a:cxn>
                <a:cxn ang="0">
                  <a:pos x="337" y="604"/>
                </a:cxn>
                <a:cxn ang="0">
                  <a:pos x="293" y="606"/>
                </a:cxn>
                <a:cxn ang="0">
                  <a:pos x="250" y="602"/>
                </a:cxn>
                <a:cxn ang="0">
                  <a:pos x="216" y="587"/>
                </a:cxn>
                <a:cxn ang="0">
                  <a:pos x="174" y="606"/>
                </a:cxn>
                <a:cxn ang="0">
                  <a:pos x="156" y="569"/>
                </a:cxn>
                <a:cxn ang="0">
                  <a:pos x="161" y="544"/>
                </a:cxn>
                <a:cxn ang="0">
                  <a:pos x="141" y="517"/>
                </a:cxn>
                <a:cxn ang="0">
                  <a:pos x="109" y="510"/>
                </a:cxn>
                <a:cxn ang="0">
                  <a:pos x="81" y="510"/>
                </a:cxn>
                <a:cxn ang="0">
                  <a:pos x="69" y="489"/>
                </a:cxn>
                <a:cxn ang="0">
                  <a:pos x="47" y="492"/>
                </a:cxn>
                <a:cxn ang="0">
                  <a:pos x="29" y="484"/>
                </a:cxn>
                <a:cxn ang="0">
                  <a:pos x="26" y="465"/>
                </a:cxn>
                <a:cxn ang="0">
                  <a:pos x="24" y="433"/>
                </a:cxn>
                <a:cxn ang="0">
                  <a:pos x="14" y="408"/>
                </a:cxn>
                <a:cxn ang="0">
                  <a:pos x="20" y="382"/>
                </a:cxn>
                <a:cxn ang="0">
                  <a:pos x="31" y="348"/>
                </a:cxn>
                <a:cxn ang="0">
                  <a:pos x="51" y="310"/>
                </a:cxn>
                <a:cxn ang="0">
                  <a:pos x="97" y="318"/>
                </a:cxn>
                <a:cxn ang="0">
                  <a:pos x="111" y="268"/>
                </a:cxn>
                <a:cxn ang="0">
                  <a:pos x="111" y="239"/>
                </a:cxn>
                <a:cxn ang="0">
                  <a:pos x="67" y="238"/>
                </a:cxn>
                <a:cxn ang="0">
                  <a:pos x="52" y="201"/>
                </a:cxn>
                <a:cxn ang="0">
                  <a:pos x="26" y="181"/>
                </a:cxn>
                <a:cxn ang="0">
                  <a:pos x="34" y="132"/>
                </a:cxn>
                <a:cxn ang="0">
                  <a:pos x="42" y="94"/>
                </a:cxn>
                <a:cxn ang="0">
                  <a:pos x="300" y="22"/>
                </a:cxn>
                <a:cxn ang="0">
                  <a:pos x="437" y="41"/>
                </a:cxn>
                <a:cxn ang="0">
                  <a:pos x="574" y="57"/>
                </a:cxn>
                <a:cxn ang="0">
                  <a:pos x="659" y="61"/>
                </a:cxn>
                <a:cxn ang="0">
                  <a:pos x="817" y="56"/>
                </a:cxn>
                <a:cxn ang="0">
                  <a:pos x="912" y="51"/>
                </a:cxn>
                <a:cxn ang="0">
                  <a:pos x="1011" y="54"/>
                </a:cxn>
                <a:cxn ang="0">
                  <a:pos x="982" y="82"/>
                </a:cxn>
                <a:cxn ang="0">
                  <a:pos x="942" y="97"/>
                </a:cxn>
                <a:cxn ang="0">
                  <a:pos x="927" y="122"/>
                </a:cxn>
                <a:cxn ang="0">
                  <a:pos x="937" y="143"/>
                </a:cxn>
                <a:cxn ang="0">
                  <a:pos x="960" y="171"/>
                </a:cxn>
                <a:cxn ang="0">
                  <a:pos x="979" y="214"/>
                </a:cxn>
                <a:cxn ang="0">
                  <a:pos x="1004" y="253"/>
                </a:cxn>
                <a:cxn ang="0">
                  <a:pos x="989" y="295"/>
                </a:cxn>
                <a:cxn ang="0">
                  <a:pos x="981" y="313"/>
                </a:cxn>
                <a:cxn ang="0">
                  <a:pos x="962" y="331"/>
                </a:cxn>
                <a:cxn ang="0">
                  <a:pos x="919" y="353"/>
                </a:cxn>
                <a:cxn ang="0">
                  <a:pos x="910" y="370"/>
                </a:cxn>
                <a:cxn ang="0">
                  <a:pos x="872" y="388"/>
                </a:cxn>
                <a:cxn ang="0">
                  <a:pos x="803" y="433"/>
                </a:cxn>
                <a:cxn ang="0">
                  <a:pos x="783" y="437"/>
                </a:cxn>
                <a:cxn ang="0">
                  <a:pos x="755" y="464"/>
                </a:cxn>
              </a:cxnLst>
              <a:rect l="0" t="0" r="r" b="b"/>
              <a:pathLst>
                <a:path w="1011" h="616">
                  <a:moveTo>
                    <a:pt x="666" y="455"/>
                  </a:moveTo>
                  <a:lnTo>
                    <a:pt x="661" y="457"/>
                  </a:lnTo>
                  <a:lnTo>
                    <a:pt x="656" y="457"/>
                  </a:lnTo>
                  <a:lnTo>
                    <a:pt x="649" y="459"/>
                  </a:lnTo>
                  <a:lnTo>
                    <a:pt x="646" y="459"/>
                  </a:lnTo>
                  <a:lnTo>
                    <a:pt x="633" y="464"/>
                  </a:lnTo>
                  <a:lnTo>
                    <a:pt x="634" y="464"/>
                  </a:lnTo>
                  <a:lnTo>
                    <a:pt x="636" y="469"/>
                  </a:lnTo>
                  <a:lnTo>
                    <a:pt x="634" y="470"/>
                  </a:lnTo>
                  <a:lnTo>
                    <a:pt x="631" y="469"/>
                  </a:lnTo>
                  <a:lnTo>
                    <a:pt x="631" y="470"/>
                  </a:lnTo>
                  <a:lnTo>
                    <a:pt x="634" y="472"/>
                  </a:lnTo>
                  <a:lnTo>
                    <a:pt x="634" y="474"/>
                  </a:lnTo>
                  <a:lnTo>
                    <a:pt x="634" y="475"/>
                  </a:lnTo>
                  <a:lnTo>
                    <a:pt x="634" y="477"/>
                  </a:lnTo>
                  <a:lnTo>
                    <a:pt x="633" y="475"/>
                  </a:lnTo>
                  <a:lnTo>
                    <a:pt x="631" y="475"/>
                  </a:lnTo>
                  <a:lnTo>
                    <a:pt x="631" y="477"/>
                  </a:lnTo>
                  <a:lnTo>
                    <a:pt x="631" y="479"/>
                  </a:lnTo>
                  <a:lnTo>
                    <a:pt x="624" y="479"/>
                  </a:lnTo>
                  <a:lnTo>
                    <a:pt x="623" y="477"/>
                  </a:lnTo>
                  <a:lnTo>
                    <a:pt x="619" y="479"/>
                  </a:lnTo>
                  <a:lnTo>
                    <a:pt x="618" y="482"/>
                  </a:lnTo>
                  <a:lnTo>
                    <a:pt x="616" y="482"/>
                  </a:lnTo>
                  <a:lnTo>
                    <a:pt x="614" y="482"/>
                  </a:lnTo>
                  <a:lnTo>
                    <a:pt x="613" y="482"/>
                  </a:lnTo>
                  <a:lnTo>
                    <a:pt x="611" y="485"/>
                  </a:lnTo>
                  <a:lnTo>
                    <a:pt x="609" y="485"/>
                  </a:lnTo>
                  <a:lnTo>
                    <a:pt x="609" y="484"/>
                  </a:lnTo>
                  <a:lnTo>
                    <a:pt x="608" y="484"/>
                  </a:lnTo>
                  <a:lnTo>
                    <a:pt x="604" y="482"/>
                  </a:lnTo>
                  <a:lnTo>
                    <a:pt x="598" y="480"/>
                  </a:lnTo>
                  <a:lnTo>
                    <a:pt x="596" y="485"/>
                  </a:lnTo>
                  <a:lnTo>
                    <a:pt x="596" y="487"/>
                  </a:lnTo>
                  <a:lnTo>
                    <a:pt x="594" y="487"/>
                  </a:lnTo>
                  <a:lnTo>
                    <a:pt x="594" y="485"/>
                  </a:lnTo>
                  <a:lnTo>
                    <a:pt x="592" y="485"/>
                  </a:lnTo>
                  <a:lnTo>
                    <a:pt x="594" y="482"/>
                  </a:lnTo>
                  <a:lnTo>
                    <a:pt x="592" y="480"/>
                  </a:lnTo>
                  <a:lnTo>
                    <a:pt x="591" y="479"/>
                  </a:lnTo>
                  <a:lnTo>
                    <a:pt x="582" y="482"/>
                  </a:lnTo>
                  <a:lnTo>
                    <a:pt x="579" y="485"/>
                  </a:lnTo>
                  <a:lnTo>
                    <a:pt x="571" y="490"/>
                  </a:lnTo>
                  <a:lnTo>
                    <a:pt x="569" y="492"/>
                  </a:lnTo>
                  <a:lnTo>
                    <a:pt x="564" y="494"/>
                  </a:lnTo>
                  <a:lnTo>
                    <a:pt x="552" y="502"/>
                  </a:lnTo>
                  <a:lnTo>
                    <a:pt x="552" y="505"/>
                  </a:lnTo>
                  <a:lnTo>
                    <a:pt x="552" y="507"/>
                  </a:lnTo>
                  <a:lnTo>
                    <a:pt x="549" y="509"/>
                  </a:lnTo>
                  <a:lnTo>
                    <a:pt x="546" y="512"/>
                  </a:lnTo>
                  <a:lnTo>
                    <a:pt x="542" y="514"/>
                  </a:lnTo>
                  <a:lnTo>
                    <a:pt x="539" y="515"/>
                  </a:lnTo>
                  <a:lnTo>
                    <a:pt x="537" y="517"/>
                  </a:lnTo>
                  <a:lnTo>
                    <a:pt x="529" y="522"/>
                  </a:lnTo>
                  <a:lnTo>
                    <a:pt x="524" y="517"/>
                  </a:lnTo>
                  <a:lnTo>
                    <a:pt x="522" y="514"/>
                  </a:lnTo>
                  <a:lnTo>
                    <a:pt x="517" y="512"/>
                  </a:lnTo>
                  <a:lnTo>
                    <a:pt x="514" y="512"/>
                  </a:lnTo>
                  <a:lnTo>
                    <a:pt x="514" y="509"/>
                  </a:lnTo>
                  <a:lnTo>
                    <a:pt x="511" y="509"/>
                  </a:lnTo>
                  <a:lnTo>
                    <a:pt x="511" y="510"/>
                  </a:lnTo>
                  <a:lnTo>
                    <a:pt x="507" y="514"/>
                  </a:lnTo>
                  <a:lnTo>
                    <a:pt x="504" y="514"/>
                  </a:lnTo>
                  <a:lnTo>
                    <a:pt x="504" y="512"/>
                  </a:lnTo>
                  <a:lnTo>
                    <a:pt x="499" y="512"/>
                  </a:lnTo>
                  <a:lnTo>
                    <a:pt x="501" y="510"/>
                  </a:lnTo>
                  <a:lnTo>
                    <a:pt x="497" y="510"/>
                  </a:lnTo>
                  <a:lnTo>
                    <a:pt x="495" y="510"/>
                  </a:lnTo>
                  <a:lnTo>
                    <a:pt x="495" y="512"/>
                  </a:lnTo>
                  <a:lnTo>
                    <a:pt x="495" y="514"/>
                  </a:lnTo>
                  <a:lnTo>
                    <a:pt x="494" y="514"/>
                  </a:lnTo>
                  <a:lnTo>
                    <a:pt x="492" y="514"/>
                  </a:lnTo>
                  <a:lnTo>
                    <a:pt x="489" y="515"/>
                  </a:lnTo>
                  <a:lnTo>
                    <a:pt x="489" y="519"/>
                  </a:lnTo>
                  <a:lnTo>
                    <a:pt x="490" y="520"/>
                  </a:lnTo>
                  <a:lnTo>
                    <a:pt x="492" y="520"/>
                  </a:lnTo>
                  <a:lnTo>
                    <a:pt x="492" y="524"/>
                  </a:lnTo>
                  <a:lnTo>
                    <a:pt x="490" y="525"/>
                  </a:lnTo>
                  <a:lnTo>
                    <a:pt x="495" y="527"/>
                  </a:lnTo>
                  <a:lnTo>
                    <a:pt x="494" y="529"/>
                  </a:lnTo>
                  <a:lnTo>
                    <a:pt x="492" y="529"/>
                  </a:lnTo>
                  <a:lnTo>
                    <a:pt x="492" y="527"/>
                  </a:lnTo>
                  <a:lnTo>
                    <a:pt x="489" y="529"/>
                  </a:lnTo>
                  <a:lnTo>
                    <a:pt x="489" y="534"/>
                  </a:lnTo>
                  <a:lnTo>
                    <a:pt x="487" y="532"/>
                  </a:lnTo>
                  <a:lnTo>
                    <a:pt x="484" y="529"/>
                  </a:lnTo>
                  <a:lnTo>
                    <a:pt x="482" y="529"/>
                  </a:lnTo>
                  <a:lnTo>
                    <a:pt x="480" y="529"/>
                  </a:lnTo>
                  <a:lnTo>
                    <a:pt x="479" y="529"/>
                  </a:lnTo>
                  <a:lnTo>
                    <a:pt x="479" y="532"/>
                  </a:lnTo>
                  <a:lnTo>
                    <a:pt x="477" y="535"/>
                  </a:lnTo>
                  <a:lnTo>
                    <a:pt x="479" y="535"/>
                  </a:lnTo>
                  <a:lnTo>
                    <a:pt x="474" y="535"/>
                  </a:lnTo>
                  <a:lnTo>
                    <a:pt x="474" y="537"/>
                  </a:lnTo>
                  <a:lnTo>
                    <a:pt x="474" y="539"/>
                  </a:lnTo>
                  <a:lnTo>
                    <a:pt x="474" y="540"/>
                  </a:lnTo>
                  <a:lnTo>
                    <a:pt x="472" y="540"/>
                  </a:lnTo>
                  <a:lnTo>
                    <a:pt x="470" y="539"/>
                  </a:lnTo>
                  <a:lnTo>
                    <a:pt x="467" y="535"/>
                  </a:lnTo>
                  <a:lnTo>
                    <a:pt x="464" y="535"/>
                  </a:lnTo>
                  <a:lnTo>
                    <a:pt x="460" y="535"/>
                  </a:lnTo>
                  <a:lnTo>
                    <a:pt x="460" y="534"/>
                  </a:lnTo>
                  <a:lnTo>
                    <a:pt x="459" y="535"/>
                  </a:lnTo>
                  <a:lnTo>
                    <a:pt x="457" y="534"/>
                  </a:lnTo>
                  <a:lnTo>
                    <a:pt x="455" y="532"/>
                  </a:lnTo>
                  <a:lnTo>
                    <a:pt x="455" y="534"/>
                  </a:lnTo>
                  <a:lnTo>
                    <a:pt x="454" y="532"/>
                  </a:lnTo>
                  <a:lnTo>
                    <a:pt x="450" y="532"/>
                  </a:lnTo>
                  <a:lnTo>
                    <a:pt x="450" y="530"/>
                  </a:lnTo>
                  <a:lnTo>
                    <a:pt x="447" y="532"/>
                  </a:lnTo>
                  <a:lnTo>
                    <a:pt x="445" y="532"/>
                  </a:lnTo>
                  <a:lnTo>
                    <a:pt x="444" y="530"/>
                  </a:lnTo>
                  <a:lnTo>
                    <a:pt x="444" y="532"/>
                  </a:lnTo>
                  <a:lnTo>
                    <a:pt x="445" y="534"/>
                  </a:lnTo>
                  <a:lnTo>
                    <a:pt x="444" y="535"/>
                  </a:lnTo>
                  <a:lnTo>
                    <a:pt x="442" y="535"/>
                  </a:lnTo>
                  <a:lnTo>
                    <a:pt x="439" y="534"/>
                  </a:lnTo>
                  <a:lnTo>
                    <a:pt x="435" y="532"/>
                  </a:lnTo>
                  <a:lnTo>
                    <a:pt x="435" y="537"/>
                  </a:lnTo>
                  <a:lnTo>
                    <a:pt x="430" y="535"/>
                  </a:lnTo>
                  <a:lnTo>
                    <a:pt x="430" y="542"/>
                  </a:lnTo>
                  <a:lnTo>
                    <a:pt x="429" y="544"/>
                  </a:lnTo>
                  <a:lnTo>
                    <a:pt x="429" y="542"/>
                  </a:lnTo>
                  <a:lnTo>
                    <a:pt x="427" y="547"/>
                  </a:lnTo>
                  <a:lnTo>
                    <a:pt x="425" y="551"/>
                  </a:lnTo>
                  <a:lnTo>
                    <a:pt x="422" y="554"/>
                  </a:lnTo>
                  <a:lnTo>
                    <a:pt x="422" y="557"/>
                  </a:lnTo>
                  <a:lnTo>
                    <a:pt x="420" y="559"/>
                  </a:lnTo>
                  <a:lnTo>
                    <a:pt x="407" y="559"/>
                  </a:lnTo>
                  <a:lnTo>
                    <a:pt x="407" y="566"/>
                  </a:lnTo>
                  <a:lnTo>
                    <a:pt x="405" y="566"/>
                  </a:lnTo>
                  <a:lnTo>
                    <a:pt x="404" y="567"/>
                  </a:lnTo>
                  <a:lnTo>
                    <a:pt x="400" y="569"/>
                  </a:lnTo>
                  <a:lnTo>
                    <a:pt x="400" y="567"/>
                  </a:lnTo>
                  <a:lnTo>
                    <a:pt x="398" y="566"/>
                  </a:lnTo>
                  <a:lnTo>
                    <a:pt x="397" y="566"/>
                  </a:lnTo>
                  <a:lnTo>
                    <a:pt x="393" y="571"/>
                  </a:lnTo>
                  <a:lnTo>
                    <a:pt x="392" y="572"/>
                  </a:lnTo>
                  <a:lnTo>
                    <a:pt x="388" y="571"/>
                  </a:lnTo>
                  <a:lnTo>
                    <a:pt x="390" y="571"/>
                  </a:lnTo>
                  <a:lnTo>
                    <a:pt x="385" y="569"/>
                  </a:lnTo>
                  <a:lnTo>
                    <a:pt x="385" y="571"/>
                  </a:lnTo>
                  <a:lnTo>
                    <a:pt x="387" y="571"/>
                  </a:lnTo>
                  <a:lnTo>
                    <a:pt x="383" y="572"/>
                  </a:lnTo>
                  <a:lnTo>
                    <a:pt x="380" y="569"/>
                  </a:lnTo>
                  <a:lnTo>
                    <a:pt x="380" y="567"/>
                  </a:lnTo>
                  <a:lnTo>
                    <a:pt x="370" y="567"/>
                  </a:lnTo>
                  <a:lnTo>
                    <a:pt x="367" y="564"/>
                  </a:lnTo>
                  <a:lnTo>
                    <a:pt x="365" y="562"/>
                  </a:lnTo>
                  <a:lnTo>
                    <a:pt x="355" y="574"/>
                  </a:lnTo>
                  <a:lnTo>
                    <a:pt x="352" y="577"/>
                  </a:lnTo>
                  <a:lnTo>
                    <a:pt x="353" y="577"/>
                  </a:lnTo>
                  <a:lnTo>
                    <a:pt x="352" y="581"/>
                  </a:lnTo>
                  <a:lnTo>
                    <a:pt x="350" y="584"/>
                  </a:lnTo>
                  <a:lnTo>
                    <a:pt x="345" y="589"/>
                  </a:lnTo>
                  <a:lnTo>
                    <a:pt x="343" y="592"/>
                  </a:lnTo>
                  <a:lnTo>
                    <a:pt x="345" y="594"/>
                  </a:lnTo>
                  <a:lnTo>
                    <a:pt x="345" y="596"/>
                  </a:lnTo>
                  <a:lnTo>
                    <a:pt x="343" y="601"/>
                  </a:lnTo>
                  <a:lnTo>
                    <a:pt x="347" y="601"/>
                  </a:lnTo>
                  <a:lnTo>
                    <a:pt x="347" y="602"/>
                  </a:lnTo>
                  <a:lnTo>
                    <a:pt x="347" y="604"/>
                  </a:lnTo>
                  <a:lnTo>
                    <a:pt x="348" y="604"/>
                  </a:lnTo>
                  <a:lnTo>
                    <a:pt x="348" y="606"/>
                  </a:lnTo>
                  <a:lnTo>
                    <a:pt x="348" y="607"/>
                  </a:lnTo>
                  <a:lnTo>
                    <a:pt x="350" y="609"/>
                  </a:lnTo>
                  <a:lnTo>
                    <a:pt x="348" y="614"/>
                  </a:lnTo>
                  <a:lnTo>
                    <a:pt x="345" y="616"/>
                  </a:lnTo>
                  <a:lnTo>
                    <a:pt x="343" y="616"/>
                  </a:lnTo>
                  <a:lnTo>
                    <a:pt x="342" y="614"/>
                  </a:lnTo>
                  <a:lnTo>
                    <a:pt x="343" y="611"/>
                  </a:lnTo>
                  <a:lnTo>
                    <a:pt x="342" y="611"/>
                  </a:lnTo>
                  <a:lnTo>
                    <a:pt x="343" y="609"/>
                  </a:lnTo>
                  <a:lnTo>
                    <a:pt x="342" y="607"/>
                  </a:lnTo>
                  <a:lnTo>
                    <a:pt x="340" y="607"/>
                  </a:lnTo>
                  <a:lnTo>
                    <a:pt x="337" y="604"/>
                  </a:lnTo>
                  <a:lnTo>
                    <a:pt x="337" y="607"/>
                  </a:lnTo>
                  <a:lnTo>
                    <a:pt x="332" y="609"/>
                  </a:lnTo>
                  <a:lnTo>
                    <a:pt x="327" y="609"/>
                  </a:lnTo>
                  <a:lnTo>
                    <a:pt x="325" y="611"/>
                  </a:lnTo>
                  <a:lnTo>
                    <a:pt x="323" y="609"/>
                  </a:lnTo>
                  <a:lnTo>
                    <a:pt x="322" y="611"/>
                  </a:lnTo>
                  <a:lnTo>
                    <a:pt x="320" y="611"/>
                  </a:lnTo>
                  <a:lnTo>
                    <a:pt x="318" y="611"/>
                  </a:lnTo>
                  <a:lnTo>
                    <a:pt x="317" y="611"/>
                  </a:lnTo>
                  <a:lnTo>
                    <a:pt x="315" y="609"/>
                  </a:lnTo>
                  <a:lnTo>
                    <a:pt x="313" y="611"/>
                  </a:lnTo>
                  <a:lnTo>
                    <a:pt x="310" y="611"/>
                  </a:lnTo>
                  <a:lnTo>
                    <a:pt x="308" y="609"/>
                  </a:lnTo>
                  <a:lnTo>
                    <a:pt x="301" y="606"/>
                  </a:lnTo>
                  <a:lnTo>
                    <a:pt x="298" y="606"/>
                  </a:lnTo>
                  <a:lnTo>
                    <a:pt x="293" y="606"/>
                  </a:lnTo>
                  <a:lnTo>
                    <a:pt x="285" y="604"/>
                  </a:lnTo>
                  <a:lnTo>
                    <a:pt x="285" y="606"/>
                  </a:lnTo>
                  <a:lnTo>
                    <a:pt x="281" y="609"/>
                  </a:lnTo>
                  <a:lnTo>
                    <a:pt x="276" y="611"/>
                  </a:lnTo>
                  <a:lnTo>
                    <a:pt x="275" y="607"/>
                  </a:lnTo>
                  <a:lnTo>
                    <a:pt x="273" y="606"/>
                  </a:lnTo>
                  <a:lnTo>
                    <a:pt x="271" y="601"/>
                  </a:lnTo>
                  <a:lnTo>
                    <a:pt x="268" y="599"/>
                  </a:lnTo>
                  <a:lnTo>
                    <a:pt x="268" y="597"/>
                  </a:lnTo>
                  <a:lnTo>
                    <a:pt x="261" y="599"/>
                  </a:lnTo>
                  <a:lnTo>
                    <a:pt x="260" y="599"/>
                  </a:lnTo>
                  <a:lnTo>
                    <a:pt x="260" y="601"/>
                  </a:lnTo>
                  <a:lnTo>
                    <a:pt x="260" y="602"/>
                  </a:lnTo>
                  <a:lnTo>
                    <a:pt x="255" y="602"/>
                  </a:lnTo>
                  <a:lnTo>
                    <a:pt x="255" y="604"/>
                  </a:lnTo>
                  <a:lnTo>
                    <a:pt x="250" y="602"/>
                  </a:lnTo>
                  <a:lnTo>
                    <a:pt x="248" y="607"/>
                  </a:lnTo>
                  <a:lnTo>
                    <a:pt x="246" y="609"/>
                  </a:lnTo>
                  <a:lnTo>
                    <a:pt x="245" y="604"/>
                  </a:lnTo>
                  <a:lnTo>
                    <a:pt x="233" y="609"/>
                  </a:lnTo>
                  <a:lnTo>
                    <a:pt x="233" y="607"/>
                  </a:lnTo>
                  <a:lnTo>
                    <a:pt x="231" y="607"/>
                  </a:lnTo>
                  <a:lnTo>
                    <a:pt x="230" y="606"/>
                  </a:lnTo>
                  <a:lnTo>
                    <a:pt x="226" y="601"/>
                  </a:lnTo>
                  <a:lnTo>
                    <a:pt x="225" y="601"/>
                  </a:lnTo>
                  <a:lnTo>
                    <a:pt x="220" y="597"/>
                  </a:lnTo>
                  <a:lnTo>
                    <a:pt x="220" y="596"/>
                  </a:lnTo>
                  <a:lnTo>
                    <a:pt x="216" y="594"/>
                  </a:lnTo>
                  <a:lnTo>
                    <a:pt x="215" y="594"/>
                  </a:lnTo>
                  <a:lnTo>
                    <a:pt x="215" y="589"/>
                  </a:lnTo>
                  <a:lnTo>
                    <a:pt x="216" y="589"/>
                  </a:lnTo>
                  <a:lnTo>
                    <a:pt x="216" y="587"/>
                  </a:lnTo>
                  <a:lnTo>
                    <a:pt x="216" y="581"/>
                  </a:lnTo>
                  <a:lnTo>
                    <a:pt x="216" y="579"/>
                  </a:lnTo>
                  <a:lnTo>
                    <a:pt x="211" y="579"/>
                  </a:lnTo>
                  <a:lnTo>
                    <a:pt x="209" y="577"/>
                  </a:lnTo>
                  <a:lnTo>
                    <a:pt x="208" y="579"/>
                  </a:lnTo>
                  <a:lnTo>
                    <a:pt x="206" y="582"/>
                  </a:lnTo>
                  <a:lnTo>
                    <a:pt x="204" y="582"/>
                  </a:lnTo>
                  <a:lnTo>
                    <a:pt x="204" y="584"/>
                  </a:lnTo>
                  <a:lnTo>
                    <a:pt x="201" y="586"/>
                  </a:lnTo>
                  <a:lnTo>
                    <a:pt x="198" y="587"/>
                  </a:lnTo>
                  <a:lnTo>
                    <a:pt x="191" y="596"/>
                  </a:lnTo>
                  <a:lnTo>
                    <a:pt x="194" y="601"/>
                  </a:lnTo>
                  <a:lnTo>
                    <a:pt x="196" y="606"/>
                  </a:lnTo>
                  <a:lnTo>
                    <a:pt x="196" y="611"/>
                  </a:lnTo>
                  <a:lnTo>
                    <a:pt x="178" y="604"/>
                  </a:lnTo>
                  <a:lnTo>
                    <a:pt x="174" y="606"/>
                  </a:lnTo>
                  <a:lnTo>
                    <a:pt x="171" y="594"/>
                  </a:lnTo>
                  <a:lnTo>
                    <a:pt x="169" y="587"/>
                  </a:lnTo>
                  <a:lnTo>
                    <a:pt x="169" y="586"/>
                  </a:lnTo>
                  <a:lnTo>
                    <a:pt x="166" y="582"/>
                  </a:lnTo>
                  <a:lnTo>
                    <a:pt x="168" y="582"/>
                  </a:lnTo>
                  <a:lnTo>
                    <a:pt x="169" y="577"/>
                  </a:lnTo>
                  <a:lnTo>
                    <a:pt x="171" y="577"/>
                  </a:lnTo>
                  <a:lnTo>
                    <a:pt x="171" y="576"/>
                  </a:lnTo>
                  <a:lnTo>
                    <a:pt x="169" y="576"/>
                  </a:lnTo>
                  <a:lnTo>
                    <a:pt x="169" y="574"/>
                  </a:lnTo>
                  <a:lnTo>
                    <a:pt x="168" y="572"/>
                  </a:lnTo>
                  <a:lnTo>
                    <a:pt x="169" y="571"/>
                  </a:lnTo>
                  <a:lnTo>
                    <a:pt x="163" y="569"/>
                  </a:lnTo>
                  <a:lnTo>
                    <a:pt x="161" y="569"/>
                  </a:lnTo>
                  <a:lnTo>
                    <a:pt x="156" y="567"/>
                  </a:lnTo>
                  <a:lnTo>
                    <a:pt x="156" y="569"/>
                  </a:lnTo>
                  <a:lnTo>
                    <a:pt x="154" y="567"/>
                  </a:lnTo>
                  <a:lnTo>
                    <a:pt x="154" y="559"/>
                  </a:lnTo>
                  <a:lnTo>
                    <a:pt x="153" y="557"/>
                  </a:lnTo>
                  <a:lnTo>
                    <a:pt x="154" y="556"/>
                  </a:lnTo>
                  <a:lnTo>
                    <a:pt x="154" y="554"/>
                  </a:lnTo>
                  <a:lnTo>
                    <a:pt x="158" y="552"/>
                  </a:lnTo>
                  <a:lnTo>
                    <a:pt x="161" y="549"/>
                  </a:lnTo>
                  <a:lnTo>
                    <a:pt x="161" y="551"/>
                  </a:lnTo>
                  <a:lnTo>
                    <a:pt x="164" y="551"/>
                  </a:lnTo>
                  <a:lnTo>
                    <a:pt x="166" y="551"/>
                  </a:lnTo>
                  <a:lnTo>
                    <a:pt x="161" y="545"/>
                  </a:lnTo>
                  <a:lnTo>
                    <a:pt x="163" y="544"/>
                  </a:lnTo>
                  <a:lnTo>
                    <a:pt x="163" y="545"/>
                  </a:lnTo>
                  <a:lnTo>
                    <a:pt x="164" y="544"/>
                  </a:lnTo>
                  <a:lnTo>
                    <a:pt x="163" y="544"/>
                  </a:lnTo>
                  <a:lnTo>
                    <a:pt x="161" y="544"/>
                  </a:lnTo>
                  <a:lnTo>
                    <a:pt x="161" y="542"/>
                  </a:lnTo>
                  <a:lnTo>
                    <a:pt x="163" y="537"/>
                  </a:lnTo>
                  <a:lnTo>
                    <a:pt x="161" y="537"/>
                  </a:lnTo>
                  <a:lnTo>
                    <a:pt x="154" y="534"/>
                  </a:lnTo>
                  <a:lnTo>
                    <a:pt x="154" y="535"/>
                  </a:lnTo>
                  <a:lnTo>
                    <a:pt x="153" y="535"/>
                  </a:lnTo>
                  <a:lnTo>
                    <a:pt x="153" y="534"/>
                  </a:lnTo>
                  <a:lnTo>
                    <a:pt x="154" y="534"/>
                  </a:lnTo>
                  <a:lnTo>
                    <a:pt x="154" y="532"/>
                  </a:lnTo>
                  <a:lnTo>
                    <a:pt x="153" y="532"/>
                  </a:lnTo>
                  <a:lnTo>
                    <a:pt x="153" y="530"/>
                  </a:lnTo>
                  <a:lnTo>
                    <a:pt x="154" y="520"/>
                  </a:lnTo>
                  <a:lnTo>
                    <a:pt x="151" y="520"/>
                  </a:lnTo>
                  <a:lnTo>
                    <a:pt x="148" y="519"/>
                  </a:lnTo>
                  <a:lnTo>
                    <a:pt x="143" y="519"/>
                  </a:lnTo>
                  <a:lnTo>
                    <a:pt x="141" y="517"/>
                  </a:lnTo>
                  <a:lnTo>
                    <a:pt x="139" y="517"/>
                  </a:lnTo>
                  <a:lnTo>
                    <a:pt x="133" y="520"/>
                  </a:lnTo>
                  <a:lnTo>
                    <a:pt x="133" y="519"/>
                  </a:lnTo>
                  <a:lnTo>
                    <a:pt x="131" y="519"/>
                  </a:lnTo>
                  <a:lnTo>
                    <a:pt x="128" y="520"/>
                  </a:lnTo>
                  <a:lnTo>
                    <a:pt x="128" y="522"/>
                  </a:lnTo>
                  <a:lnTo>
                    <a:pt x="123" y="524"/>
                  </a:lnTo>
                  <a:lnTo>
                    <a:pt x="121" y="524"/>
                  </a:lnTo>
                  <a:lnTo>
                    <a:pt x="107" y="524"/>
                  </a:lnTo>
                  <a:lnTo>
                    <a:pt x="107" y="520"/>
                  </a:lnTo>
                  <a:lnTo>
                    <a:pt x="107" y="519"/>
                  </a:lnTo>
                  <a:lnTo>
                    <a:pt x="109" y="517"/>
                  </a:lnTo>
                  <a:lnTo>
                    <a:pt x="109" y="515"/>
                  </a:lnTo>
                  <a:lnTo>
                    <a:pt x="109" y="514"/>
                  </a:lnTo>
                  <a:lnTo>
                    <a:pt x="107" y="512"/>
                  </a:lnTo>
                  <a:lnTo>
                    <a:pt x="109" y="510"/>
                  </a:lnTo>
                  <a:lnTo>
                    <a:pt x="106" y="510"/>
                  </a:lnTo>
                  <a:lnTo>
                    <a:pt x="107" y="505"/>
                  </a:lnTo>
                  <a:lnTo>
                    <a:pt x="106" y="505"/>
                  </a:lnTo>
                  <a:lnTo>
                    <a:pt x="101" y="509"/>
                  </a:lnTo>
                  <a:lnTo>
                    <a:pt x="97" y="510"/>
                  </a:lnTo>
                  <a:lnTo>
                    <a:pt x="96" y="509"/>
                  </a:lnTo>
                  <a:lnTo>
                    <a:pt x="97" y="505"/>
                  </a:lnTo>
                  <a:lnTo>
                    <a:pt x="96" y="505"/>
                  </a:lnTo>
                  <a:lnTo>
                    <a:pt x="94" y="505"/>
                  </a:lnTo>
                  <a:lnTo>
                    <a:pt x="92" y="505"/>
                  </a:lnTo>
                  <a:lnTo>
                    <a:pt x="92" y="507"/>
                  </a:lnTo>
                  <a:lnTo>
                    <a:pt x="91" y="510"/>
                  </a:lnTo>
                  <a:lnTo>
                    <a:pt x="87" y="510"/>
                  </a:lnTo>
                  <a:lnTo>
                    <a:pt x="84" y="510"/>
                  </a:lnTo>
                  <a:lnTo>
                    <a:pt x="82" y="510"/>
                  </a:lnTo>
                  <a:lnTo>
                    <a:pt x="81" y="510"/>
                  </a:lnTo>
                  <a:lnTo>
                    <a:pt x="84" y="509"/>
                  </a:lnTo>
                  <a:lnTo>
                    <a:pt x="86" y="505"/>
                  </a:lnTo>
                  <a:lnTo>
                    <a:pt x="87" y="502"/>
                  </a:lnTo>
                  <a:lnTo>
                    <a:pt x="79" y="502"/>
                  </a:lnTo>
                  <a:lnTo>
                    <a:pt x="77" y="497"/>
                  </a:lnTo>
                  <a:lnTo>
                    <a:pt x="77" y="495"/>
                  </a:lnTo>
                  <a:lnTo>
                    <a:pt x="76" y="495"/>
                  </a:lnTo>
                  <a:lnTo>
                    <a:pt x="74" y="495"/>
                  </a:lnTo>
                  <a:lnTo>
                    <a:pt x="72" y="494"/>
                  </a:lnTo>
                  <a:lnTo>
                    <a:pt x="72" y="495"/>
                  </a:lnTo>
                  <a:lnTo>
                    <a:pt x="74" y="497"/>
                  </a:lnTo>
                  <a:lnTo>
                    <a:pt x="72" y="497"/>
                  </a:lnTo>
                  <a:lnTo>
                    <a:pt x="72" y="495"/>
                  </a:lnTo>
                  <a:lnTo>
                    <a:pt x="72" y="494"/>
                  </a:lnTo>
                  <a:lnTo>
                    <a:pt x="71" y="490"/>
                  </a:lnTo>
                  <a:lnTo>
                    <a:pt x="69" y="489"/>
                  </a:lnTo>
                  <a:lnTo>
                    <a:pt x="69" y="487"/>
                  </a:lnTo>
                  <a:lnTo>
                    <a:pt x="66" y="485"/>
                  </a:lnTo>
                  <a:lnTo>
                    <a:pt x="62" y="487"/>
                  </a:lnTo>
                  <a:lnTo>
                    <a:pt x="61" y="489"/>
                  </a:lnTo>
                  <a:lnTo>
                    <a:pt x="59" y="487"/>
                  </a:lnTo>
                  <a:lnTo>
                    <a:pt x="54" y="490"/>
                  </a:lnTo>
                  <a:lnTo>
                    <a:pt x="52" y="490"/>
                  </a:lnTo>
                  <a:lnTo>
                    <a:pt x="52" y="487"/>
                  </a:lnTo>
                  <a:lnTo>
                    <a:pt x="49" y="487"/>
                  </a:lnTo>
                  <a:lnTo>
                    <a:pt x="49" y="489"/>
                  </a:lnTo>
                  <a:lnTo>
                    <a:pt x="44" y="490"/>
                  </a:lnTo>
                  <a:lnTo>
                    <a:pt x="46" y="492"/>
                  </a:lnTo>
                  <a:lnTo>
                    <a:pt x="46" y="490"/>
                  </a:lnTo>
                  <a:lnTo>
                    <a:pt x="47" y="490"/>
                  </a:lnTo>
                  <a:lnTo>
                    <a:pt x="49" y="492"/>
                  </a:lnTo>
                  <a:lnTo>
                    <a:pt x="47" y="492"/>
                  </a:lnTo>
                  <a:lnTo>
                    <a:pt x="47" y="494"/>
                  </a:lnTo>
                  <a:lnTo>
                    <a:pt x="46" y="494"/>
                  </a:lnTo>
                  <a:lnTo>
                    <a:pt x="46" y="495"/>
                  </a:lnTo>
                  <a:lnTo>
                    <a:pt x="44" y="497"/>
                  </a:lnTo>
                  <a:lnTo>
                    <a:pt x="42" y="497"/>
                  </a:lnTo>
                  <a:lnTo>
                    <a:pt x="42" y="495"/>
                  </a:lnTo>
                  <a:lnTo>
                    <a:pt x="41" y="494"/>
                  </a:lnTo>
                  <a:lnTo>
                    <a:pt x="39" y="494"/>
                  </a:lnTo>
                  <a:lnTo>
                    <a:pt x="37" y="494"/>
                  </a:lnTo>
                  <a:lnTo>
                    <a:pt x="36" y="494"/>
                  </a:lnTo>
                  <a:lnTo>
                    <a:pt x="34" y="489"/>
                  </a:lnTo>
                  <a:lnTo>
                    <a:pt x="32" y="489"/>
                  </a:lnTo>
                  <a:lnTo>
                    <a:pt x="32" y="487"/>
                  </a:lnTo>
                  <a:lnTo>
                    <a:pt x="29" y="485"/>
                  </a:lnTo>
                  <a:lnTo>
                    <a:pt x="31" y="485"/>
                  </a:lnTo>
                  <a:lnTo>
                    <a:pt x="29" y="484"/>
                  </a:lnTo>
                  <a:lnTo>
                    <a:pt x="29" y="482"/>
                  </a:lnTo>
                  <a:lnTo>
                    <a:pt x="31" y="484"/>
                  </a:lnTo>
                  <a:lnTo>
                    <a:pt x="34" y="480"/>
                  </a:lnTo>
                  <a:lnTo>
                    <a:pt x="34" y="477"/>
                  </a:lnTo>
                  <a:lnTo>
                    <a:pt x="32" y="475"/>
                  </a:lnTo>
                  <a:lnTo>
                    <a:pt x="31" y="474"/>
                  </a:lnTo>
                  <a:lnTo>
                    <a:pt x="31" y="472"/>
                  </a:lnTo>
                  <a:lnTo>
                    <a:pt x="32" y="472"/>
                  </a:lnTo>
                  <a:lnTo>
                    <a:pt x="31" y="467"/>
                  </a:lnTo>
                  <a:lnTo>
                    <a:pt x="32" y="465"/>
                  </a:lnTo>
                  <a:lnTo>
                    <a:pt x="32" y="464"/>
                  </a:lnTo>
                  <a:lnTo>
                    <a:pt x="31" y="465"/>
                  </a:lnTo>
                  <a:lnTo>
                    <a:pt x="29" y="465"/>
                  </a:lnTo>
                  <a:lnTo>
                    <a:pt x="29" y="467"/>
                  </a:lnTo>
                  <a:lnTo>
                    <a:pt x="27" y="467"/>
                  </a:lnTo>
                  <a:lnTo>
                    <a:pt x="26" y="465"/>
                  </a:lnTo>
                  <a:lnTo>
                    <a:pt x="27" y="465"/>
                  </a:lnTo>
                  <a:lnTo>
                    <a:pt x="26" y="465"/>
                  </a:lnTo>
                  <a:lnTo>
                    <a:pt x="27" y="464"/>
                  </a:lnTo>
                  <a:lnTo>
                    <a:pt x="29" y="460"/>
                  </a:lnTo>
                  <a:lnTo>
                    <a:pt x="29" y="457"/>
                  </a:lnTo>
                  <a:lnTo>
                    <a:pt x="26" y="454"/>
                  </a:lnTo>
                  <a:lnTo>
                    <a:pt x="27" y="450"/>
                  </a:lnTo>
                  <a:lnTo>
                    <a:pt x="20" y="445"/>
                  </a:lnTo>
                  <a:lnTo>
                    <a:pt x="19" y="443"/>
                  </a:lnTo>
                  <a:lnTo>
                    <a:pt x="17" y="442"/>
                  </a:lnTo>
                  <a:lnTo>
                    <a:pt x="17" y="440"/>
                  </a:lnTo>
                  <a:lnTo>
                    <a:pt x="17" y="438"/>
                  </a:lnTo>
                  <a:lnTo>
                    <a:pt x="19" y="437"/>
                  </a:lnTo>
                  <a:lnTo>
                    <a:pt x="20" y="435"/>
                  </a:lnTo>
                  <a:lnTo>
                    <a:pt x="22" y="433"/>
                  </a:lnTo>
                  <a:lnTo>
                    <a:pt x="24" y="433"/>
                  </a:lnTo>
                  <a:lnTo>
                    <a:pt x="26" y="432"/>
                  </a:lnTo>
                  <a:lnTo>
                    <a:pt x="24" y="430"/>
                  </a:lnTo>
                  <a:lnTo>
                    <a:pt x="22" y="428"/>
                  </a:lnTo>
                  <a:lnTo>
                    <a:pt x="24" y="428"/>
                  </a:lnTo>
                  <a:lnTo>
                    <a:pt x="24" y="427"/>
                  </a:lnTo>
                  <a:lnTo>
                    <a:pt x="22" y="427"/>
                  </a:lnTo>
                  <a:lnTo>
                    <a:pt x="22" y="425"/>
                  </a:lnTo>
                  <a:lnTo>
                    <a:pt x="22" y="423"/>
                  </a:lnTo>
                  <a:lnTo>
                    <a:pt x="20" y="423"/>
                  </a:lnTo>
                  <a:lnTo>
                    <a:pt x="19" y="423"/>
                  </a:lnTo>
                  <a:lnTo>
                    <a:pt x="17" y="423"/>
                  </a:lnTo>
                  <a:lnTo>
                    <a:pt x="19" y="417"/>
                  </a:lnTo>
                  <a:lnTo>
                    <a:pt x="19" y="413"/>
                  </a:lnTo>
                  <a:lnTo>
                    <a:pt x="15" y="412"/>
                  </a:lnTo>
                  <a:lnTo>
                    <a:pt x="14" y="410"/>
                  </a:lnTo>
                  <a:lnTo>
                    <a:pt x="14" y="408"/>
                  </a:lnTo>
                  <a:lnTo>
                    <a:pt x="10" y="408"/>
                  </a:lnTo>
                  <a:lnTo>
                    <a:pt x="9" y="407"/>
                  </a:lnTo>
                  <a:lnTo>
                    <a:pt x="7" y="408"/>
                  </a:lnTo>
                  <a:lnTo>
                    <a:pt x="0" y="405"/>
                  </a:lnTo>
                  <a:lnTo>
                    <a:pt x="0" y="400"/>
                  </a:lnTo>
                  <a:lnTo>
                    <a:pt x="0" y="398"/>
                  </a:lnTo>
                  <a:lnTo>
                    <a:pt x="0" y="397"/>
                  </a:lnTo>
                  <a:lnTo>
                    <a:pt x="0" y="395"/>
                  </a:lnTo>
                  <a:lnTo>
                    <a:pt x="2" y="395"/>
                  </a:lnTo>
                  <a:lnTo>
                    <a:pt x="7" y="390"/>
                  </a:lnTo>
                  <a:lnTo>
                    <a:pt x="9" y="388"/>
                  </a:lnTo>
                  <a:lnTo>
                    <a:pt x="12" y="385"/>
                  </a:lnTo>
                  <a:lnTo>
                    <a:pt x="14" y="380"/>
                  </a:lnTo>
                  <a:lnTo>
                    <a:pt x="15" y="382"/>
                  </a:lnTo>
                  <a:lnTo>
                    <a:pt x="17" y="380"/>
                  </a:lnTo>
                  <a:lnTo>
                    <a:pt x="20" y="382"/>
                  </a:lnTo>
                  <a:lnTo>
                    <a:pt x="19" y="383"/>
                  </a:lnTo>
                  <a:lnTo>
                    <a:pt x="20" y="383"/>
                  </a:lnTo>
                  <a:lnTo>
                    <a:pt x="22" y="380"/>
                  </a:lnTo>
                  <a:lnTo>
                    <a:pt x="24" y="378"/>
                  </a:lnTo>
                  <a:lnTo>
                    <a:pt x="22" y="373"/>
                  </a:lnTo>
                  <a:lnTo>
                    <a:pt x="24" y="367"/>
                  </a:lnTo>
                  <a:lnTo>
                    <a:pt x="26" y="368"/>
                  </a:lnTo>
                  <a:lnTo>
                    <a:pt x="24" y="362"/>
                  </a:lnTo>
                  <a:lnTo>
                    <a:pt x="24" y="358"/>
                  </a:lnTo>
                  <a:lnTo>
                    <a:pt x="22" y="357"/>
                  </a:lnTo>
                  <a:lnTo>
                    <a:pt x="26" y="353"/>
                  </a:lnTo>
                  <a:lnTo>
                    <a:pt x="26" y="352"/>
                  </a:lnTo>
                  <a:lnTo>
                    <a:pt x="27" y="350"/>
                  </a:lnTo>
                  <a:lnTo>
                    <a:pt x="27" y="352"/>
                  </a:lnTo>
                  <a:lnTo>
                    <a:pt x="29" y="350"/>
                  </a:lnTo>
                  <a:lnTo>
                    <a:pt x="31" y="348"/>
                  </a:lnTo>
                  <a:lnTo>
                    <a:pt x="37" y="340"/>
                  </a:lnTo>
                  <a:lnTo>
                    <a:pt x="41" y="338"/>
                  </a:lnTo>
                  <a:lnTo>
                    <a:pt x="42" y="336"/>
                  </a:lnTo>
                  <a:lnTo>
                    <a:pt x="44" y="333"/>
                  </a:lnTo>
                  <a:lnTo>
                    <a:pt x="46" y="331"/>
                  </a:lnTo>
                  <a:lnTo>
                    <a:pt x="47" y="328"/>
                  </a:lnTo>
                  <a:lnTo>
                    <a:pt x="47" y="325"/>
                  </a:lnTo>
                  <a:lnTo>
                    <a:pt x="49" y="321"/>
                  </a:lnTo>
                  <a:lnTo>
                    <a:pt x="47" y="321"/>
                  </a:lnTo>
                  <a:lnTo>
                    <a:pt x="47" y="320"/>
                  </a:lnTo>
                  <a:lnTo>
                    <a:pt x="47" y="318"/>
                  </a:lnTo>
                  <a:lnTo>
                    <a:pt x="47" y="316"/>
                  </a:lnTo>
                  <a:lnTo>
                    <a:pt x="47" y="315"/>
                  </a:lnTo>
                  <a:lnTo>
                    <a:pt x="49" y="311"/>
                  </a:lnTo>
                  <a:lnTo>
                    <a:pt x="51" y="311"/>
                  </a:lnTo>
                  <a:lnTo>
                    <a:pt x="51" y="310"/>
                  </a:lnTo>
                  <a:lnTo>
                    <a:pt x="49" y="310"/>
                  </a:lnTo>
                  <a:lnTo>
                    <a:pt x="51" y="306"/>
                  </a:lnTo>
                  <a:lnTo>
                    <a:pt x="49" y="306"/>
                  </a:lnTo>
                  <a:lnTo>
                    <a:pt x="51" y="305"/>
                  </a:lnTo>
                  <a:lnTo>
                    <a:pt x="52" y="301"/>
                  </a:lnTo>
                  <a:lnTo>
                    <a:pt x="52" y="300"/>
                  </a:lnTo>
                  <a:lnTo>
                    <a:pt x="59" y="300"/>
                  </a:lnTo>
                  <a:lnTo>
                    <a:pt x="61" y="300"/>
                  </a:lnTo>
                  <a:lnTo>
                    <a:pt x="62" y="300"/>
                  </a:lnTo>
                  <a:lnTo>
                    <a:pt x="64" y="301"/>
                  </a:lnTo>
                  <a:lnTo>
                    <a:pt x="66" y="300"/>
                  </a:lnTo>
                  <a:lnTo>
                    <a:pt x="89" y="308"/>
                  </a:lnTo>
                  <a:lnTo>
                    <a:pt x="91" y="308"/>
                  </a:lnTo>
                  <a:lnTo>
                    <a:pt x="89" y="311"/>
                  </a:lnTo>
                  <a:lnTo>
                    <a:pt x="91" y="315"/>
                  </a:lnTo>
                  <a:lnTo>
                    <a:pt x="97" y="318"/>
                  </a:lnTo>
                  <a:lnTo>
                    <a:pt x="96" y="318"/>
                  </a:lnTo>
                  <a:lnTo>
                    <a:pt x="97" y="315"/>
                  </a:lnTo>
                  <a:lnTo>
                    <a:pt x="94" y="313"/>
                  </a:lnTo>
                  <a:lnTo>
                    <a:pt x="102" y="303"/>
                  </a:lnTo>
                  <a:lnTo>
                    <a:pt x="96" y="298"/>
                  </a:lnTo>
                  <a:lnTo>
                    <a:pt x="107" y="285"/>
                  </a:lnTo>
                  <a:lnTo>
                    <a:pt x="106" y="285"/>
                  </a:lnTo>
                  <a:lnTo>
                    <a:pt x="106" y="280"/>
                  </a:lnTo>
                  <a:lnTo>
                    <a:pt x="107" y="280"/>
                  </a:lnTo>
                  <a:lnTo>
                    <a:pt x="107" y="278"/>
                  </a:lnTo>
                  <a:lnTo>
                    <a:pt x="109" y="278"/>
                  </a:lnTo>
                  <a:lnTo>
                    <a:pt x="111" y="273"/>
                  </a:lnTo>
                  <a:lnTo>
                    <a:pt x="112" y="271"/>
                  </a:lnTo>
                  <a:lnTo>
                    <a:pt x="112" y="270"/>
                  </a:lnTo>
                  <a:lnTo>
                    <a:pt x="111" y="270"/>
                  </a:lnTo>
                  <a:lnTo>
                    <a:pt x="111" y="268"/>
                  </a:lnTo>
                  <a:lnTo>
                    <a:pt x="114" y="266"/>
                  </a:lnTo>
                  <a:lnTo>
                    <a:pt x="114" y="265"/>
                  </a:lnTo>
                  <a:lnTo>
                    <a:pt x="116" y="263"/>
                  </a:lnTo>
                  <a:lnTo>
                    <a:pt x="118" y="261"/>
                  </a:lnTo>
                  <a:lnTo>
                    <a:pt x="119" y="251"/>
                  </a:lnTo>
                  <a:lnTo>
                    <a:pt x="118" y="248"/>
                  </a:lnTo>
                  <a:lnTo>
                    <a:pt x="121" y="248"/>
                  </a:lnTo>
                  <a:lnTo>
                    <a:pt x="123" y="248"/>
                  </a:lnTo>
                  <a:lnTo>
                    <a:pt x="124" y="248"/>
                  </a:lnTo>
                  <a:lnTo>
                    <a:pt x="124" y="241"/>
                  </a:lnTo>
                  <a:lnTo>
                    <a:pt x="123" y="239"/>
                  </a:lnTo>
                  <a:lnTo>
                    <a:pt x="123" y="238"/>
                  </a:lnTo>
                  <a:lnTo>
                    <a:pt x="121" y="239"/>
                  </a:lnTo>
                  <a:lnTo>
                    <a:pt x="118" y="239"/>
                  </a:lnTo>
                  <a:lnTo>
                    <a:pt x="118" y="238"/>
                  </a:lnTo>
                  <a:lnTo>
                    <a:pt x="111" y="239"/>
                  </a:lnTo>
                  <a:lnTo>
                    <a:pt x="106" y="238"/>
                  </a:lnTo>
                  <a:lnTo>
                    <a:pt x="104" y="239"/>
                  </a:lnTo>
                  <a:lnTo>
                    <a:pt x="102" y="239"/>
                  </a:lnTo>
                  <a:lnTo>
                    <a:pt x="99" y="238"/>
                  </a:lnTo>
                  <a:lnTo>
                    <a:pt x="97" y="239"/>
                  </a:lnTo>
                  <a:lnTo>
                    <a:pt x="96" y="239"/>
                  </a:lnTo>
                  <a:lnTo>
                    <a:pt x="94" y="239"/>
                  </a:lnTo>
                  <a:lnTo>
                    <a:pt x="91" y="239"/>
                  </a:lnTo>
                  <a:lnTo>
                    <a:pt x="87" y="243"/>
                  </a:lnTo>
                  <a:lnTo>
                    <a:pt x="86" y="245"/>
                  </a:lnTo>
                  <a:lnTo>
                    <a:pt x="79" y="248"/>
                  </a:lnTo>
                  <a:lnTo>
                    <a:pt x="74" y="246"/>
                  </a:lnTo>
                  <a:lnTo>
                    <a:pt x="74" y="245"/>
                  </a:lnTo>
                  <a:lnTo>
                    <a:pt x="67" y="243"/>
                  </a:lnTo>
                  <a:lnTo>
                    <a:pt x="66" y="243"/>
                  </a:lnTo>
                  <a:lnTo>
                    <a:pt x="67" y="238"/>
                  </a:lnTo>
                  <a:lnTo>
                    <a:pt x="66" y="234"/>
                  </a:lnTo>
                  <a:lnTo>
                    <a:pt x="66" y="231"/>
                  </a:lnTo>
                  <a:lnTo>
                    <a:pt x="69" y="221"/>
                  </a:lnTo>
                  <a:lnTo>
                    <a:pt x="71" y="218"/>
                  </a:lnTo>
                  <a:lnTo>
                    <a:pt x="72" y="216"/>
                  </a:lnTo>
                  <a:lnTo>
                    <a:pt x="77" y="214"/>
                  </a:lnTo>
                  <a:lnTo>
                    <a:pt x="77" y="213"/>
                  </a:lnTo>
                  <a:lnTo>
                    <a:pt x="76" y="213"/>
                  </a:lnTo>
                  <a:lnTo>
                    <a:pt x="74" y="213"/>
                  </a:lnTo>
                  <a:lnTo>
                    <a:pt x="72" y="213"/>
                  </a:lnTo>
                  <a:lnTo>
                    <a:pt x="67" y="213"/>
                  </a:lnTo>
                  <a:lnTo>
                    <a:pt x="66" y="213"/>
                  </a:lnTo>
                  <a:lnTo>
                    <a:pt x="66" y="211"/>
                  </a:lnTo>
                  <a:lnTo>
                    <a:pt x="64" y="211"/>
                  </a:lnTo>
                  <a:lnTo>
                    <a:pt x="54" y="204"/>
                  </a:lnTo>
                  <a:lnTo>
                    <a:pt x="52" y="201"/>
                  </a:lnTo>
                  <a:lnTo>
                    <a:pt x="46" y="203"/>
                  </a:lnTo>
                  <a:lnTo>
                    <a:pt x="44" y="206"/>
                  </a:lnTo>
                  <a:lnTo>
                    <a:pt x="41" y="208"/>
                  </a:lnTo>
                  <a:lnTo>
                    <a:pt x="39" y="206"/>
                  </a:lnTo>
                  <a:lnTo>
                    <a:pt x="39" y="203"/>
                  </a:lnTo>
                  <a:lnTo>
                    <a:pt x="37" y="201"/>
                  </a:lnTo>
                  <a:lnTo>
                    <a:pt x="37" y="199"/>
                  </a:lnTo>
                  <a:lnTo>
                    <a:pt x="36" y="198"/>
                  </a:lnTo>
                  <a:lnTo>
                    <a:pt x="37" y="196"/>
                  </a:lnTo>
                  <a:lnTo>
                    <a:pt x="39" y="194"/>
                  </a:lnTo>
                  <a:lnTo>
                    <a:pt x="42" y="194"/>
                  </a:lnTo>
                  <a:lnTo>
                    <a:pt x="39" y="189"/>
                  </a:lnTo>
                  <a:lnTo>
                    <a:pt x="37" y="189"/>
                  </a:lnTo>
                  <a:lnTo>
                    <a:pt x="31" y="184"/>
                  </a:lnTo>
                  <a:lnTo>
                    <a:pt x="27" y="183"/>
                  </a:lnTo>
                  <a:lnTo>
                    <a:pt x="26" y="181"/>
                  </a:lnTo>
                  <a:lnTo>
                    <a:pt x="26" y="178"/>
                  </a:lnTo>
                  <a:lnTo>
                    <a:pt x="31" y="176"/>
                  </a:lnTo>
                  <a:lnTo>
                    <a:pt x="34" y="174"/>
                  </a:lnTo>
                  <a:lnTo>
                    <a:pt x="29" y="161"/>
                  </a:lnTo>
                  <a:lnTo>
                    <a:pt x="27" y="159"/>
                  </a:lnTo>
                  <a:lnTo>
                    <a:pt x="24" y="159"/>
                  </a:lnTo>
                  <a:lnTo>
                    <a:pt x="31" y="154"/>
                  </a:lnTo>
                  <a:lnTo>
                    <a:pt x="32" y="148"/>
                  </a:lnTo>
                  <a:lnTo>
                    <a:pt x="36" y="144"/>
                  </a:lnTo>
                  <a:lnTo>
                    <a:pt x="36" y="143"/>
                  </a:lnTo>
                  <a:lnTo>
                    <a:pt x="34" y="139"/>
                  </a:lnTo>
                  <a:lnTo>
                    <a:pt x="32" y="139"/>
                  </a:lnTo>
                  <a:lnTo>
                    <a:pt x="32" y="136"/>
                  </a:lnTo>
                  <a:lnTo>
                    <a:pt x="34" y="134"/>
                  </a:lnTo>
                  <a:lnTo>
                    <a:pt x="36" y="134"/>
                  </a:lnTo>
                  <a:lnTo>
                    <a:pt x="34" y="132"/>
                  </a:lnTo>
                  <a:lnTo>
                    <a:pt x="36" y="131"/>
                  </a:lnTo>
                  <a:lnTo>
                    <a:pt x="39" y="129"/>
                  </a:lnTo>
                  <a:lnTo>
                    <a:pt x="44" y="126"/>
                  </a:lnTo>
                  <a:lnTo>
                    <a:pt x="47" y="126"/>
                  </a:lnTo>
                  <a:lnTo>
                    <a:pt x="51" y="126"/>
                  </a:lnTo>
                  <a:lnTo>
                    <a:pt x="52" y="124"/>
                  </a:lnTo>
                  <a:lnTo>
                    <a:pt x="54" y="121"/>
                  </a:lnTo>
                  <a:lnTo>
                    <a:pt x="54" y="119"/>
                  </a:lnTo>
                  <a:lnTo>
                    <a:pt x="54" y="116"/>
                  </a:lnTo>
                  <a:lnTo>
                    <a:pt x="51" y="111"/>
                  </a:lnTo>
                  <a:lnTo>
                    <a:pt x="52" y="107"/>
                  </a:lnTo>
                  <a:lnTo>
                    <a:pt x="49" y="104"/>
                  </a:lnTo>
                  <a:lnTo>
                    <a:pt x="47" y="99"/>
                  </a:lnTo>
                  <a:lnTo>
                    <a:pt x="44" y="96"/>
                  </a:lnTo>
                  <a:lnTo>
                    <a:pt x="44" y="94"/>
                  </a:lnTo>
                  <a:lnTo>
                    <a:pt x="42" y="94"/>
                  </a:lnTo>
                  <a:lnTo>
                    <a:pt x="41" y="92"/>
                  </a:lnTo>
                  <a:lnTo>
                    <a:pt x="39" y="91"/>
                  </a:lnTo>
                  <a:lnTo>
                    <a:pt x="36" y="89"/>
                  </a:lnTo>
                  <a:lnTo>
                    <a:pt x="34" y="87"/>
                  </a:lnTo>
                  <a:lnTo>
                    <a:pt x="36" y="84"/>
                  </a:lnTo>
                  <a:lnTo>
                    <a:pt x="44" y="72"/>
                  </a:lnTo>
                  <a:lnTo>
                    <a:pt x="77" y="64"/>
                  </a:lnTo>
                  <a:lnTo>
                    <a:pt x="81" y="62"/>
                  </a:lnTo>
                  <a:lnTo>
                    <a:pt x="87" y="57"/>
                  </a:lnTo>
                  <a:lnTo>
                    <a:pt x="139" y="20"/>
                  </a:lnTo>
                  <a:lnTo>
                    <a:pt x="143" y="0"/>
                  </a:lnTo>
                  <a:lnTo>
                    <a:pt x="188" y="5"/>
                  </a:lnTo>
                  <a:lnTo>
                    <a:pt x="241" y="14"/>
                  </a:lnTo>
                  <a:lnTo>
                    <a:pt x="258" y="15"/>
                  </a:lnTo>
                  <a:lnTo>
                    <a:pt x="270" y="17"/>
                  </a:lnTo>
                  <a:lnTo>
                    <a:pt x="300" y="22"/>
                  </a:lnTo>
                  <a:lnTo>
                    <a:pt x="306" y="22"/>
                  </a:lnTo>
                  <a:lnTo>
                    <a:pt x="325" y="25"/>
                  </a:lnTo>
                  <a:lnTo>
                    <a:pt x="330" y="25"/>
                  </a:lnTo>
                  <a:lnTo>
                    <a:pt x="338" y="29"/>
                  </a:lnTo>
                  <a:lnTo>
                    <a:pt x="350" y="29"/>
                  </a:lnTo>
                  <a:lnTo>
                    <a:pt x="360" y="32"/>
                  </a:lnTo>
                  <a:lnTo>
                    <a:pt x="378" y="34"/>
                  </a:lnTo>
                  <a:lnTo>
                    <a:pt x="382" y="35"/>
                  </a:lnTo>
                  <a:lnTo>
                    <a:pt x="387" y="35"/>
                  </a:lnTo>
                  <a:lnTo>
                    <a:pt x="400" y="37"/>
                  </a:lnTo>
                  <a:lnTo>
                    <a:pt x="409" y="39"/>
                  </a:lnTo>
                  <a:lnTo>
                    <a:pt x="414" y="42"/>
                  </a:lnTo>
                  <a:lnTo>
                    <a:pt x="417" y="39"/>
                  </a:lnTo>
                  <a:lnTo>
                    <a:pt x="419" y="39"/>
                  </a:lnTo>
                  <a:lnTo>
                    <a:pt x="430" y="39"/>
                  </a:lnTo>
                  <a:lnTo>
                    <a:pt x="437" y="41"/>
                  </a:lnTo>
                  <a:lnTo>
                    <a:pt x="444" y="41"/>
                  </a:lnTo>
                  <a:lnTo>
                    <a:pt x="464" y="46"/>
                  </a:lnTo>
                  <a:lnTo>
                    <a:pt x="472" y="44"/>
                  </a:lnTo>
                  <a:lnTo>
                    <a:pt x="475" y="46"/>
                  </a:lnTo>
                  <a:lnTo>
                    <a:pt x="484" y="46"/>
                  </a:lnTo>
                  <a:lnTo>
                    <a:pt x="494" y="47"/>
                  </a:lnTo>
                  <a:lnTo>
                    <a:pt x="501" y="46"/>
                  </a:lnTo>
                  <a:lnTo>
                    <a:pt x="502" y="47"/>
                  </a:lnTo>
                  <a:lnTo>
                    <a:pt x="516" y="47"/>
                  </a:lnTo>
                  <a:lnTo>
                    <a:pt x="524" y="51"/>
                  </a:lnTo>
                  <a:lnTo>
                    <a:pt x="537" y="51"/>
                  </a:lnTo>
                  <a:lnTo>
                    <a:pt x="539" y="51"/>
                  </a:lnTo>
                  <a:lnTo>
                    <a:pt x="554" y="54"/>
                  </a:lnTo>
                  <a:lnTo>
                    <a:pt x="559" y="56"/>
                  </a:lnTo>
                  <a:lnTo>
                    <a:pt x="569" y="56"/>
                  </a:lnTo>
                  <a:lnTo>
                    <a:pt x="574" y="57"/>
                  </a:lnTo>
                  <a:lnTo>
                    <a:pt x="586" y="59"/>
                  </a:lnTo>
                  <a:lnTo>
                    <a:pt x="589" y="61"/>
                  </a:lnTo>
                  <a:lnTo>
                    <a:pt x="594" y="57"/>
                  </a:lnTo>
                  <a:lnTo>
                    <a:pt x="598" y="57"/>
                  </a:lnTo>
                  <a:lnTo>
                    <a:pt x="603" y="59"/>
                  </a:lnTo>
                  <a:lnTo>
                    <a:pt x="608" y="59"/>
                  </a:lnTo>
                  <a:lnTo>
                    <a:pt x="611" y="59"/>
                  </a:lnTo>
                  <a:lnTo>
                    <a:pt x="613" y="59"/>
                  </a:lnTo>
                  <a:lnTo>
                    <a:pt x="619" y="59"/>
                  </a:lnTo>
                  <a:lnTo>
                    <a:pt x="623" y="61"/>
                  </a:lnTo>
                  <a:lnTo>
                    <a:pt x="628" y="61"/>
                  </a:lnTo>
                  <a:lnTo>
                    <a:pt x="634" y="61"/>
                  </a:lnTo>
                  <a:lnTo>
                    <a:pt x="636" y="64"/>
                  </a:lnTo>
                  <a:lnTo>
                    <a:pt x="643" y="64"/>
                  </a:lnTo>
                  <a:lnTo>
                    <a:pt x="651" y="62"/>
                  </a:lnTo>
                  <a:lnTo>
                    <a:pt x="659" y="61"/>
                  </a:lnTo>
                  <a:lnTo>
                    <a:pt x="666" y="61"/>
                  </a:lnTo>
                  <a:lnTo>
                    <a:pt x="666" y="62"/>
                  </a:lnTo>
                  <a:lnTo>
                    <a:pt x="668" y="62"/>
                  </a:lnTo>
                  <a:lnTo>
                    <a:pt x="671" y="62"/>
                  </a:lnTo>
                  <a:lnTo>
                    <a:pt x="673" y="61"/>
                  </a:lnTo>
                  <a:lnTo>
                    <a:pt x="690" y="61"/>
                  </a:lnTo>
                  <a:lnTo>
                    <a:pt x="700" y="61"/>
                  </a:lnTo>
                  <a:lnTo>
                    <a:pt x="718" y="59"/>
                  </a:lnTo>
                  <a:lnTo>
                    <a:pt x="733" y="59"/>
                  </a:lnTo>
                  <a:lnTo>
                    <a:pt x="748" y="59"/>
                  </a:lnTo>
                  <a:lnTo>
                    <a:pt x="765" y="57"/>
                  </a:lnTo>
                  <a:lnTo>
                    <a:pt x="771" y="57"/>
                  </a:lnTo>
                  <a:lnTo>
                    <a:pt x="781" y="57"/>
                  </a:lnTo>
                  <a:lnTo>
                    <a:pt x="792" y="56"/>
                  </a:lnTo>
                  <a:lnTo>
                    <a:pt x="807" y="56"/>
                  </a:lnTo>
                  <a:lnTo>
                    <a:pt x="817" y="56"/>
                  </a:lnTo>
                  <a:lnTo>
                    <a:pt x="827" y="56"/>
                  </a:lnTo>
                  <a:lnTo>
                    <a:pt x="838" y="56"/>
                  </a:lnTo>
                  <a:lnTo>
                    <a:pt x="852" y="52"/>
                  </a:lnTo>
                  <a:lnTo>
                    <a:pt x="852" y="54"/>
                  </a:lnTo>
                  <a:lnTo>
                    <a:pt x="853" y="54"/>
                  </a:lnTo>
                  <a:lnTo>
                    <a:pt x="855" y="54"/>
                  </a:lnTo>
                  <a:lnTo>
                    <a:pt x="860" y="54"/>
                  </a:lnTo>
                  <a:lnTo>
                    <a:pt x="873" y="54"/>
                  </a:lnTo>
                  <a:lnTo>
                    <a:pt x="877" y="54"/>
                  </a:lnTo>
                  <a:lnTo>
                    <a:pt x="877" y="52"/>
                  </a:lnTo>
                  <a:lnTo>
                    <a:pt x="880" y="52"/>
                  </a:lnTo>
                  <a:lnTo>
                    <a:pt x="885" y="52"/>
                  </a:lnTo>
                  <a:lnTo>
                    <a:pt x="900" y="52"/>
                  </a:lnTo>
                  <a:lnTo>
                    <a:pt x="905" y="51"/>
                  </a:lnTo>
                  <a:lnTo>
                    <a:pt x="909" y="51"/>
                  </a:lnTo>
                  <a:lnTo>
                    <a:pt x="912" y="51"/>
                  </a:lnTo>
                  <a:lnTo>
                    <a:pt x="924" y="51"/>
                  </a:lnTo>
                  <a:lnTo>
                    <a:pt x="934" y="51"/>
                  </a:lnTo>
                  <a:lnTo>
                    <a:pt x="937" y="49"/>
                  </a:lnTo>
                  <a:lnTo>
                    <a:pt x="944" y="49"/>
                  </a:lnTo>
                  <a:lnTo>
                    <a:pt x="947" y="47"/>
                  </a:lnTo>
                  <a:lnTo>
                    <a:pt x="954" y="47"/>
                  </a:lnTo>
                  <a:lnTo>
                    <a:pt x="959" y="47"/>
                  </a:lnTo>
                  <a:lnTo>
                    <a:pt x="965" y="47"/>
                  </a:lnTo>
                  <a:lnTo>
                    <a:pt x="967" y="47"/>
                  </a:lnTo>
                  <a:lnTo>
                    <a:pt x="976" y="46"/>
                  </a:lnTo>
                  <a:lnTo>
                    <a:pt x="984" y="44"/>
                  </a:lnTo>
                  <a:lnTo>
                    <a:pt x="989" y="44"/>
                  </a:lnTo>
                  <a:lnTo>
                    <a:pt x="1007" y="42"/>
                  </a:lnTo>
                  <a:lnTo>
                    <a:pt x="1009" y="49"/>
                  </a:lnTo>
                  <a:lnTo>
                    <a:pt x="1011" y="51"/>
                  </a:lnTo>
                  <a:lnTo>
                    <a:pt x="1011" y="54"/>
                  </a:lnTo>
                  <a:lnTo>
                    <a:pt x="1004" y="57"/>
                  </a:lnTo>
                  <a:lnTo>
                    <a:pt x="1002" y="61"/>
                  </a:lnTo>
                  <a:lnTo>
                    <a:pt x="1006" y="61"/>
                  </a:lnTo>
                  <a:lnTo>
                    <a:pt x="1007" y="61"/>
                  </a:lnTo>
                  <a:lnTo>
                    <a:pt x="1007" y="62"/>
                  </a:lnTo>
                  <a:lnTo>
                    <a:pt x="1006" y="67"/>
                  </a:lnTo>
                  <a:lnTo>
                    <a:pt x="1004" y="71"/>
                  </a:lnTo>
                  <a:lnTo>
                    <a:pt x="1006" y="74"/>
                  </a:lnTo>
                  <a:lnTo>
                    <a:pt x="1004" y="76"/>
                  </a:lnTo>
                  <a:lnTo>
                    <a:pt x="1002" y="76"/>
                  </a:lnTo>
                  <a:lnTo>
                    <a:pt x="1001" y="77"/>
                  </a:lnTo>
                  <a:lnTo>
                    <a:pt x="997" y="74"/>
                  </a:lnTo>
                  <a:lnTo>
                    <a:pt x="996" y="74"/>
                  </a:lnTo>
                  <a:lnTo>
                    <a:pt x="994" y="77"/>
                  </a:lnTo>
                  <a:lnTo>
                    <a:pt x="989" y="81"/>
                  </a:lnTo>
                  <a:lnTo>
                    <a:pt x="982" y="82"/>
                  </a:lnTo>
                  <a:lnTo>
                    <a:pt x="979" y="86"/>
                  </a:lnTo>
                  <a:lnTo>
                    <a:pt x="976" y="82"/>
                  </a:lnTo>
                  <a:lnTo>
                    <a:pt x="974" y="82"/>
                  </a:lnTo>
                  <a:lnTo>
                    <a:pt x="970" y="81"/>
                  </a:lnTo>
                  <a:lnTo>
                    <a:pt x="967" y="79"/>
                  </a:lnTo>
                  <a:lnTo>
                    <a:pt x="965" y="81"/>
                  </a:lnTo>
                  <a:lnTo>
                    <a:pt x="960" y="87"/>
                  </a:lnTo>
                  <a:lnTo>
                    <a:pt x="959" y="91"/>
                  </a:lnTo>
                  <a:lnTo>
                    <a:pt x="957" y="92"/>
                  </a:lnTo>
                  <a:lnTo>
                    <a:pt x="952" y="91"/>
                  </a:lnTo>
                  <a:lnTo>
                    <a:pt x="947" y="89"/>
                  </a:lnTo>
                  <a:lnTo>
                    <a:pt x="949" y="92"/>
                  </a:lnTo>
                  <a:lnTo>
                    <a:pt x="945" y="92"/>
                  </a:lnTo>
                  <a:lnTo>
                    <a:pt x="944" y="96"/>
                  </a:lnTo>
                  <a:lnTo>
                    <a:pt x="945" y="97"/>
                  </a:lnTo>
                  <a:lnTo>
                    <a:pt x="942" y="97"/>
                  </a:lnTo>
                  <a:lnTo>
                    <a:pt x="940" y="97"/>
                  </a:lnTo>
                  <a:lnTo>
                    <a:pt x="940" y="96"/>
                  </a:lnTo>
                  <a:lnTo>
                    <a:pt x="935" y="97"/>
                  </a:lnTo>
                  <a:lnTo>
                    <a:pt x="934" y="106"/>
                  </a:lnTo>
                  <a:lnTo>
                    <a:pt x="930" y="109"/>
                  </a:lnTo>
                  <a:lnTo>
                    <a:pt x="932" y="112"/>
                  </a:lnTo>
                  <a:lnTo>
                    <a:pt x="930" y="112"/>
                  </a:lnTo>
                  <a:lnTo>
                    <a:pt x="930" y="111"/>
                  </a:lnTo>
                  <a:lnTo>
                    <a:pt x="924" y="114"/>
                  </a:lnTo>
                  <a:lnTo>
                    <a:pt x="925" y="116"/>
                  </a:lnTo>
                  <a:lnTo>
                    <a:pt x="924" y="117"/>
                  </a:lnTo>
                  <a:lnTo>
                    <a:pt x="922" y="116"/>
                  </a:lnTo>
                  <a:lnTo>
                    <a:pt x="922" y="119"/>
                  </a:lnTo>
                  <a:lnTo>
                    <a:pt x="922" y="121"/>
                  </a:lnTo>
                  <a:lnTo>
                    <a:pt x="924" y="122"/>
                  </a:lnTo>
                  <a:lnTo>
                    <a:pt x="927" y="122"/>
                  </a:lnTo>
                  <a:lnTo>
                    <a:pt x="927" y="124"/>
                  </a:lnTo>
                  <a:lnTo>
                    <a:pt x="929" y="124"/>
                  </a:lnTo>
                  <a:lnTo>
                    <a:pt x="929" y="126"/>
                  </a:lnTo>
                  <a:lnTo>
                    <a:pt x="927" y="127"/>
                  </a:lnTo>
                  <a:lnTo>
                    <a:pt x="927" y="129"/>
                  </a:lnTo>
                  <a:lnTo>
                    <a:pt x="929" y="131"/>
                  </a:lnTo>
                  <a:lnTo>
                    <a:pt x="930" y="134"/>
                  </a:lnTo>
                  <a:lnTo>
                    <a:pt x="932" y="136"/>
                  </a:lnTo>
                  <a:lnTo>
                    <a:pt x="932" y="137"/>
                  </a:lnTo>
                  <a:lnTo>
                    <a:pt x="934" y="137"/>
                  </a:lnTo>
                  <a:lnTo>
                    <a:pt x="934" y="139"/>
                  </a:lnTo>
                  <a:lnTo>
                    <a:pt x="932" y="139"/>
                  </a:lnTo>
                  <a:lnTo>
                    <a:pt x="935" y="137"/>
                  </a:lnTo>
                  <a:lnTo>
                    <a:pt x="937" y="139"/>
                  </a:lnTo>
                  <a:lnTo>
                    <a:pt x="935" y="141"/>
                  </a:lnTo>
                  <a:lnTo>
                    <a:pt x="937" y="143"/>
                  </a:lnTo>
                  <a:lnTo>
                    <a:pt x="937" y="144"/>
                  </a:lnTo>
                  <a:lnTo>
                    <a:pt x="939" y="144"/>
                  </a:lnTo>
                  <a:lnTo>
                    <a:pt x="940" y="149"/>
                  </a:lnTo>
                  <a:lnTo>
                    <a:pt x="949" y="148"/>
                  </a:lnTo>
                  <a:lnTo>
                    <a:pt x="949" y="146"/>
                  </a:lnTo>
                  <a:lnTo>
                    <a:pt x="952" y="143"/>
                  </a:lnTo>
                  <a:lnTo>
                    <a:pt x="952" y="148"/>
                  </a:lnTo>
                  <a:lnTo>
                    <a:pt x="955" y="149"/>
                  </a:lnTo>
                  <a:lnTo>
                    <a:pt x="957" y="156"/>
                  </a:lnTo>
                  <a:lnTo>
                    <a:pt x="960" y="161"/>
                  </a:lnTo>
                  <a:lnTo>
                    <a:pt x="964" y="163"/>
                  </a:lnTo>
                  <a:lnTo>
                    <a:pt x="964" y="164"/>
                  </a:lnTo>
                  <a:lnTo>
                    <a:pt x="964" y="168"/>
                  </a:lnTo>
                  <a:lnTo>
                    <a:pt x="964" y="169"/>
                  </a:lnTo>
                  <a:lnTo>
                    <a:pt x="964" y="171"/>
                  </a:lnTo>
                  <a:lnTo>
                    <a:pt x="960" y="171"/>
                  </a:lnTo>
                  <a:lnTo>
                    <a:pt x="960" y="173"/>
                  </a:lnTo>
                  <a:lnTo>
                    <a:pt x="957" y="174"/>
                  </a:lnTo>
                  <a:lnTo>
                    <a:pt x="955" y="176"/>
                  </a:lnTo>
                  <a:lnTo>
                    <a:pt x="955" y="179"/>
                  </a:lnTo>
                  <a:lnTo>
                    <a:pt x="954" y="181"/>
                  </a:lnTo>
                  <a:lnTo>
                    <a:pt x="954" y="183"/>
                  </a:lnTo>
                  <a:lnTo>
                    <a:pt x="954" y="189"/>
                  </a:lnTo>
                  <a:lnTo>
                    <a:pt x="957" y="189"/>
                  </a:lnTo>
                  <a:lnTo>
                    <a:pt x="959" y="189"/>
                  </a:lnTo>
                  <a:lnTo>
                    <a:pt x="964" y="193"/>
                  </a:lnTo>
                  <a:lnTo>
                    <a:pt x="969" y="196"/>
                  </a:lnTo>
                  <a:lnTo>
                    <a:pt x="974" y="199"/>
                  </a:lnTo>
                  <a:lnTo>
                    <a:pt x="974" y="204"/>
                  </a:lnTo>
                  <a:lnTo>
                    <a:pt x="976" y="211"/>
                  </a:lnTo>
                  <a:lnTo>
                    <a:pt x="979" y="213"/>
                  </a:lnTo>
                  <a:lnTo>
                    <a:pt x="979" y="214"/>
                  </a:lnTo>
                  <a:lnTo>
                    <a:pt x="981" y="216"/>
                  </a:lnTo>
                  <a:lnTo>
                    <a:pt x="981" y="221"/>
                  </a:lnTo>
                  <a:lnTo>
                    <a:pt x="981" y="224"/>
                  </a:lnTo>
                  <a:lnTo>
                    <a:pt x="982" y="226"/>
                  </a:lnTo>
                  <a:lnTo>
                    <a:pt x="982" y="228"/>
                  </a:lnTo>
                  <a:lnTo>
                    <a:pt x="984" y="229"/>
                  </a:lnTo>
                  <a:lnTo>
                    <a:pt x="984" y="231"/>
                  </a:lnTo>
                  <a:lnTo>
                    <a:pt x="987" y="236"/>
                  </a:lnTo>
                  <a:lnTo>
                    <a:pt x="989" y="236"/>
                  </a:lnTo>
                  <a:lnTo>
                    <a:pt x="991" y="236"/>
                  </a:lnTo>
                  <a:lnTo>
                    <a:pt x="992" y="238"/>
                  </a:lnTo>
                  <a:lnTo>
                    <a:pt x="996" y="239"/>
                  </a:lnTo>
                  <a:lnTo>
                    <a:pt x="996" y="241"/>
                  </a:lnTo>
                  <a:lnTo>
                    <a:pt x="1004" y="250"/>
                  </a:lnTo>
                  <a:lnTo>
                    <a:pt x="1004" y="251"/>
                  </a:lnTo>
                  <a:lnTo>
                    <a:pt x="1004" y="253"/>
                  </a:lnTo>
                  <a:lnTo>
                    <a:pt x="1002" y="256"/>
                  </a:lnTo>
                  <a:lnTo>
                    <a:pt x="1002" y="258"/>
                  </a:lnTo>
                  <a:lnTo>
                    <a:pt x="1004" y="260"/>
                  </a:lnTo>
                  <a:lnTo>
                    <a:pt x="1004" y="261"/>
                  </a:lnTo>
                  <a:lnTo>
                    <a:pt x="1002" y="261"/>
                  </a:lnTo>
                  <a:lnTo>
                    <a:pt x="1002" y="265"/>
                  </a:lnTo>
                  <a:lnTo>
                    <a:pt x="1004" y="265"/>
                  </a:lnTo>
                  <a:lnTo>
                    <a:pt x="1004" y="266"/>
                  </a:lnTo>
                  <a:lnTo>
                    <a:pt x="1006" y="268"/>
                  </a:lnTo>
                  <a:lnTo>
                    <a:pt x="1004" y="276"/>
                  </a:lnTo>
                  <a:lnTo>
                    <a:pt x="997" y="281"/>
                  </a:lnTo>
                  <a:lnTo>
                    <a:pt x="997" y="285"/>
                  </a:lnTo>
                  <a:lnTo>
                    <a:pt x="994" y="286"/>
                  </a:lnTo>
                  <a:lnTo>
                    <a:pt x="989" y="291"/>
                  </a:lnTo>
                  <a:lnTo>
                    <a:pt x="989" y="293"/>
                  </a:lnTo>
                  <a:lnTo>
                    <a:pt x="989" y="295"/>
                  </a:lnTo>
                  <a:lnTo>
                    <a:pt x="989" y="296"/>
                  </a:lnTo>
                  <a:lnTo>
                    <a:pt x="989" y="305"/>
                  </a:lnTo>
                  <a:lnTo>
                    <a:pt x="989" y="306"/>
                  </a:lnTo>
                  <a:lnTo>
                    <a:pt x="989" y="308"/>
                  </a:lnTo>
                  <a:lnTo>
                    <a:pt x="987" y="310"/>
                  </a:lnTo>
                  <a:lnTo>
                    <a:pt x="986" y="313"/>
                  </a:lnTo>
                  <a:lnTo>
                    <a:pt x="984" y="316"/>
                  </a:lnTo>
                  <a:lnTo>
                    <a:pt x="982" y="321"/>
                  </a:lnTo>
                  <a:lnTo>
                    <a:pt x="981" y="325"/>
                  </a:lnTo>
                  <a:lnTo>
                    <a:pt x="977" y="326"/>
                  </a:lnTo>
                  <a:lnTo>
                    <a:pt x="977" y="325"/>
                  </a:lnTo>
                  <a:lnTo>
                    <a:pt x="981" y="320"/>
                  </a:lnTo>
                  <a:lnTo>
                    <a:pt x="979" y="316"/>
                  </a:lnTo>
                  <a:lnTo>
                    <a:pt x="981" y="316"/>
                  </a:lnTo>
                  <a:lnTo>
                    <a:pt x="982" y="315"/>
                  </a:lnTo>
                  <a:lnTo>
                    <a:pt x="981" y="313"/>
                  </a:lnTo>
                  <a:lnTo>
                    <a:pt x="979" y="313"/>
                  </a:lnTo>
                  <a:lnTo>
                    <a:pt x="979" y="315"/>
                  </a:lnTo>
                  <a:lnTo>
                    <a:pt x="979" y="316"/>
                  </a:lnTo>
                  <a:lnTo>
                    <a:pt x="979" y="320"/>
                  </a:lnTo>
                  <a:lnTo>
                    <a:pt x="976" y="325"/>
                  </a:lnTo>
                  <a:lnTo>
                    <a:pt x="977" y="326"/>
                  </a:lnTo>
                  <a:lnTo>
                    <a:pt x="972" y="326"/>
                  </a:lnTo>
                  <a:lnTo>
                    <a:pt x="965" y="331"/>
                  </a:lnTo>
                  <a:lnTo>
                    <a:pt x="964" y="330"/>
                  </a:lnTo>
                  <a:lnTo>
                    <a:pt x="965" y="330"/>
                  </a:lnTo>
                  <a:lnTo>
                    <a:pt x="965" y="328"/>
                  </a:lnTo>
                  <a:lnTo>
                    <a:pt x="964" y="326"/>
                  </a:lnTo>
                  <a:lnTo>
                    <a:pt x="962" y="326"/>
                  </a:lnTo>
                  <a:lnTo>
                    <a:pt x="960" y="328"/>
                  </a:lnTo>
                  <a:lnTo>
                    <a:pt x="960" y="330"/>
                  </a:lnTo>
                  <a:lnTo>
                    <a:pt x="962" y="331"/>
                  </a:lnTo>
                  <a:lnTo>
                    <a:pt x="960" y="331"/>
                  </a:lnTo>
                  <a:lnTo>
                    <a:pt x="960" y="333"/>
                  </a:lnTo>
                  <a:lnTo>
                    <a:pt x="962" y="333"/>
                  </a:lnTo>
                  <a:lnTo>
                    <a:pt x="959" y="338"/>
                  </a:lnTo>
                  <a:lnTo>
                    <a:pt x="957" y="343"/>
                  </a:lnTo>
                  <a:lnTo>
                    <a:pt x="955" y="345"/>
                  </a:lnTo>
                  <a:lnTo>
                    <a:pt x="954" y="345"/>
                  </a:lnTo>
                  <a:lnTo>
                    <a:pt x="952" y="343"/>
                  </a:lnTo>
                  <a:lnTo>
                    <a:pt x="950" y="340"/>
                  </a:lnTo>
                  <a:lnTo>
                    <a:pt x="950" y="336"/>
                  </a:lnTo>
                  <a:lnTo>
                    <a:pt x="944" y="343"/>
                  </a:lnTo>
                  <a:lnTo>
                    <a:pt x="945" y="343"/>
                  </a:lnTo>
                  <a:lnTo>
                    <a:pt x="930" y="353"/>
                  </a:lnTo>
                  <a:lnTo>
                    <a:pt x="929" y="355"/>
                  </a:lnTo>
                  <a:lnTo>
                    <a:pt x="924" y="353"/>
                  </a:lnTo>
                  <a:lnTo>
                    <a:pt x="919" y="353"/>
                  </a:lnTo>
                  <a:lnTo>
                    <a:pt x="915" y="355"/>
                  </a:lnTo>
                  <a:lnTo>
                    <a:pt x="919" y="355"/>
                  </a:lnTo>
                  <a:lnTo>
                    <a:pt x="919" y="357"/>
                  </a:lnTo>
                  <a:lnTo>
                    <a:pt x="917" y="357"/>
                  </a:lnTo>
                  <a:lnTo>
                    <a:pt x="917" y="358"/>
                  </a:lnTo>
                  <a:lnTo>
                    <a:pt x="919" y="360"/>
                  </a:lnTo>
                  <a:lnTo>
                    <a:pt x="919" y="362"/>
                  </a:lnTo>
                  <a:lnTo>
                    <a:pt x="919" y="363"/>
                  </a:lnTo>
                  <a:lnTo>
                    <a:pt x="917" y="365"/>
                  </a:lnTo>
                  <a:lnTo>
                    <a:pt x="917" y="367"/>
                  </a:lnTo>
                  <a:lnTo>
                    <a:pt x="919" y="368"/>
                  </a:lnTo>
                  <a:lnTo>
                    <a:pt x="919" y="370"/>
                  </a:lnTo>
                  <a:lnTo>
                    <a:pt x="915" y="370"/>
                  </a:lnTo>
                  <a:lnTo>
                    <a:pt x="914" y="370"/>
                  </a:lnTo>
                  <a:lnTo>
                    <a:pt x="912" y="370"/>
                  </a:lnTo>
                  <a:lnTo>
                    <a:pt x="910" y="370"/>
                  </a:lnTo>
                  <a:lnTo>
                    <a:pt x="910" y="368"/>
                  </a:lnTo>
                  <a:lnTo>
                    <a:pt x="912" y="367"/>
                  </a:lnTo>
                  <a:lnTo>
                    <a:pt x="910" y="365"/>
                  </a:lnTo>
                  <a:lnTo>
                    <a:pt x="909" y="363"/>
                  </a:lnTo>
                  <a:lnTo>
                    <a:pt x="905" y="362"/>
                  </a:lnTo>
                  <a:lnTo>
                    <a:pt x="904" y="363"/>
                  </a:lnTo>
                  <a:lnTo>
                    <a:pt x="902" y="365"/>
                  </a:lnTo>
                  <a:lnTo>
                    <a:pt x="899" y="368"/>
                  </a:lnTo>
                  <a:lnTo>
                    <a:pt x="889" y="373"/>
                  </a:lnTo>
                  <a:lnTo>
                    <a:pt x="887" y="373"/>
                  </a:lnTo>
                  <a:lnTo>
                    <a:pt x="885" y="377"/>
                  </a:lnTo>
                  <a:lnTo>
                    <a:pt x="887" y="378"/>
                  </a:lnTo>
                  <a:lnTo>
                    <a:pt x="880" y="383"/>
                  </a:lnTo>
                  <a:lnTo>
                    <a:pt x="878" y="385"/>
                  </a:lnTo>
                  <a:lnTo>
                    <a:pt x="878" y="383"/>
                  </a:lnTo>
                  <a:lnTo>
                    <a:pt x="872" y="388"/>
                  </a:lnTo>
                  <a:lnTo>
                    <a:pt x="867" y="390"/>
                  </a:lnTo>
                  <a:lnTo>
                    <a:pt x="863" y="395"/>
                  </a:lnTo>
                  <a:lnTo>
                    <a:pt x="853" y="403"/>
                  </a:lnTo>
                  <a:lnTo>
                    <a:pt x="852" y="405"/>
                  </a:lnTo>
                  <a:lnTo>
                    <a:pt x="847" y="410"/>
                  </a:lnTo>
                  <a:lnTo>
                    <a:pt x="843" y="415"/>
                  </a:lnTo>
                  <a:lnTo>
                    <a:pt x="837" y="418"/>
                  </a:lnTo>
                  <a:lnTo>
                    <a:pt x="833" y="420"/>
                  </a:lnTo>
                  <a:lnTo>
                    <a:pt x="827" y="425"/>
                  </a:lnTo>
                  <a:lnTo>
                    <a:pt x="815" y="430"/>
                  </a:lnTo>
                  <a:lnTo>
                    <a:pt x="812" y="428"/>
                  </a:lnTo>
                  <a:lnTo>
                    <a:pt x="810" y="428"/>
                  </a:lnTo>
                  <a:lnTo>
                    <a:pt x="808" y="432"/>
                  </a:lnTo>
                  <a:lnTo>
                    <a:pt x="805" y="432"/>
                  </a:lnTo>
                  <a:lnTo>
                    <a:pt x="805" y="433"/>
                  </a:lnTo>
                  <a:lnTo>
                    <a:pt x="803" y="433"/>
                  </a:lnTo>
                  <a:lnTo>
                    <a:pt x="803" y="435"/>
                  </a:lnTo>
                  <a:lnTo>
                    <a:pt x="802" y="437"/>
                  </a:lnTo>
                  <a:lnTo>
                    <a:pt x="803" y="438"/>
                  </a:lnTo>
                  <a:lnTo>
                    <a:pt x="802" y="438"/>
                  </a:lnTo>
                  <a:lnTo>
                    <a:pt x="800" y="440"/>
                  </a:lnTo>
                  <a:lnTo>
                    <a:pt x="800" y="442"/>
                  </a:lnTo>
                  <a:lnTo>
                    <a:pt x="798" y="447"/>
                  </a:lnTo>
                  <a:lnTo>
                    <a:pt x="797" y="447"/>
                  </a:lnTo>
                  <a:lnTo>
                    <a:pt x="795" y="447"/>
                  </a:lnTo>
                  <a:lnTo>
                    <a:pt x="793" y="445"/>
                  </a:lnTo>
                  <a:lnTo>
                    <a:pt x="793" y="442"/>
                  </a:lnTo>
                  <a:lnTo>
                    <a:pt x="792" y="438"/>
                  </a:lnTo>
                  <a:lnTo>
                    <a:pt x="790" y="438"/>
                  </a:lnTo>
                  <a:lnTo>
                    <a:pt x="787" y="435"/>
                  </a:lnTo>
                  <a:lnTo>
                    <a:pt x="785" y="437"/>
                  </a:lnTo>
                  <a:lnTo>
                    <a:pt x="783" y="437"/>
                  </a:lnTo>
                  <a:lnTo>
                    <a:pt x="783" y="438"/>
                  </a:lnTo>
                  <a:lnTo>
                    <a:pt x="780" y="438"/>
                  </a:lnTo>
                  <a:lnTo>
                    <a:pt x="776" y="442"/>
                  </a:lnTo>
                  <a:lnTo>
                    <a:pt x="771" y="440"/>
                  </a:lnTo>
                  <a:lnTo>
                    <a:pt x="770" y="440"/>
                  </a:lnTo>
                  <a:lnTo>
                    <a:pt x="768" y="442"/>
                  </a:lnTo>
                  <a:lnTo>
                    <a:pt x="766" y="443"/>
                  </a:lnTo>
                  <a:lnTo>
                    <a:pt x="766" y="445"/>
                  </a:lnTo>
                  <a:lnTo>
                    <a:pt x="763" y="447"/>
                  </a:lnTo>
                  <a:lnTo>
                    <a:pt x="761" y="449"/>
                  </a:lnTo>
                  <a:lnTo>
                    <a:pt x="761" y="450"/>
                  </a:lnTo>
                  <a:lnTo>
                    <a:pt x="763" y="452"/>
                  </a:lnTo>
                  <a:lnTo>
                    <a:pt x="761" y="457"/>
                  </a:lnTo>
                  <a:lnTo>
                    <a:pt x="760" y="460"/>
                  </a:lnTo>
                  <a:lnTo>
                    <a:pt x="756" y="464"/>
                  </a:lnTo>
                  <a:lnTo>
                    <a:pt x="755" y="464"/>
                  </a:lnTo>
                  <a:lnTo>
                    <a:pt x="751" y="465"/>
                  </a:lnTo>
                  <a:lnTo>
                    <a:pt x="746" y="464"/>
                  </a:lnTo>
                  <a:lnTo>
                    <a:pt x="741" y="462"/>
                  </a:lnTo>
                  <a:lnTo>
                    <a:pt x="731" y="455"/>
                  </a:lnTo>
                  <a:lnTo>
                    <a:pt x="726" y="454"/>
                  </a:lnTo>
                  <a:lnTo>
                    <a:pt x="721" y="454"/>
                  </a:lnTo>
                  <a:lnTo>
                    <a:pt x="715" y="450"/>
                  </a:lnTo>
                  <a:lnTo>
                    <a:pt x="711" y="450"/>
                  </a:lnTo>
                  <a:lnTo>
                    <a:pt x="703" y="449"/>
                  </a:lnTo>
                  <a:lnTo>
                    <a:pt x="693" y="454"/>
                  </a:lnTo>
                  <a:lnTo>
                    <a:pt x="683" y="454"/>
                  </a:lnTo>
                  <a:lnTo>
                    <a:pt x="679" y="454"/>
                  </a:lnTo>
                  <a:lnTo>
                    <a:pt x="674" y="455"/>
                  </a:lnTo>
                  <a:lnTo>
                    <a:pt x="669" y="454"/>
                  </a:lnTo>
                  <a:lnTo>
                    <a:pt x="666" y="455"/>
                  </a:lnTo>
                  <a:close/>
                </a:path>
              </a:pathLst>
            </a:custGeom>
            <a:no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24" name="Freeform 58">
              <a:extLst>
                <a:ext uri="{FF2B5EF4-FFF2-40B4-BE49-F238E27FC236}">
                  <a16:creationId xmlns:a16="http://schemas.microsoft.com/office/drawing/2014/main" id="{716A59B0-4B15-416D-B2A6-52D81CD25651}"/>
                </a:ext>
              </a:extLst>
            </p:cNvPr>
            <p:cNvSpPr>
              <a:spLocks/>
            </p:cNvSpPr>
            <p:nvPr/>
          </p:nvSpPr>
          <p:spPr bwMode="gray">
            <a:xfrm>
              <a:off x="1169987" y="1747838"/>
              <a:ext cx="1289050" cy="1000125"/>
            </a:xfrm>
            <a:custGeom>
              <a:avLst/>
              <a:gdLst/>
              <a:ahLst/>
              <a:cxnLst>
                <a:cxn ang="0">
                  <a:pos x="706" y="379"/>
                </a:cxn>
                <a:cxn ang="0">
                  <a:pos x="746" y="393"/>
                </a:cxn>
                <a:cxn ang="0">
                  <a:pos x="763" y="419"/>
                </a:cxn>
                <a:cxn ang="0">
                  <a:pos x="790" y="428"/>
                </a:cxn>
                <a:cxn ang="0">
                  <a:pos x="775" y="465"/>
                </a:cxn>
                <a:cxn ang="0">
                  <a:pos x="728" y="480"/>
                </a:cxn>
                <a:cxn ang="0">
                  <a:pos x="716" y="505"/>
                </a:cxn>
                <a:cxn ang="0">
                  <a:pos x="695" y="548"/>
                </a:cxn>
                <a:cxn ang="0">
                  <a:pos x="669" y="577"/>
                </a:cxn>
                <a:cxn ang="0">
                  <a:pos x="618" y="585"/>
                </a:cxn>
                <a:cxn ang="0">
                  <a:pos x="569" y="573"/>
                </a:cxn>
                <a:cxn ang="0">
                  <a:pos x="562" y="538"/>
                </a:cxn>
                <a:cxn ang="0">
                  <a:pos x="539" y="537"/>
                </a:cxn>
                <a:cxn ang="0">
                  <a:pos x="511" y="553"/>
                </a:cxn>
                <a:cxn ang="0">
                  <a:pos x="499" y="533"/>
                </a:cxn>
                <a:cxn ang="0">
                  <a:pos x="457" y="538"/>
                </a:cxn>
                <a:cxn ang="0">
                  <a:pos x="429" y="511"/>
                </a:cxn>
                <a:cxn ang="0">
                  <a:pos x="403" y="511"/>
                </a:cxn>
                <a:cxn ang="0">
                  <a:pos x="373" y="505"/>
                </a:cxn>
                <a:cxn ang="0">
                  <a:pos x="347" y="511"/>
                </a:cxn>
                <a:cxn ang="0">
                  <a:pos x="327" y="513"/>
                </a:cxn>
                <a:cxn ang="0">
                  <a:pos x="296" y="533"/>
                </a:cxn>
                <a:cxn ang="0">
                  <a:pos x="285" y="558"/>
                </a:cxn>
                <a:cxn ang="0">
                  <a:pos x="273" y="583"/>
                </a:cxn>
                <a:cxn ang="0">
                  <a:pos x="245" y="587"/>
                </a:cxn>
                <a:cxn ang="0">
                  <a:pos x="216" y="578"/>
                </a:cxn>
                <a:cxn ang="0">
                  <a:pos x="198" y="610"/>
                </a:cxn>
                <a:cxn ang="0">
                  <a:pos x="176" y="625"/>
                </a:cxn>
                <a:cxn ang="0">
                  <a:pos x="148" y="610"/>
                </a:cxn>
                <a:cxn ang="0">
                  <a:pos x="101" y="615"/>
                </a:cxn>
                <a:cxn ang="0">
                  <a:pos x="81" y="600"/>
                </a:cxn>
                <a:cxn ang="0">
                  <a:pos x="62" y="580"/>
                </a:cxn>
                <a:cxn ang="0">
                  <a:pos x="51" y="533"/>
                </a:cxn>
                <a:cxn ang="0">
                  <a:pos x="59" y="483"/>
                </a:cxn>
                <a:cxn ang="0">
                  <a:pos x="49" y="460"/>
                </a:cxn>
                <a:cxn ang="0">
                  <a:pos x="71" y="436"/>
                </a:cxn>
                <a:cxn ang="0">
                  <a:pos x="49" y="404"/>
                </a:cxn>
                <a:cxn ang="0">
                  <a:pos x="29" y="399"/>
                </a:cxn>
                <a:cxn ang="0">
                  <a:pos x="31" y="366"/>
                </a:cxn>
                <a:cxn ang="0">
                  <a:pos x="27" y="338"/>
                </a:cxn>
                <a:cxn ang="0">
                  <a:pos x="9" y="307"/>
                </a:cxn>
                <a:cxn ang="0">
                  <a:pos x="19" y="282"/>
                </a:cxn>
                <a:cxn ang="0">
                  <a:pos x="44" y="249"/>
                </a:cxn>
                <a:cxn ang="0">
                  <a:pos x="41" y="217"/>
                </a:cxn>
                <a:cxn ang="0">
                  <a:pos x="34" y="179"/>
                </a:cxn>
                <a:cxn ang="0">
                  <a:pos x="17" y="164"/>
                </a:cxn>
                <a:cxn ang="0">
                  <a:pos x="29" y="122"/>
                </a:cxn>
                <a:cxn ang="0">
                  <a:pos x="161" y="47"/>
                </a:cxn>
                <a:cxn ang="0">
                  <a:pos x="363" y="1"/>
                </a:cxn>
                <a:cxn ang="0">
                  <a:pos x="477" y="22"/>
                </a:cxn>
                <a:cxn ang="0">
                  <a:pos x="577" y="107"/>
                </a:cxn>
                <a:cxn ang="0">
                  <a:pos x="504" y="42"/>
                </a:cxn>
                <a:cxn ang="0">
                  <a:pos x="467" y="50"/>
                </a:cxn>
                <a:cxn ang="0">
                  <a:pos x="487" y="95"/>
                </a:cxn>
                <a:cxn ang="0">
                  <a:pos x="514" y="142"/>
                </a:cxn>
                <a:cxn ang="0">
                  <a:pos x="527" y="197"/>
                </a:cxn>
                <a:cxn ang="0">
                  <a:pos x="554" y="214"/>
                </a:cxn>
                <a:cxn ang="0">
                  <a:pos x="621" y="224"/>
                </a:cxn>
                <a:cxn ang="0">
                  <a:pos x="810" y="180"/>
                </a:cxn>
                <a:cxn ang="0">
                  <a:pos x="716" y="279"/>
                </a:cxn>
                <a:cxn ang="0">
                  <a:pos x="701" y="316"/>
                </a:cxn>
              </a:cxnLst>
              <a:rect l="0" t="0" r="r" b="b"/>
              <a:pathLst>
                <a:path w="812" h="630">
                  <a:moveTo>
                    <a:pt x="693" y="339"/>
                  </a:moveTo>
                  <a:lnTo>
                    <a:pt x="696" y="339"/>
                  </a:lnTo>
                  <a:lnTo>
                    <a:pt x="698" y="341"/>
                  </a:lnTo>
                  <a:lnTo>
                    <a:pt x="703" y="354"/>
                  </a:lnTo>
                  <a:lnTo>
                    <a:pt x="700" y="356"/>
                  </a:lnTo>
                  <a:lnTo>
                    <a:pt x="695" y="358"/>
                  </a:lnTo>
                  <a:lnTo>
                    <a:pt x="695" y="361"/>
                  </a:lnTo>
                  <a:lnTo>
                    <a:pt x="696" y="363"/>
                  </a:lnTo>
                  <a:lnTo>
                    <a:pt x="700" y="364"/>
                  </a:lnTo>
                  <a:lnTo>
                    <a:pt x="706" y="369"/>
                  </a:lnTo>
                  <a:lnTo>
                    <a:pt x="708" y="369"/>
                  </a:lnTo>
                  <a:lnTo>
                    <a:pt x="711" y="374"/>
                  </a:lnTo>
                  <a:lnTo>
                    <a:pt x="708" y="374"/>
                  </a:lnTo>
                  <a:lnTo>
                    <a:pt x="706" y="376"/>
                  </a:lnTo>
                  <a:lnTo>
                    <a:pt x="705" y="378"/>
                  </a:lnTo>
                  <a:lnTo>
                    <a:pt x="706" y="379"/>
                  </a:lnTo>
                  <a:lnTo>
                    <a:pt x="706" y="381"/>
                  </a:lnTo>
                  <a:lnTo>
                    <a:pt x="708" y="383"/>
                  </a:lnTo>
                  <a:lnTo>
                    <a:pt x="708" y="386"/>
                  </a:lnTo>
                  <a:lnTo>
                    <a:pt x="710" y="388"/>
                  </a:lnTo>
                  <a:lnTo>
                    <a:pt x="713" y="386"/>
                  </a:lnTo>
                  <a:lnTo>
                    <a:pt x="715" y="383"/>
                  </a:lnTo>
                  <a:lnTo>
                    <a:pt x="721" y="381"/>
                  </a:lnTo>
                  <a:lnTo>
                    <a:pt x="723" y="384"/>
                  </a:lnTo>
                  <a:lnTo>
                    <a:pt x="733" y="391"/>
                  </a:lnTo>
                  <a:lnTo>
                    <a:pt x="735" y="391"/>
                  </a:lnTo>
                  <a:lnTo>
                    <a:pt x="735" y="393"/>
                  </a:lnTo>
                  <a:lnTo>
                    <a:pt x="736" y="393"/>
                  </a:lnTo>
                  <a:lnTo>
                    <a:pt x="741" y="393"/>
                  </a:lnTo>
                  <a:lnTo>
                    <a:pt x="743" y="393"/>
                  </a:lnTo>
                  <a:lnTo>
                    <a:pt x="745" y="393"/>
                  </a:lnTo>
                  <a:lnTo>
                    <a:pt x="746" y="393"/>
                  </a:lnTo>
                  <a:lnTo>
                    <a:pt x="746" y="394"/>
                  </a:lnTo>
                  <a:lnTo>
                    <a:pt x="741" y="396"/>
                  </a:lnTo>
                  <a:lnTo>
                    <a:pt x="740" y="398"/>
                  </a:lnTo>
                  <a:lnTo>
                    <a:pt x="738" y="401"/>
                  </a:lnTo>
                  <a:lnTo>
                    <a:pt x="735" y="411"/>
                  </a:lnTo>
                  <a:lnTo>
                    <a:pt x="735" y="414"/>
                  </a:lnTo>
                  <a:lnTo>
                    <a:pt x="736" y="418"/>
                  </a:lnTo>
                  <a:lnTo>
                    <a:pt x="735" y="423"/>
                  </a:lnTo>
                  <a:lnTo>
                    <a:pt x="736" y="423"/>
                  </a:lnTo>
                  <a:lnTo>
                    <a:pt x="743" y="425"/>
                  </a:lnTo>
                  <a:lnTo>
                    <a:pt x="743" y="426"/>
                  </a:lnTo>
                  <a:lnTo>
                    <a:pt x="748" y="428"/>
                  </a:lnTo>
                  <a:lnTo>
                    <a:pt x="755" y="425"/>
                  </a:lnTo>
                  <a:lnTo>
                    <a:pt x="756" y="423"/>
                  </a:lnTo>
                  <a:lnTo>
                    <a:pt x="760" y="419"/>
                  </a:lnTo>
                  <a:lnTo>
                    <a:pt x="763" y="419"/>
                  </a:lnTo>
                  <a:lnTo>
                    <a:pt x="765" y="419"/>
                  </a:lnTo>
                  <a:lnTo>
                    <a:pt x="766" y="419"/>
                  </a:lnTo>
                  <a:lnTo>
                    <a:pt x="768" y="418"/>
                  </a:lnTo>
                  <a:lnTo>
                    <a:pt x="771" y="419"/>
                  </a:lnTo>
                  <a:lnTo>
                    <a:pt x="773" y="419"/>
                  </a:lnTo>
                  <a:lnTo>
                    <a:pt x="775" y="418"/>
                  </a:lnTo>
                  <a:lnTo>
                    <a:pt x="780" y="419"/>
                  </a:lnTo>
                  <a:lnTo>
                    <a:pt x="787" y="418"/>
                  </a:lnTo>
                  <a:lnTo>
                    <a:pt x="787" y="419"/>
                  </a:lnTo>
                  <a:lnTo>
                    <a:pt x="790" y="419"/>
                  </a:lnTo>
                  <a:lnTo>
                    <a:pt x="792" y="418"/>
                  </a:lnTo>
                  <a:lnTo>
                    <a:pt x="792" y="419"/>
                  </a:lnTo>
                  <a:lnTo>
                    <a:pt x="793" y="421"/>
                  </a:lnTo>
                  <a:lnTo>
                    <a:pt x="793" y="428"/>
                  </a:lnTo>
                  <a:lnTo>
                    <a:pt x="792" y="428"/>
                  </a:lnTo>
                  <a:lnTo>
                    <a:pt x="790" y="428"/>
                  </a:lnTo>
                  <a:lnTo>
                    <a:pt x="787" y="428"/>
                  </a:lnTo>
                  <a:lnTo>
                    <a:pt x="788" y="431"/>
                  </a:lnTo>
                  <a:lnTo>
                    <a:pt x="787" y="441"/>
                  </a:lnTo>
                  <a:lnTo>
                    <a:pt x="785" y="443"/>
                  </a:lnTo>
                  <a:lnTo>
                    <a:pt x="783" y="445"/>
                  </a:lnTo>
                  <a:lnTo>
                    <a:pt x="783" y="446"/>
                  </a:lnTo>
                  <a:lnTo>
                    <a:pt x="780" y="448"/>
                  </a:lnTo>
                  <a:lnTo>
                    <a:pt x="780" y="450"/>
                  </a:lnTo>
                  <a:lnTo>
                    <a:pt x="781" y="450"/>
                  </a:lnTo>
                  <a:lnTo>
                    <a:pt x="781" y="451"/>
                  </a:lnTo>
                  <a:lnTo>
                    <a:pt x="780" y="453"/>
                  </a:lnTo>
                  <a:lnTo>
                    <a:pt x="778" y="458"/>
                  </a:lnTo>
                  <a:lnTo>
                    <a:pt x="776" y="458"/>
                  </a:lnTo>
                  <a:lnTo>
                    <a:pt x="776" y="460"/>
                  </a:lnTo>
                  <a:lnTo>
                    <a:pt x="775" y="460"/>
                  </a:lnTo>
                  <a:lnTo>
                    <a:pt x="775" y="465"/>
                  </a:lnTo>
                  <a:lnTo>
                    <a:pt x="776" y="465"/>
                  </a:lnTo>
                  <a:lnTo>
                    <a:pt x="765" y="478"/>
                  </a:lnTo>
                  <a:lnTo>
                    <a:pt x="771" y="483"/>
                  </a:lnTo>
                  <a:lnTo>
                    <a:pt x="763" y="493"/>
                  </a:lnTo>
                  <a:lnTo>
                    <a:pt x="766" y="495"/>
                  </a:lnTo>
                  <a:lnTo>
                    <a:pt x="765" y="498"/>
                  </a:lnTo>
                  <a:lnTo>
                    <a:pt x="766" y="498"/>
                  </a:lnTo>
                  <a:lnTo>
                    <a:pt x="760" y="495"/>
                  </a:lnTo>
                  <a:lnTo>
                    <a:pt x="758" y="491"/>
                  </a:lnTo>
                  <a:lnTo>
                    <a:pt x="760" y="488"/>
                  </a:lnTo>
                  <a:lnTo>
                    <a:pt x="758" y="488"/>
                  </a:lnTo>
                  <a:lnTo>
                    <a:pt x="735" y="480"/>
                  </a:lnTo>
                  <a:lnTo>
                    <a:pt x="733" y="481"/>
                  </a:lnTo>
                  <a:lnTo>
                    <a:pt x="731" y="480"/>
                  </a:lnTo>
                  <a:lnTo>
                    <a:pt x="730" y="480"/>
                  </a:lnTo>
                  <a:lnTo>
                    <a:pt x="728" y="480"/>
                  </a:lnTo>
                  <a:lnTo>
                    <a:pt x="721" y="480"/>
                  </a:lnTo>
                  <a:lnTo>
                    <a:pt x="721" y="481"/>
                  </a:lnTo>
                  <a:lnTo>
                    <a:pt x="720" y="485"/>
                  </a:lnTo>
                  <a:lnTo>
                    <a:pt x="718" y="486"/>
                  </a:lnTo>
                  <a:lnTo>
                    <a:pt x="720" y="486"/>
                  </a:lnTo>
                  <a:lnTo>
                    <a:pt x="718" y="490"/>
                  </a:lnTo>
                  <a:lnTo>
                    <a:pt x="720" y="490"/>
                  </a:lnTo>
                  <a:lnTo>
                    <a:pt x="720" y="491"/>
                  </a:lnTo>
                  <a:lnTo>
                    <a:pt x="718" y="491"/>
                  </a:lnTo>
                  <a:lnTo>
                    <a:pt x="716" y="495"/>
                  </a:lnTo>
                  <a:lnTo>
                    <a:pt x="716" y="496"/>
                  </a:lnTo>
                  <a:lnTo>
                    <a:pt x="716" y="498"/>
                  </a:lnTo>
                  <a:lnTo>
                    <a:pt x="716" y="500"/>
                  </a:lnTo>
                  <a:lnTo>
                    <a:pt x="716" y="501"/>
                  </a:lnTo>
                  <a:lnTo>
                    <a:pt x="718" y="501"/>
                  </a:lnTo>
                  <a:lnTo>
                    <a:pt x="716" y="505"/>
                  </a:lnTo>
                  <a:lnTo>
                    <a:pt x="716" y="508"/>
                  </a:lnTo>
                  <a:lnTo>
                    <a:pt x="715" y="511"/>
                  </a:lnTo>
                  <a:lnTo>
                    <a:pt x="713" y="513"/>
                  </a:lnTo>
                  <a:lnTo>
                    <a:pt x="711" y="516"/>
                  </a:lnTo>
                  <a:lnTo>
                    <a:pt x="710" y="518"/>
                  </a:lnTo>
                  <a:lnTo>
                    <a:pt x="706" y="520"/>
                  </a:lnTo>
                  <a:lnTo>
                    <a:pt x="700" y="528"/>
                  </a:lnTo>
                  <a:lnTo>
                    <a:pt x="698" y="530"/>
                  </a:lnTo>
                  <a:lnTo>
                    <a:pt x="696" y="532"/>
                  </a:lnTo>
                  <a:lnTo>
                    <a:pt x="696" y="530"/>
                  </a:lnTo>
                  <a:lnTo>
                    <a:pt x="695" y="532"/>
                  </a:lnTo>
                  <a:lnTo>
                    <a:pt x="695" y="533"/>
                  </a:lnTo>
                  <a:lnTo>
                    <a:pt x="691" y="537"/>
                  </a:lnTo>
                  <a:lnTo>
                    <a:pt x="693" y="538"/>
                  </a:lnTo>
                  <a:lnTo>
                    <a:pt x="693" y="542"/>
                  </a:lnTo>
                  <a:lnTo>
                    <a:pt x="695" y="548"/>
                  </a:lnTo>
                  <a:lnTo>
                    <a:pt x="693" y="547"/>
                  </a:lnTo>
                  <a:lnTo>
                    <a:pt x="691" y="553"/>
                  </a:lnTo>
                  <a:lnTo>
                    <a:pt x="693" y="558"/>
                  </a:lnTo>
                  <a:lnTo>
                    <a:pt x="691" y="560"/>
                  </a:lnTo>
                  <a:lnTo>
                    <a:pt x="689" y="563"/>
                  </a:lnTo>
                  <a:lnTo>
                    <a:pt x="688" y="563"/>
                  </a:lnTo>
                  <a:lnTo>
                    <a:pt x="689" y="562"/>
                  </a:lnTo>
                  <a:lnTo>
                    <a:pt x="686" y="560"/>
                  </a:lnTo>
                  <a:lnTo>
                    <a:pt x="684" y="562"/>
                  </a:lnTo>
                  <a:lnTo>
                    <a:pt x="683" y="560"/>
                  </a:lnTo>
                  <a:lnTo>
                    <a:pt x="681" y="565"/>
                  </a:lnTo>
                  <a:lnTo>
                    <a:pt x="678" y="568"/>
                  </a:lnTo>
                  <a:lnTo>
                    <a:pt x="676" y="570"/>
                  </a:lnTo>
                  <a:lnTo>
                    <a:pt x="671" y="575"/>
                  </a:lnTo>
                  <a:lnTo>
                    <a:pt x="669" y="575"/>
                  </a:lnTo>
                  <a:lnTo>
                    <a:pt x="669" y="577"/>
                  </a:lnTo>
                  <a:lnTo>
                    <a:pt x="669" y="578"/>
                  </a:lnTo>
                  <a:lnTo>
                    <a:pt x="669" y="580"/>
                  </a:lnTo>
                  <a:lnTo>
                    <a:pt x="669" y="585"/>
                  </a:lnTo>
                  <a:lnTo>
                    <a:pt x="659" y="580"/>
                  </a:lnTo>
                  <a:lnTo>
                    <a:pt x="658" y="580"/>
                  </a:lnTo>
                  <a:lnTo>
                    <a:pt x="648" y="580"/>
                  </a:lnTo>
                  <a:lnTo>
                    <a:pt x="644" y="582"/>
                  </a:lnTo>
                  <a:lnTo>
                    <a:pt x="641" y="583"/>
                  </a:lnTo>
                  <a:lnTo>
                    <a:pt x="639" y="583"/>
                  </a:lnTo>
                  <a:lnTo>
                    <a:pt x="636" y="583"/>
                  </a:lnTo>
                  <a:lnTo>
                    <a:pt x="633" y="582"/>
                  </a:lnTo>
                  <a:lnTo>
                    <a:pt x="631" y="582"/>
                  </a:lnTo>
                  <a:lnTo>
                    <a:pt x="629" y="583"/>
                  </a:lnTo>
                  <a:lnTo>
                    <a:pt x="628" y="585"/>
                  </a:lnTo>
                  <a:lnTo>
                    <a:pt x="626" y="585"/>
                  </a:lnTo>
                  <a:lnTo>
                    <a:pt x="618" y="585"/>
                  </a:lnTo>
                  <a:lnTo>
                    <a:pt x="613" y="583"/>
                  </a:lnTo>
                  <a:lnTo>
                    <a:pt x="609" y="588"/>
                  </a:lnTo>
                  <a:lnTo>
                    <a:pt x="608" y="590"/>
                  </a:lnTo>
                  <a:lnTo>
                    <a:pt x="606" y="590"/>
                  </a:lnTo>
                  <a:lnTo>
                    <a:pt x="608" y="587"/>
                  </a:lnTo>
                  <a:lnTo>
                    <a:pt x="608" y="585"/>
                  </a:lnTo>
                  <a:lnTo>
                    <a:pt x="608" y="583"/>
                  </a:lnTo>
                  <a:lnTo>
                    <a:pt x="608" y="582"/>
                  </a:lnTo>
                  <a:lnTo>
                    <a:pt x="604" y="582"/>
                  </a:lnTo>
                  <a:lnTo>
                    <a:pt x="601" y="580"/>
                  </a:lnTo>
                  <a:lnTo>
                    <a:pt x="596" y="578"/>
                  </a:lnTo>
                  <a:lnTo>
                    <a:pt x="594" y="578"/>
                  </a:lnTo>
                  <a:lnTo>
                    <a:pt x="592" y="578"/>
                  </a:lnTo>
                  <a:lnTo>
                    <a:pt x="587" y="577"/>
                  </a:lnTo>
                  <a:lnTo>
                    <a:pt x="571" y="577"/>
                  </a:lnTo>
                  <a:lnTo>
                    <a:pt x="569" y="573"/>
                  </a:lnTo>
                  <a:lnTo>
                    <a:pt x="567" y="575"/>
                  </a:lnTo>
                  <a:lnTo>
                    <a:pt x="566" y="572"/>
                  </a:lnTo>
                  <a:lnTo>
                    <a:pt x="562" y="565"/>
                  </a:lnTo>
                  <a:lnTo>
                    <a:pt x="562" y="558"/>
                  </a:lnTo>
                  <a:lnTo>
                    <a:pt x="564" y="553"/>
                  </a:lnTo>
                  <a:lnTo>
                    <a:pt x="566" y="548"/>
                  </a:lnTo>
                  <a:lnTo>
                    <a:pt x="571" y="543"/>
                  </a:lnTo>
                  <a:lnTo>
                    <a:pt x="574" y="535"/>
                  </a:lnTo>
                  <a:lnTo>
                    <a:pt x="569" y="533"/>
                  </a:lnTo>
                  <a:lnTo>
                    <a:pt x="567" y="533"/>
                  </a:lnTo>
                  <a:lnTo>
                    <a:pt x="569" y="533"/>
                  </a:lnTo>
                  <a:lnTo>
                    <a:pt x="567" y="535"/>
                  </a:lnTo>
                  <a:lnTo>
                    <a:pt x="564" y="537"/>
                  </a:lnTo>
                  <a:lnTo>
                    <a:pt x="566" y="538"/>
                  </a:lnTo>
                  <a:lnTo>
                    <a:pt x="564" y="540"/>
                  </a:lnTo>
                  <a:lnTo>
                    <a:pt x="562" y="538"/>
                  </a:lnTo>
                  <a:lnTo>
                    <a:pt x="562" y="537"/>
                  </a:lnTo>
                  <a:lnTo>
                    <a:pt x="561" y="540"/>
                  </a:lnTo>
                  <a:lnTo>
                    <a:pt x="559" y="540"/>
                  </a:lnTo>
                  <a:lnTo>
                    <a:pt x="557" y="540"/>
                  </a:lnTo>
                  <a:lnTo>
                    <a:pt x="556" y="538"/>
                  </a:lnTo>
                  <a:lnTo>
                    <a:pt x="554" y="540"/>
                  </a:lnTo>
                  <a:lnTo>
                    <a:pt x="552" y="538"/>
                  </a:lnTo>
                  <a:lnTo>
                    <a:pt x="551" y="537"/>
                  </a:lnTo>
                  <a:lnTo>
                    <a:pt x="549" y="535"/>
                  </a:lnTo>
                  <a:lnTo>
                    <a:pt x="551" y="533"/>
                  </a:lnTo>
                  <a:lnTo>
                    <a:pt x="547" y="533"/>
                  </a:lnTo>
                  <a:lnTo>
                    <a:pt x="544" y="537"/>
                  </a:lnTo>
                  <a:lnTo>
                    <a:pt x="542" y="537"/>
                  </a:lnTo>
                  <a:lnTo>
                    <a:pt x="541" y="535"/>
                  </a:lnTo>
                  <a:lnTo>
                    <a:pt x="539" y="535"/>
                  </a:lnTo>
                  <a:lnTo>
                    <a:pt x="539" y="537"/>
                  </a:lnTo>
                  <a:lnTo>
                    <a:pt x="534" y="542"/>
                  </a:lnTo>
                  <a:lnTo>
                    <a:pt x="534" y="543"/>
                  </a:lnTo>
                  <a:lnTo>
                    <a:pt x="532" y="545"/>
                  </a:lnTo>
                  <a:lnTo>
                    <a:pt x="529" y="545"/>
                  </a:lnTo>
                  <a:lnTo>
                    <a:pt x="526" y="547"/>
                  </a:lnTo>
                  <a:lnTo>
                    <a:pt x="524" y="545"/>
                  </a:lnTo>
                  <a:lnTo>
                    <a:pt x="519" y="545"/>
                  </a:lnTo>
                  <a:lnTo>
                    <a:pt x="517" y="543"/>
                  </a:lnTo>
                  <a:lnTo>
                    <a:pt x="514" y="545"/>
                  </a:lnTo>
                  <a:lnTo>
                    <a:pt x="516" y="547"/>
                  </a:lnTo>
                  <a:lnTo>
                    <a:pt x="519" y="548"/>
                  </a:lnTo>
                  <a:lnTo>
                    <a:pt x="519" y="552"/>
                  </a:lnTo>
                  <a:lnTo>
                    <a:pt x="517" y="553"/>
                  </a:lnTo>
                  <a:lnTo>
                    <a:pt x="514" y="553"/>
                  </a:lnTo>
                  <a:lnTo>
                    <a:pt x="512" y="553"/>
                  </a:lnTo>
                  <a:lnTo>
                    <a:pt x="511" y="553"/>
                  </a:lnTo>
                  <a:lnTo>
                    <a:pt x="509" y="550"/>
                  </a:lnTo>
                  <a:lnTo>
                    <a:pt x="509" y="548"/>
                  </a:lnTo>
                  <a:lnTo>
                    <a:pt x="507" y="548"/>
                  </a:lnTo>
                  <a:lnTo>
                    <a:pt x="506" y="547"/>
                  </a:lnTo>
                  <a:lnTo>
                    <a:pt x="506" y="548"/>
                  </a:lnTo>
                  <a:lnTo>
                    <a:pt x="504" y="548"/>
                  </a:lnTo>
                  <a:lnTo>
                    <a:pt x="504" y="547"/>
                  </a:lnTo>
                  <a:lnTo>
                    <a:pt x="504" y="545"/>
                  </a:lnTo>
                  <a:lnTo>
                    <a:pt x="506" y="545"/>
                  </a:lnTo>
                  <a:lnTo>
                    <a:pt x="504" y="543"/>
                  </a:lnTo>
                  <a:lnTo>
                    <a:pt x="501" y="542"/>
                  </a:lnTo>
                  <a:lnTo>
                    <a:pt x="499" y="538"/>
                  </a:lnTo>
                  <a:lnTo>
                    <a:pt x="501" y="538"/>
                  </a:lnTo>
                  <a:lnTo>
                    <a:pt x="502" y="537"/>
                  </a:lnTo>
                  <a:lnTo>
                    <a:pt x="501" y="532"/>
                  </a:lnTo>
                  <a:lnTo>
                    <a:pt x="499" y="533"/>
                  </a:lnTo>
                  <a:lnTo>
                    <a:pt x="497" y="533"/>
                  </a:lnTo>
                  <a:lnTo>
                    <a:pt x="494" y="533"/>
                  </a:lnTo>
                  <a:lnTo>
                    <a:pt x="494" y="532"/>
                  </a:lnTo>
                  <a:lnTo>
                    <a:pt x="492" y="532"/>
                  </a:lnTo>
                  <a:lnTo>
                    <a:pt x="490" y="532"/>
                  </a:lnTo>
                  <a:lnTo>
                    <a:pt x="489" y="532"/>
                  </a:lnTo>
                  <a:lnTo>
                    <a:pt x="487" y="538"/>
                  </a:lnTo>
                  <a:lnTo>
                    <a:pt x="485" y="540"/>
                  </a:lnTo>
                  <a:lnTo>
                    <a:pt x="484" y="540"/>
                  </a:lnTo>
                  <a:lnTo>
                    <a:pt x="484" y="537"/>
                  </a:lnTo>
                  <a:lnTo>
                    <a:pt x="474" y="538"/>
                  </a:lnTo>
                  <a:lnTo>
                    <a:pt x="474" y="537"/>
                  </a:lnTo>
                  <a:lnTo>
                    <a:pt x="469" y="538"/>
                  </a:lnTo>
                  <a:lnTo>
                    <a:pt x="464" y="538"/>
                  </a:lnTo>
                  <a:lnTo>
                    <a:pt x="459" y="538"/>
                  </a:lnTo>
                  <a:lnTo>
                    <a:pt x="457" y="538"/>
                  </a:lnTo>
                  <a:lnTo>
                    <a:pt x="455" y="538"/>
                  </a:lnTo>
                  <a:lnTo>
                    <a:pt x="452" y="537"/>
                  </a:lnTo>
                  <a:lnTo>
                    <a:pt x="439" y="533"/>
                  </a:lnTo>
                  <a:lnTo>
                    <a:pt x="430" y="533"/>
                  </a:lnTo>
                  <a:lnTo>
                    <a:pt x="429" y="530"/>
                  </a:lnTo>
                  <a:lnTo>
                    <a:pt x="430" y="530"/>
                  </a:lnTo>
                  <a:lnTo>
                    <a:pt x="430" y="527"/>
                  </a:lnTo>
                  <a:lnTo>
                    <a:pt x="434" y="525"/>
                  </a:lnTo>
                  <a:lnTo>
                    <a:pt x="434" y="523"/>
                  </a:lnTo>
                  <a:lnTo>
                    <a:pt x="434" y="521"/>
                  </a:lnTo>
                  <a:lnTo>
                    <a:pt x="432" y="521"/>
                  </a:lnTo>
                  <a:lnTo>
                    <a:pt x="434" y="518"/>
                  </a:lnTo>
                  <a:lnTo>
                    <a:pt x="432" y="515"/>
                  </a:lnTo>
                  <a:lnTo>
                    <a:pt x="432" y="513"/>
                  </a:lnTo>
                  <a:lnTo>
                    <a:pt x="429" y="513"/>
                  </a:lnTo>
                  <a:lnTo>
                    <a:pt x="429" y="511"/>
                  </a:lnTo>
                  <a:lnTo>
                    <a:pt x="419" y="515"/>
                  </a:lnTo>
                  <a:lnTo>
                    <a:pt x="419" y="511"/>
                  </a:lnTo>
                  <a:lnTo>
                    <a:pt x="417" y="511"/>
                  </a:lnTo>
                  <a:lnTo>
                    <a:pt x="415" y="515"/>
                  </a:lnTo>
                  <a:lnTo>
                    <a:pt x="414" y="515"/>
                  </a:lnTo>
                  <a:lnTo>
                    <a:pt x="412" y="515"/>
                  </a:lnTo>
                  <a:lnTo>
                    <a:pt x="412" y="513"/>
                  </a:lnTo>
                  <a:lnTo>
                    <a:pt x="414" y="513"/>
                  </a:lnTo>
                  <a:lnTo>
                    <a:pt x="414" y="511"/>
                  </a:lnTo>
                  <a:lnTo>
                    <a:pt x="414" y="510"/>
                  </a:lnTo>
                  <a:lnTo>
                    <a:pt x="414" y="506"/>
                  </a:lnTo>
                  <a:lnTo>
                    <a:pt x="412" y="506"/>
                  </a:lnTo>
                  <a:lnTo>
                    <a:pt x="409" y="508"/>
                  </a:lnTo>
                  <a:lnTo>
                    <a:pt x="409" y="513"/>
                  </a:lnTo>
                  <a:lnTo>
                    <a:pt x="405" y="513"/>
                  </a:lnTo>
                  <a:lnTo>
                    <a:pt x="403" y="511"/>
                  </a:lnTo>
                  <a:lnTo>
                    <a:pt x="402" y="508"/>
                  </a:lnTo>
                  <a:lnTo>
                    <a:pt x="400" y="503"/>
                  </a:lnTo>
                  <a:lnTo>
                    <a:pt x="400" y="501"/>
                  </a:lnTo>
                  <a:lnTo>
                    <a:pt x="398" y="501"/>
                  </a:lnTo>
                  <a:lnTo>
                    <a:pt x="395" y="501"/>
                  </a:lnTo>
                  <a:lnTo>
                    <a:pt x="392" y="503"/>
                  </a:lnTo>
                  <a:lnTo>
                    <a:pt x="390" y="505"/>
                  </a:lnTo>
                  <a:lnTo>
                    <a:pt x="388" y="506"/>
                  </a:lnTo>
                  <a:lnTo>
                    <a:pt x="388" y="505"/>
                  </a:lnTo>
                  <a:lnTo>
                    <a:pt x="388" y="503"/>
                  </a:lnTo>
                  <a:lnTo>
                    <a:pt x="388" y="501"/>
                  </a:lnTo>
                  <a:lnTo>
                    <a:pt x="385" y="501"/>
                  </a:lnTo>
                  <a:lnTo>
                    <a:pt x="383" y="498"/>
                  </a:lnTo>
                  <a:lnTo>
                    <a:pt x="378" y="495"/>
                  </a:lnTo>
                  <a:lnTo>
                    <a:pt x="378" y="498"/>
                  </a:lnTo>
                  <a:lnTo>
                    <a:pt x="373" y="505"/>
                  </a:lnTo>
                  <a:lnTo>
                    <a:pt x="372" y="513"/>
                  </a:lnTo>
                  <a:lnTo>
                    <a:pt x="370" y="515"/>
                  </a:lnTo>
                  <a:lnTo>
                    <a:pt x="370" y="516"/>
                  </a:lnTo>
                  <a:lnTo>
                    <a:pt x="372" y="515"/>
                  </a:lnTo>
                  <a:lnTo>
                    <a:pt x="372" y="516"/>
                  </a:lnTo>
                  <a:lnTo>
                    <a:pt x="368" y="521"/>
                  </a:lnTo>
                  <a:lnTo>
                    <a:pt x="363" y="520"/>
                  </a:lnTo>
                  <a:lnTo>
                    <a:pt x="362" y="521"/>
                  </a:lnTo>
                  <a:lnTo>
                    <a:pt x="360" y="521"/>
                  </a:lnTo>
                  <a:lnTo>
                    <a:pt x="358" y="521"/>
                  </a:lnTo>
                  <a:lnTo>
                    <a:pt x="357" y="518"/>
                  </a:lnTo>
                  <a:lnTo>
                    <a:pt x="355" y="518"/>
                  </a:lnTo>
                  <a:lnTo>
                    <a:pt x="350" y="515"/>
                  </a:lnTo>
                  <a:lnTo>
                    <a:pt x="347" y="515"/>
                  </a:lnTo>
                  <a:lnTo>
                    <a:pt x="345" y="515"/>
                  </a:lnTo>
                  <a:lnTo>
                    <a:pt x="347" y="511"/>
                  </a:lnTo>
                  <a:lnTo>
                    <a:pt x="345" y="510"/>
                  </a:lnTo>
                  <a:lnTo>
                    <a:pt x="343" y="511"/>
                  </a:lnTo>
                  <a:lnTo>
                    <a:pt x="342" y="513"/>
                  </a:lnTo>
                  <a:lnTo>
                    <a:pt x="340" y="513"/>
                  </a:lnTo>
                  <a:lnTo>
                    <a:pt x="340" y="510"/>
                  </a:lnTo>
                  <a:lnTo>
                    <a:pt x="338" y="510"/>
                  </a:lnTo>
                  <a:lnTo>
                    <a:pt x="335" y="511"/>
                  </a:lnTo>
                  <a:lnTo>
                    <a:pt x="332" y="511"/>
                  </a:lnTo>
                  <a:lnTo>
                    <a:pt x="327" y="508"/>
                  </a:lnTo>
                  <a:lnTo>
                    <a:pt x="322" y="505"/>
                  </a:lnTo>
                  <a:lnTo>
                    <a:pt x="322" y="506"/>
                  </a:lnTo>
                  <a:lnTo>
                    <a:pt x="320" y="508"/>
                  </a:lnTo>
                  <a:lnTo>
                    <a:pt x="322" y="511"/>
                  </a:lnTo>
                  <a:lnTo>
                    <a:pt x="328" y="511"/>
                  </a:lnTo>
                  <a:lnTo>
                    <a:pt x="328" y="513"/>
                  </a:lnTo>
                  <a:lnTo>
                    <a:pt x="327" y="513"/>
                  </a:lnTo>
                  <a:lnTo>
                    <a:pt x="327" y="515"/>
                  </a:lnTo>
                  <a:lnTo>
                    <a:pt x="328" y="520"/>
                  </a:lnTo>
                  <a:lnTo>
                    <a:pt x="330" y="520"/>
                  </a:lnTo>
                  <a:lnTo>
                    <a:pt x="332" y="523"/>
                  </a:lnTo>
                  <a:lnTo>
                    <a:pt x="328" y="525"/>
                  </a:lnTo>
                  <a:lnTo>
                    <a:pt x="330" y="528"/>
                  </a:lnTo>
                  <a:lnTo>
                    <a:pt x="328" y="530"/>
                  </a:lnTo>
                  <a:lnTo>
                    <a:pt x="325" y="530"/>
                  </a:lnTo>
                  <a:lnTo>
                    <a:pt x="322" y="535"/>
                  </a:lnTo>
                  <a:lnTo>
                    <a:pt x="318" y="538"/>
                  </a:lnTo>
                  <a:lnTo>
                    <a:pt x="317" y="538"/>
                  </a:lnTo>
                  <a:lnTo>
                    <a:pt x="312" y="537"/>
                  </a:lnTo>
                  <a:lnTo>
                    <a:pt x="305" y="543"/>
                  </a:lnTo>
                  <a:lnTo>
                    <a:pt x="305" y="542"/>
                  </a:lnTo>
                  <a:lnTo>
                    <a:pt x="303" y="543"/>
                  </a:lnTo>
                  <a:lnTo>
                    <a:pt x="296" y="533"/>
                  </a:lnTo>
                  <a:lnTo>
                    <a:pt x="295" y="535"/>
                  </a:lnTo>
                  <a:lnTo>
                    <a:pt x="293" y="535"/>
                  </a:lnTo>
                  <a:lnTo>
                    <a:pt x="293" y="538"/>
                  </a:lnTo>
                  <a:lnTo>
                    <a:pt x="295" y="538"/>
                  </a:lnTo>
                  <a:lnTo>
                    <a:pt x="293" y="540"/>
                  </a:lnTo>
                  <a:lnTo>
                    <a:pt x="290" y="543"/>
                  </a:lnTo>
                  <a:lnTo>
                    <a:pt x="288" y="542"/>
                  </a:lnTo>
                  <a:lnTo>
                    <a:pt x="286" y="543"/>
                  </a:lnTo>
                  <a:lnTo>
                    <a:pt x="288" y="547"/>
                  </a:lnTo>
                  <a:lnTo>
                    <a:pt x="288" y="548"/>
                  </a:lnTo>
                  <a:lnTo>
                    <a:pt x="285" y="550"/>
                  </a:lnTo>
                  <a:lnTo>
                    <a:pt x="285" y="552"/>
                  </a:lnTo>
                  <a:lnTo>
                    <a:pt x="286" y="553"/>
                  </a:lnTo>
                  <a:lnTo>
                    <a:pt x="285" y="555"/>
                  </a:lnTo>
                  <a:lnTo>
                    <a:pt x="285" y="557"/>
                  </a:lnTo>
                  <a:lnTo>
                    <a:pt x="285" y="558"/>
                  </a:lnTo>
                  <a:lnTo>
                    <a:pt x="283" y="560"/>
                  </a:lnTo>
                  <a:lnTo>
                    <a:pt x="280" y="562"/>
                  </a:lnTo>
                  <a:lnTo>
                    <a:pt x="280" y="563"/>
                  </a:lnTo>
                  <a:lnTo>
                    <a:pt x="281" y="565"/>
                  </a:lnTo>
                  <a:lnTo>
                    <a:pt x="281" y="568"/>
                  </a:lnTo>
                  <a:lnTo>
                    <a:pt x="280" y="570"/>
                  </a:lnTo>
                  <a:lnTo>
                    <a:pt x="281" y="572"/>
                  </a:lnTo>
                  <a:lnTo>
                    <a:pt x="280" y="573"/>
                  </a:lnTo>
                  <a:lnTo>
                    <a:pt x="280" y="575"/>
                  </a:lnTo>
                  <a:lnTo>
                    <a:pt x="286" y="575"/>
                  </a:lnTo>
                  <a:lnTo>
                    <a:pt x="285" y="580"/>
                  </a:lnTo>
                  <a:lnTo>
                    <a:pt x="285" y="583"/>
                  </a:lnTo>
                  <a:lnTo>
                    <a:pt x="278" y="582"/>
                  </a:lnTo>
                  <a:lnTo>
                    <a:pt x="275" y="583"/>
                  </a:lnTo>
                  <a:lnTo>
                    <a:pt x="273" y="582"/>
                  </a:lnTo>
                  <a:lnTo>
                    <a:pt x="273" y="583"/>
                  </a:lnTo>
                  <a:lnTo>
                    <a:pt x="268" y="578"/>
                  </a:lnTo>
                  <a:lnTo>
                    <a:pt x="265" y="582"/>
                  </a:lnTo>
                  <a:lnTo>
                    <a:pt x="263" y="585"/>
                  </a:lnTo>
                  <a:lnTo>
                    <a:pt x="265" y="585"/>
                  </a:lnTo>
                  <a:lnTo>
                    <a:pt x="268" y="587"/>
                  </a:lnTo>
                  <a:lnTo>
                    <a:pt x="270" y="588"/>
                  </a:lnTo>
                  <a:lnTo>
                    <a:pt x="270" y="590"/>
                  </a:lnTo>
                  <a:lnTo>
                    <a:pt x="270" y="592"/>
                  </a:lnTo>
                  <a:lnTo>
                    <a:pt x="268" y="593"/>
                  </a:lnTo>
                  <a:lnTo>
                    <a:pt x="265" y="593"/>
                  </a:lnTo>
                  <a:lnTo>
                    <a:pt x="263" y="588"/>
                  </a:lnTo>
                  <a:lnTo>
                    <a:pt x="261" y="587"/>
                  </a:lnTo>
                  <a:lnTo>
                    <a:pt x="258" y="587"/>
                  </a:lnTo>
                  <a:lnTo>
                    <a:pt x="251" y="582"/>
                  </a:lnTo>
                  <a:lnTo>
                    <a:pt x="250" y="580"/>
                  </a:lnTo>
                  <a:lnTo>
                    <a:pt x="245" y="587"/>
                  </a:lnTo>
                  <a:lnTo>
                    <a:pt x="243" y="590"/>
                  </a:lnTo>
                  <a:lnTo>
                    <a:pt x="238" y="590"/>
                  </a:lnTo>
                  <a:lnTo>
                    <a:pt x="238" y="588"/>
                  </a:lnTo>
                  <a:lnTo>
                    <a:pt x="236" y="587"/>
                  </a:lnTo>
                  <a:lnTo>
                    <a:pt x="236" y="590"/>
                  </a:lnTo>
                  <a:lnTo>
                    <a:pt x="233" y="590"/>
                  </a:lnTo>
                  <a:lnTo>
                    <a:pt x="230" y="588"/>
                  </a:lnTo>
                  <a:lnTo>
                    <a:pt x="231" y="587"/>
                  </a:lnTo>
                  <a:lnTo>
                    <a:pt x="230" y="582"/>
                  </a:lnTo>
                  <a:lnTo>
                    <a:pt x="228" y="577"/>
                  </a:lnTo>
                  <a:lnTo>
                    <a:pt x="225" y="573"/>
                  </a:lnTo>
                  <a:lnTo>
                    <a:pt x="225" y="572"/>
                  </a:lnTo>
                  <a:lnTo>
                    <a:pt x="223" y="572"/>
                  </a:lnTo>
                  <a:lnTo>
                    <a:pt x="221" y="575"/>
                  </a:lnTo>
                  <a:lnTo>
                    <a:pt x="218" y="577"/>
                  </a:lnTo>
                  <a:lnTo>
                    <a:pt x="216" y="578"/>
                  </a:lnTo>
                  <a:lnTo>
                    <a:pt x="215" y="578"/>
                  </a:lnTo>
                  <a:lnTo>
                    <a:pt x="211" y="578"/>
                  </a:lnTo>
                  <a:lnTo>
                    <a:pt x="209" y="580"/>
                  </a:lnTo>
                  <a:lnTo>
                    <a:pt x="208" y="578"/>
                  </a:lnTo>
                  <a:lnTo>
                    <a:pt x="204" y="580"/>
                  </a:lnTo>
                  <a:lnTo>
                    <a:pt x="204" y="582"/>
                  </a:lnTo>
                  <a:lnTo>
                    <a:pt x="203" y="583"/>
                  </a:lnTo>
                  <a:lnTo>
                    <a:pt x="201" y="587"/>
                  </a:lnTo>
                  <a:lnTo>
                    <a:pt x="199" y="587"/>
                  </a:lnTo>
                  <a:lnTo>
                    <a:pt x="199" y="590"/>
                  </a:lnTo>
                  <a:lnTo>
                    <a:pt x="199" y="592"/>
                  </a:lnTo>
                  <a:lnTo>
                    <a:pt x="198" y="595"/>
                  </a:lnTo>
                  <a:lnTo>
                    <a:pt x="196" y="597"/>
                  </a:lnTo>
                  <a:lnTo>
                    <a:pt x="199" y="603"/>
                  </a:lnTo>
                  <a:lnTo>
                    <a:pt x="199" y="608"/>
                  </a:lnTo>
                  <a:lnTo>
                    <a:pt x="198" y="610"/>
                  </a:lnTo>
                  <a:lnTo>
                    <a:pt x="196" y="610"/>
                  </a:lnTo>
                  <a:lnTo>
                    <a:pt x="194" y="617"/>
                  </a:lnTo>
                  <a:lnTo>
                    <a:pt x="194" y="618"/>
                  </a:lnTo>
                  <a:lnTo>
                    <a:pt x="191" y="622"/>
                  </a:lnTo>
                  <a:lnTo>
                    <a:pt x="193" y="627"/>
                  </a:lnTo>
                  <a:lnTo>
                    <a:pt x="191" y="630"/>
                  </a:lnTo>
                  <a:lnTo>
                    <a:pt x="189" y="629"/>
                  </a:lnTo>
                  <a:lnTo>
                    <a:pt x="189" y="627"/>
                  </a:lnTo>
                  <a:lnTo>
                    <a:pt x="188" y="627"/>
                  </a:lnTo>
                  <a:lnTo>
                    <a:pt x="186" y="629"/>
                  </a:lnTo>
                  <a:lnTo>
                    <a:pt x="183" y="627"/>
                  </a:lnTo>
                  <a:lnTo>
                    <a:pt x="179" y="629"/>
                  </a:lnTo>
                  <a:lnTo>
                    <a:pt x="179" y="627"/>
                  </a:lnTo>
                  <a:lnTo>
                    <a:pt x="178" y="627"/>
                  </a:lnTo>
                  <a:lnTo>
                    <a:pt x="176" y="627"/>
                  </a:lnTo>
                  <a:lnTo>
                    <a:pt x="176" y="625"/>
                  </a:lnTo>
                  <a:lnTo>
                    <a:pt x="174" y="623"/>
                  </a:lnTo>
                  <a:lnTo>
                    <a:pt x="173" y="625"/>
                  </a:lnTo>
                  <a:lnTo>
                    <a:pt x="173" y="620"/>
                  </a:lnTo>
                  <a:lnTo>
                    <a:pt x="168" y="620"/>
                  </a:lnTo>
                  <a:lnTo>
                    <a:pt x="168" y="618"/>
                  </a:lnTo>
                  <a:lnTo>
                    <a:pt x="168" y="617"/>
                  </a:lnTo>
                  <a:lnTo>
                    <a:pt x="169" y="613"/>
                  </a:lnTo>
                  <a:lnTo>
                    <a:pt x="168" y="612"/>
                  </a:lnTo>
                  <a:lnTo>
                    <a:pt x="166" y="612"/>
                  </a:lnTo>
                  <a:lnTo>
                    <a:pt x="164" y="613"/>
                  </a:lnTo>
                  <a:lnTo>
                    <a:pt x="161" y="610"/>
                  </a:lnTo>
                  <a:lnTo>
                    <a:pt x="158" y="608"/>
                  </a:lnTo>
                  <a:lnTo>
                    <a:pt x="154" y="608"/>
                  </a:lnTo>
                  <a:lnTo>
                    <a:pt x="154" y="610"/>
                  </a:lnTo>
                  <a:lnTo>
                    <a:pt x="151" y="612"/>
                  </a:lnTo>
                  <a:lnTo>
                    <a:pt x="148" y="610"/>
                  </a:lnTo>
                  <a:lnTo>
                    <a:pt x="144" y="610"/>
                  </a:lnTo>
                  <a:lnTo>
                    <a:pt x="141" y="608"/>
                  </a:lnTo>
                  <a:lnTo>
                    <a:pt x="138" y="610"/>
                  </a:lnTo>
                  <a:lnTo>
                    <a:pt x="134" y="610"/>
                  </a:lnTo>
                  <a:lnTo>
                    <a:pt x="131" y="610"/>
                  </a:lnTo>
                  <a:lnTo>
                    <a:pt x="128" y="613"/>
                  </a:lnTo>
                  <a:lnTo>
                    <a:pt x="124" y="612"/>
                  </a:lnTo>
                  <a:lnTo>
                    <a:pt x="119" y="608"/>
                  </a:lnTo>
                  <a:lnTo>
                    <a:pt x="116" y="608"/>
                  </a:lnTo>
                  <a:lnTo>
                    <a:pt x="111" y="607"/>
                  </a:lnTo>
                  <a:lnTo>
                    <a:pt x="107" y="605"/>
                  </a:lnTo>
                  <a:lnTo>
                    <a:pt x="107" y="607"/>
                  </a:lnTo>
                  <a:lnTo>
                    <a:pt x="107" y="608"/>
                  </a:lnTo>
                  <a:lnTo>
                    <a:pt x="104" y="610"/>
                  </a:lnTo>
                  <a:lnTo>
                    <a:pt x="101" y="613"/>
                  </a:lnTo>
                  <a:lnTo>
                    <a:pt x="101" y="615"/>
                  </a:lnTo>
                  <a:lnTo>
                    <a:pt x="99" y="617"/>
                  </a:lnTo>
                  <a:lnTo>
                    <a:pt x="97" y="617"/>
                  </a:lnTo>
                  <a:lnTo>
                    <a:pt x="92" y="618"/>
                  </a:lnTo>
                  <a:lnTo>
                    <a:pt x="87" y="617"/>
                  </a:lnTo>
                  <a:lnTo>
                    <a:pt x="86" y="617"/>
                  </a:lnTo>
                  <a:lnTo>
                    <a:pt x="84" y="617"/>
                  </a:lnTo>
                  <a:lnTo>
                    <a:pt x="82" y="615"/>
                  </a:lnTo>
                  <a:lnTo>
                    <a:pt x="84" y="613"/>
                  </a:lnTo>
                  <a:lnTo>
                    <a:pt x="82" y="613"/>
                  </a:lnTo>
                  <a:lnTo>
                    <a:pt x="81" y="613"/>
                  </a:lnTo>
                  <a:lnTo>
                    <a:pt x="82" y="610"/>
                  </a:lnTo>
                  <a:lnTo>
                    <a:pt x="84" y="610"/>
                  </a:lnTo>
                  <a:lnTo>
                    <a:pt x="86" y="608"/>
                  </a:lnTo>
                  <a:lnTo>
                    <a:pt x="84" y="602"/>
                  </a:lnTo>
                  <a:lnTo>
                    <a:pt x="82" y="602"/>
                  </a:lnTo>
                  <a:lnTo>
                    <a:pt x="81" y="600"/>
                  </a:lnTo>
                  <a:lnTo>
                    <a:pt x="79" y="598"/>
                  </a:lnTo>
                  <a:lnTo>
                    <a:pt x="74" y="603"/>
                  </a:lnTo>
                  <a:lnTo>
                    <a:pt x="72" y="603"/>
                  </a:lnTo>
                  <a:lnTo>
                    <a:pt x="71" y="607"/>
                  </a:lnTo>
                  <a:lnTo>
                    <a:pt x="71" y="605"/>
                  </a:lnTo>
                  <a:lnTo>
                    <a:pt x="69" y="603"/>
                  </a:lnTo>
                  <a:lnTo>
                    <a:pt x="69" y="598"/>
                  </a:lnTo>
                  <a:lnTo>
                    <a:pt x="67" y="597"/>
                  </a:lnTo>
                  <a:lnTo>
                    <a:pt x="67" y="593"/>
                  </a:lnTo>
                  <a:lnTo>
                    <a:pt x="67" y="592"/>
                  </a:lnTo>
                  <a:lnTo>
                    <a:pt x="66" y="588"/>
                  </a:lnTo>
                  <a:lnTo>
                    <a:pt x="67" y="588"/>
                  </a:lnTo>
                  <a:lnTo>
                    <a:pt x="67" y="587"/>
                  </a:lnTo>
                  <a:lnTo>
                    <a:pt x="66" y="585"/>
                  </a:lnTo>
                  <a:lnTo>
                    <a:pt x="62" y="582"/>
                  </a:lnTo>
                  <a:lnTo>
                    <a:pt x="62" y="580"/>
                  </a:lnTo>
                  <a:lnTo>
                    <a:pt x="61" y="578"/>
                  </a:lnTo>
                  <a:lnTo>
                    <a:pt x="61" y="577"/>
                  </a:lnTo>
                  <a:lnTo>
                    <a:pt x="59" y="577"/>
                  </a:lnTo>
                  <a:lnTo>
                    <a:pt x="59" y="573"/>
                  </a:lnTo>
                  <a:lnTo>
                    <a:pt x="57" y="573"/>
                  </a:lnTo>
                  <a:lnTo>
                    <a:pt x="57" y="572"/>
                  </a:lnTo>
                  <a:lnTo>
                    <a:pt x="56" y="570"/>
                  </a:lnTo>
                  <a:lnTo>
                    <a:pt x="57" y="567"/>
                  </a:lnTo>
                  <a:lnTo>
                    <a:pt x="56" y="567"/>
                  </a:lnTo>
                  <a:lnTo>
                    <a:pt x="54" y="567"/>
                  </a:lnTo>
                  <a:lnTo>
                    <a:pt x="56" y="563"/>
                  </a:lnTo>
                  <a:lnTo>
                    <a:pt x="56" y="562"/>
                  </a:lnTo>
                  <a:lnTo>
                    <a:pt x="54" y="553"/>
                  </a:lnTo>
                  <a:lnTo>
                    <a:pt x="52" y="543"/>
                  </a:lnTo>
                  <a:lnTo>
                    <a:pt x="51" y="538"/>
                  </a:lnTo>
                  <a:lnTo>
                    <a:pt x="51" y="533"/>
                  </a:lnTo>
                  <a:lnTo>
                    <a:pt x="49" y="527"/>
                  </a:lnTo>
                  <a:lnTo>
                    <a:pt x="51" y="525"/>
                  </a:lnTo>
                  <a:lnTo>
                    <a:pt x="49" y="521"/>
                  </a:lnTo>
                  <a:lnTo>
                    <a:pt x="44" y="511"/>
                  </a:lnTo>
                  <a:lnTo>
                    <a:pt x="51" y="506"/>
                  </a:lnTo>
                  <a:lnTo>
                    <a:pt x="56" y="505"/>
                  </a:lnTo>
                  <a:lnTo>
                    <a:pt x="57" y="501"/>
                  </a:lnTo>
                  <a:lnTo>
                    <a:pt x="62" y="498"/>
                  </a:lnTo>
                  <a:lnTo>
                    <a:pt x="64" y="496"/>
                  </a:lnTo>
                  <a:lnTo>
                    <a:pt x="69" y="485"/>
                  </a:lnTo>
                  <a:lnTo>
                    <a:pt x="67" y="483"/>
                  </a:lnTo>
                  <a:lnTo>
                    <a:pt x="66" y="486"/>
                  </a:lnTo>
                  <a:lnTo>
                    <a:pt x="61" y="488"/>
                  </a:lnTo>
                  <a:lnTo>
                    <a:pt x="59" y="486"/>
                  </a:lnTo>
                  <a:lnTo>
                    <a:pt x="59" y="485"/>
                  </a:lnTo>
                  <a:lnTo>
                    <a:pt x="59" y="483"/>
                  </a:lnTo>
                  <a:lnTo>
                    <a:pt x="57" y="481"/>
                  </a:lnTo>
                  <a:lnTo>
                    <a:pt x="59" y="480"/>
                  </a:lnTo>
                  <a:lnTo>
                    <a:pt x="59" y="478"/>
                  </a:lnTo>
                  <a:lnTo>
                    <a:pt x="59" y="476"/>
                  </a:lnTo>
                  <a:lnTo>
                    <a:pt x="56" y="476"/>
                  </a:lnTo>
                  <a:lnTo>
                    <a:pt x="54" y="476"/>
                  </a:lnTo>
                  <a:lnTo>
                    <a:pt x="52" y="475"/>
                  </a:lnTo>
                  <a:lnTo>
                    <a:pt x="49" y="471"/>
                  </a:lnTo>
                  <a:lnTo>
                    <a:pt x="49" y="473"/>
                  </a:lnTo>
                  <a:lnTo>
                    <a:pt x="47" y="471"/>
                  </a:lnTo>
                  <a:lnTo>
                    <a:pt x="49" y="471"/>
                  </a:lnTo>
                  <a:lnTo>
                    <a:pt x="49" y="470"/>
                  </a:lnTo>
                  <a:lnTo>
                    <a:pt x="49" y="465"/>
                  </a:lnTo>
                  <a:lnTo>
                    <a:pt x="47" y="463"/>
                  </a:lnTo>
                  <a:lnTo>
                    <a:pt x="46" y="461"/>
                  </a:lnTo>
                  <a:lnTo>
                    <a:pt x="49" y="460"/>
                  </a:lnTo>
                  <a:lnTo>
                    <a:pt x="49" y="455"/>
                  </a:lnTo>
                  <a:lnTo>
                    <a:pt x="54" y="453"/>
                  </a:lnTo>
                  <a:lnTo>
                    <a:pt x="54" y="450"/>
                  </a:lnTo>
                  <a:lnTo>
                    <a:pt x="57" y="451"/>
                  </a:lnTo>
                  <a:lnTo>
                    <a:pt x="59" y="451"/>
                  </a:lnTo>
                  <a:lnTo>
                    <a:pt x="62" y="453"/>
                  </a:lnTo>
                  <a:lnTo>
                    <a:pt x="71" y="451"/>
                  </a:lnTo>
                  <a:lnTo>
                    <a:pt x="71" y="450"/>
                  </a:lnTo>
                  <a:lnTo>
                    <a:pt x="77" y="450"/>
                  </a:lnTo>
                  <a:lnTo>
                    <a:pt x="77" y="448"/>
                  </a:lnTo>
                  <a:lnTo>
                    <a:pt x="79" y="438"/>
                  </a:lnTo>
                  <a:lnTo>
                    <a:pt x="77" y="438"/>
                  </a:lnTo>
                  <a:lnTo>
                    <a:pt x="76" y="440"/>
                  </a:lnTo>
                  <a:lnTo>
                    <a:pt x="74" y="438"/>
                  </a:lnTo>
                  <a:lnTo>
                    <a:pt x="72" y="436"/>
                  </a:lnTo>
                  <a:lnTo>
                    <a:pt x="71" y="436"/>
                  </a:lnTo>
                  <a:lnTo>
                    <a:pt x="69" y="435"/>
                  </a:lnTo>
                  <a:lnTo>
                    <a:pt x="67" y="435"/>
                  </a:lnTo>
                  <a:lnTo>
                    <a:pt x="62" y="431"/>
                  </a:lnTo>
                  <a:lnTo>
                    <a:pt x="62" y="430"/>
                  </a:lnTo>
                  <a:lnTo>
                    <a:pt x="62" y="428"/>
                  </a:lnTo>
                  <a:lnTo>
                    <a:pt x="59" y="428"/>
                  </a:lnTo>
                  <a:lnTo>
                    <a:pt x="51" y="421"/>
                  </a:lnTo>
                  <a:lnTo>
                    <a:pt x="49" y="421"/>
                  </a:lnTo>
                  <a:lnTo>
                    <a:pt x="49" y="419"/>
                  </a:lnTo>
                  <a:lnTo>
                    <a:pt x="47" y="418"/>
                  </a:lnTo>
                  <a:lnTo>
                    <a:pt x="46" y="418"/>
                  </a:lnTo>
                  <a:lnTo>
                    <a:pt x="46" y="416"/>
                  </a:lnTo>
                  <a:lnTo>
                    <a:pt x="49" y="416"/>
                  </a:lnTo>
                  <a:lnTo>
                    <a:pt x="51" y="411"/>
                  </a:lnTo>
                  <a:lnTo>
                    <a:pt x="49" y="409"/>
                  </a:lnTo>
                  <a:lnTo>
                    <a:pt x="49" y="404"/>
                  </a:lnTo>
                  <a:lnTo>
                    <a:pt x="46" y="403"/>
                  </a:lnTo>
                  <a:lnTo>
                    <a:pt x="44" y="401"/>
                  </a:lnTo>
                  <a:lnTo>
                    <a:pt x="42" y="401"/>
                  </a:lnTo>
                  <a:lnTo>
                    <a:pt x="41" y="394"/>
                  </a:lnTo>
                  <a:lnTo>
                    <a:pt x="36" y="396"/>
                  </a:lnTo>
                  <a:lnTo>
                    <a:pt x="36" y="391"/>
                  </a:lnTo>
                  <a:lnTo>
                    <a:pt x="34" y="391"/>
                  </a:lnTo>
                  <a:lnTo>
                    <a:pt x="32" y="396"/>
                  </a:lnTo>
                  <a:lnTo>
                    <a:pt x="29" y="396"/>
                  </a:lnTo>
                  <a:lnTo>
                    <a:pt x="29" y="399"/>
                  </a:lnTo>
                  <a:lnTo>
                    <a:pt x="32" y="401"/>
                  </a:lnTo>
                  <a:lnTo>
                    <a:pt x="32" y="403"/>
                  </a:lnTo>
                  <a:lnTo>
                    <a:pt x="26" y="403"/>
                  </a:lnTo>
                  <a:lnTo>
                    <a:pt x="26" y="401"/>
                  </a:lnTo>
                  <a:lnTo>
                    <a:pt x="27" y="401"/>
                  </a:lnTo>
                  <a:lnTo>
                    <a:pt x="29" y="399"/>
                  </a:lnTo>
                  <a:lnTo>
                    <a:pt x="27" y="396"/>
                  </a:lnTo>
                  <a:lnTo>
                    <a:pt x="29" y="394"/>
                  </a:lnTo>
                  <a:lnTo>
                    <a:pt x="29" y="391"/>
                  </a:lnTo>
                  <a:lnTo>
                    <a:pt x="29" y="389"/>
                  </a:lnTo>
                  <a:lnTo>
                    <a:pt x="27" y="391"/>
                  </a:lnTo>
                  <a:lnTo>
                    <a:pt x="26" y="389"/>
                  </a:lnTo>
                  <a:lnTo>
                    <a:pt x="27" y="389"/>
                  </a:lnTo>
                  <a:lnTo>
                    <a:pt x="26" y="388"/>
                  </a:lnTo>
                  <a:lnTo>
                    <a:pt x="26" y="384"/>
                  </a:lnTo>
                  <a:lnTo>
                    <a:pt x="24" y="383"/>
                  </a:lnTo>
                  <a:lnTo>
                    <a:pt x="26" y="381"/>
                  </a:lnTo>
                  <a:lnTo>
                    <a:pt x="27" y="379"/>
                  </a:lnTo>
                  <a:lnTo>
                    <a:pt x="29" y="376"/>
                  </a:lnTo>
                  <a:lnTo>
                    <a:pt x="27" y="371"/>
                  </a:lnTo>
                  <a:lnTo>
                    <a:pt x="31" y="368"/>
                  </a:lnTo>
                  <a:lnTo>
                    <a:pt x="31" y="366"/>
                  </a:lnTo>
                  <a:lnTo>
                    <a:pt x="32" y="364"/>
                  </a:lnTo>
                  <a:lnTo>
                    <a:pt x="31" y="364"/>
                  </a:lnTo>
                  <a:lnTo>
                    <a:pt x="31" y="363"/>
                  </a:lnTo>
                  <a:lnTo>
                    <a:pt x="31" y="361"/>
                  </a:lnTo>
                  <a:lnTo>
                    <a:pt x="32" y="359"/>
                  </a:lnTo>
                  <a:lnTo>
                    <a:pt x="29" y="356"/>
                  </a:lnTo>
                  <a:lnTo>
                    <a:pt x="27" y="359"/>
                  </a:lnTo>
                  <a:lnTo>
                    <a:pt x="27" y="358"/>
                  </a:lnTo>
                  <a:lnTo>
                    <a:pt x="29" y="356"/>
                  </a:lnTo>
                  <a:lnTo>
                    <a:pt x="26" y="356"/>
                  </a:lnTo>
                  <a:lnTo>
                    <a:pt x="26" y="353"/>
                  </a:lnTo>
                  <a:lnTo>
                    <a:pt x="27" y="346"/>
                  </a:lnTo>
                  <a:lnTo>
                    <a:pt x="29" y="346"/>
                  </a:lnTo>
                  <a:lnTo>
                    <a:pt x="29" y="343"/>
                  </a:lnTo>
                  <a:lnTo>
                    <a:pt x="31" y="339"/>
                  </a:lnTo>
                  <a:lnTo>
                    <a:pt x="27" y="338"/>
                  </a:lnTo>
                  <a:lnTo>
                    <a:pt x="24" y="338"/>
                  </a:lnTo>
                  <a:lnTo>
                    <a:pt x="22" y="338"/>
                  </a:lnTo>
                  <a:lnTo>
                    <a:pt x="22" y="334"/>
                  </a:lnTo>
                  <a:lnTo>
                    <a:pt x="24" y="333"/>
                  </a:lnTo>
                  <a:lnTo>
                    <a:pt x="20" y="331"/>
                  </a:lnTo>
                  <a:lnTo>
                    <a:pt x="22" y="329"/>
                  </a:lnTo>
                  <a:lnTo>
                    <a:pt x="22" y="324"/>
                  </a:lnTo>
                  <a:lnTo>
                    <a:pt x="20" y="323"/>
                  </a:lnTo>
                  <a:lnTo>
                    <a:pt x="22" y="321"/>
                  </a:lnTo>
                  <a:lnTo>
                    <a:pt x="20" y="321"/>
                  </a:lnTo>
                  <a:lnTo>
                    <a:pt x="19" y="321"/>
                  </a:lnTo>
                  <a:lnTo>
                    <a:pt x="17" y="319"/>
                  </a:lnTo>
                  <a:lnTo>
                    <a:pt x="17" y="317"/>
                  </a:lnTo>
                  <a:lnTo>
                    <a:pt x="14" y="312"/>
                  </a:lnTo>
                  <a:lnTo>
                    <a:pt x="10" y="311"/>
                  </a:lnTo>
                  <a:lnTo>
                    <a:pt x="9" y="307"/>
                  </a:lnTo>
                  <a:lnTo>
                    <a:pt x="10" y="307"/>
                  </a:lnTo>
                  <a:lnTo>
                    <a:pt x="10" y="306"/>
                  </a:lnTo>
                  <a:lnTo>
                    <a:pt x="10" y="299"/>
                  </a:lnTo>
                  <a:lnTo>
                    <a:pt x="7" y="299"/>
                  </a:lnTo>
                  <a:lnTo>
                    <a:pt x="5" y="294"/>
                  </a:lnTo>
                  <a:lnTo>
                    <a:pt x="4" y="294"/>
                  </a:lnTo>
                  <a:lnTo>
                    <a:pt x="5" y="291"/>
                  </a:lnTo>
                  <a:lnTo>
                    <a:pt x="9" y="289"/>
                  </a:lnTo>
                  <a:lnTo>
                    <a:pt x="9" y="286"/>
                  </a:lnTo>
                  <a:lnTo>
                    <a:pt x="10" y="286"/>
                  </a:lnTo>
                  <a:lnTo>
                    <a:pt x="10" y="284"/>
                  </a:lnTo>
                  <a:lnTo>
                    <a:pt x="12" y="286"/>
                  </a:lnTo>
                  <a:lnTo>
                    <a:pt x="14" y="286"/>
                  </a:lnTo>
                  <a:lnTo>
                    <a:pt x="15" y="284"/>
                  </a:lnTo>
                  <a:lnTo>
                    <a:pt x="17" y="284"/>
                  </a:lnTo>
                  <a:lnTo>
                    <a:pt x="19" y="282"/>
                  </a:lnTo>
                  <a:lnTo>
                    <a:pt x="20" y="281"/>
                  </a:lnTo>
                  <a:lnTo>
                    <a:pt x="24" y="282"/>
                  </a:lnTo>
                  <a:lnTo>
                    <a:pt x="27" y="281"/>
                  </a:lnTo>
                  <a:lnTo>
                    <a:pt x="29" y="279"/>
                  </a:lnTo>
                  <a:lnTo>
                    <a:pt x="31" y="279"/>
                  </a:lnTo>
                  <a:lnTo>
                    <a:pt x="32" y="279"/>
                  </a:lnTo>
                  <a:lnTo>
                    <a:pt x="36" y="277"/>
                  </a:lnTo>
                  <a:lnTo>
                    <a:pt x="37" y="279"/>
                  </a:lnTo>
                  <a:lnTo>
                    <a:pt x="41" y="277"/>
                  </a:lnTo>
                  <a:lnTo>
                    <a:pt x="42" y="274"/>
                  </a:lnTo>
                  <a:lnTo>
                    <a:pt x="47" y="271"/>
                  </a:lnTo>
                  <a:lnTo>
                    <a:pt x="46" y="269"/>
                  </a:lnTo>
                  <a:lnTo>
                    <a:pt x="47" y="264"/>
                  </a:lnTo>
                  <a:lnTo>
                    <a:pt x="46" y="259"/>
                  </a:lnTo>
                  <a:lnTo>
                    <a:pt x="44" y="254"/>
                  </a:lnTo>
                  <a:lnTo>
                    <a:pt x="44" y="249"/>
                  </a:lnTo>
                  <a:lnTo>
                    <a:pt x="41" y="247"/>
                  </a:lnTo>
                  <a:lnTo>
                    <a:pt x="39" y="246"/>
                  </a:lnTo>
                  <a:lnTo>
                    <a:pt x="36" y="246"/>
                  </a:lnTo>
                  <a:lnTo>
                    <a:pt x="36" y="244"/>
                  </a:lnTo>
                  <a:lnTo>
                    <a:pt x="34" y="246"/>
                  </a:lnTo>
                  <a:lnTo>
                    <a:pt x="32" y="244"/>
                  </a:lnTo>
                  <a:lnTo>
                    <a:pt x="36" y="239"/>
                  </a:lnTo>
                  <a:lnTo>
                    <a:pt x="36" y="236"/>
                  </a:lnTo>
                  <a:lnTo>
                    <a:pt x="36" y="231"/>
                  </a:lnTo>
                  <a:lnTo>
                    <a:pt x="32" y="226"/>
                  </a:lnTo>
                  <a:lnTo>
                    <a:pt x="31" y="226"/>
                  </a:lnTo>
                  <a:lnTo>
                    <a:pt x="31" y="221"/>
                  </a:lnTo>
                  <a:lnTo>
                    <a:pt x="34" y="221"/>
                  </a:lnTo>
                  <a:lnTo>
                    <a:pt x="39" y="221"/>
                  </a:lnTo>
                  <a:lnTo>
                    <a:pt x="39" y="217"/>
                  </a:lnTo>
                  <a:lnTo>
                    <a:pt x="41" y="217"/>
                  </a:lnTo>
                  <a:lnTo>
                    <a:pt x="41" y="219"/>
                  </a:lnTo>
                  <a:lnTo>
                    <a:pt x="42" y="219"/>
                  </a:lnTo>
                  <a:lnTo>
                    <a:pt x="44" y="215"/>
                  </a:lnTo>
                  <a:lnTo>
                    <a:pt x="46" y="214"/>
                  </a:lnTo>
                  <a:lnTo>
                    <a:pt x="42" y="212"/>
                  </a:lnTo>
                  <a:lnTo>
                    <a:pt x="44" y="212"/>
                  </a:lnTo>
                  <a:lnTo>
                    <a:pt x="42" y="210"/>
                  </a:lnTo>
                  <a:lnTo>
                    <a:pt x="41" y="207"/>
                  </a:lnTo>
                  <a:lnTo>
                    <a:pt x="39" y="204"/>
                  </a:lnTo>
                  <a:lnTo>
                    <a:pt x="36" y="199"/>
                  </a:lnTo>
                  <a:lnTo>
                    <a:pt x="36" y="197"/>
                  </a:lnTo>
                  <a:lnTo>
                    <a:pt x="37" y="194"/>
                  </a:lnTo>
                  <a:lnTo>
                    <a:pt x="39" y="190"/>
                  </a:lnTo>
                  <a:lnTo>
                    <a:pt x="39" y="187"/>
                  </a:lnTo>
                  <a:lnTo>
                    <a:pt x="34" y="180"/>
                  </a:lnTo>
                  <a:lnTo>
                    <a:pt x="34" y="179"/>
                  </a:lnTo>
                  <a:lnTo>
                    <a:pt x="37" y="179"/>
                  </a:lnTo>
                  <a:lnTo>
                    <a:pt x="36" y="177"/>
                  </a:lnTo>
                  <a:lnTo>
                    <a:pt x="36" y="175"/>
                  </a:lnTo>
                  <a:lnTo>
                    <a:pt x="36" y="174"/>
                  </a:lnTo>
                  <a:lnTo>
                    <a:pt x="36" y="170"/>
                  </a:lnTo>
                  <a:lnTo>
                    <a:pt x="34" y="172"/>
                  </a:lnTo>
                  <a:lnTo>
                    <a:pt x="34" y="174"/>
                  </a:lnTo>
                  <a:lnTo>
                    <a:pt x="32" y="170"/>
                  </a:lnTo>
                  <a:lnTo>
                    <a:pt x="32" y="167"/>
                  </a:lnTo>
                  <a:lnTo>
                    <a:pt x="29" y="167"/>
                  </a:lnTo>
                  <a:lnTo>
                    <a:pt x="27" y="167"/>
                  </a:lnTo>
                  <a:lnTo>
                    <a:pt x="27" y="165"/>
                  </a:lnTo>
                  <a:lnTo>
                    <a:pt x="22" y="167"/>
                  </a:lnTo>
                  <a:lnTo>
                    <a:pt x="20" y="165"/>
                  </a:lnTo>
                  <a:lnTo>
                    <a:pt x="17" y="165"/>
                  </a:lnTo>
                  <a:lnTo>
                    <a:pt x="17" y="164"/>
                  </a:lnTo>
                  <a:lnTo>
                    <a:pt x="15" y="160"/>
                  </a:lnTo>
                  <a:lnTo>
                    <a:pt x="15" y="159"/>
                  </a:lnTo>
                  <a:lnTo>
                    <a:pt x="12" y="152"/>
                  </a:lnTo>
                  <a:lnTo>
                    <a:pt x="12" y="149"/>
                  </a:lnTo>
                  <a:lnTo>
                    <a:pt x="12" y="147"/>
                  </a:lnTo>
                  <a:lnTo>
                    <a:pt x="14" y="145"/>
                  </a:lnTo>
                  <a:lnTo>
                    <a:pt x="15" y="145"/>
                  </a:lnTo>
                  <a:lnTo>
                    <a:pt x="14" y="144"/>
                  </a:lnTo>
                  <a:lnTo>
                    <a:pt x="12" y="140"/>
                  </a:lnTo>
                  <a:lnTo>
                    <a:pt x="4" y="134"/>
                  </a:lnTo>
                  <a:lnTo>
                    <a:pt x="0" y="127"/>
                  </a:lnTo>
                  <a:lnTo>
                    <a:pt x="7" y="125"/>
                  </a:lnTo>
                  <a:lnTo>
                    <a:pt x="10" y="127"/>
                  </a:lnTo>
                  <a:lnTo>
                    <a:pt x="17" y="127"/>
                  </a:lnTo>
                  <a:lnTo>
                    <a:pt x="20" y="125"/>
                  </a:lnTo>
                  <a:lnTo>
                    <a:pt x="29" y="122"/>
                  </a:lnTo>
                  <a:lnTo>
                    <a:pt x="34" y="120"/>
                  </a:lnTo>
                  <a:lnTo>
                    <a:pt x="42" y="117"/>
                  </a:lnTo>
                  <a:lnTo>
                    <a:pt x="42" y="115"/>
                  </a:lnTo>
                  <a:lnTo>
                    <a:pt x="44" y="117"/>
                  </a:lnTo>
                  <a:lnTo>
                    <a:pt x="52" y="115"/>
                  </a:lnTo>
                  <a:lnTo>
                    <a:pt x="57" y="113"/>
                  </a:lnTo>
                  <a:lnTo>
                    <a:pt x="71" y="105"/>
                  </a:lnTo>
                  <a:lnTo>
                    <a:pt x="84" y="93"/>
                  </a:lnTo>
                  <a:lnTo>
                    <a:pt x="92" y="83"/>
                  </a:lnTo>
                  <a:lnTo>
                    <a:pt x="96" y="80"/>
                  </a:lnTo>
                  <a:lnTo>
                    <a:pt x="107" y="73"/>
                  </a:lnTo>
                  <a:lnTo>
                    <a:pt x="126" y="65"/>
                  </a:lnTo>
                  <a:lnTo>
                    <a:pt x="138" y="57"/>
                  </a:lnTo>
                  <a:lnTo>
                    <a:pt x="146" y="52"/>
                  </a:lnTo>
                  <a:lnTo>
                    <a:pt x="154" y="48"/>
                  </a:lnTo>
                  <a:lnTo>
                    <a:pt x="161" y="47"/>
                  </a:lnTo>
                  <a:lnTo>
                    <a:pt x="174" y="43"/>
                  </a:lnTo>
                  <a:lnTo>
                    <a:pt x="181" y="42"/>
                  </a:lnTo>
                  <a:lnTo>
                    <a:pt x="194" y="38"/>
                  </a:lnTo>
                  <a:lnTo>
                    <a:pt x="209" y="38"/>
                  </a:lnTo>
                  <a:lnTo>
                    <a:pt x="218" y="37"/>
                  </a:lnTo>
                  <a:lnTo>
                    <a:pt x="223" y="35"/>
                  </a:lnTo>
                  <a:lnTo>
                    <a:pt x="241" y="32"/>
                  </a:lnTo>
                  <a:lnTo>
                    <a:pt x="250" y="30"/>
                  </a:lnTo>
                  <a:lnTo>
                    <a:pt x="266" y="25"/>
                  </a:lnTo>
                  <a:lnTo>
                    <a:pt x="281" y="20"/>
                  </a:lnTo>
                  <a:lnTo>
                    <a:pt x="290" y="16"/>
                  </a:lnTo>
                  <a:lnTo>
                    <a:pt x="306" y="13"/>
                  </a:lnTo>
                  <a:lnTo>
                    <a:pt x="330" y="5"/>
                  </a:lnTo>
                  <a:lnTo>
                    <a:pt x="335" y="5"/>
                  </a:lnTo>
                  <a:lnTo>
                    <a:pt x="348" y="1"/>
                  </a:lnTo>
                  <a:lnTo>
                    <a:pt x="363" y="1"/>
                  </a:lnTo>
                  <a:lnTo>
                    <a:pt x="375" y="1"/>
                  </a:lnTo>
                  <a:lnTo>
                    <a:pt x="380" y="0"/>
                  </a:lnTo>
                  <a:lnTo>
                    <a:pt x="388" y="1"/>
                  </a:lnTo>
                  <a:lnTo>
                    <a:pt x="398" y="1"/>
                  </a:lnTo>
                  <a:lnTo>
                    <a:pt x="412" y="1"/>
                  </a:lnTo>
                  <a:lnTo>
                    <a:pt x="420" y="1"/>
                  </a:lnTo>
                  <a:lnTo>
                    <a:pt x="432" y="0"/>
                  </a:lnTo>
                  <a:lnTo>
                    <a:pt x="439" y="0"/>
                  </a:lnTo>
                  <a:lnTo>
                    <a:pt x="449" y="0"/>
                  </a:lnTo>
                  <a:lnTo>
                    <a:pt x="450" y="1"/>
                  </a:lnTo>
                  <a:lnTo>
                    <a:pt x="455" y="6"/>
                  </a:lnTo>
                  <a:lnTo>
                    <a:pt x="459" y="10"/>
                  </a:lnTo>
                  <a:lnTo>
                    <a:pt x="467" y="15"/>
                  </a:lnTo>
                  <a:lnTo>
                    <a:pt x="474" y="18"/>
                  </a:lnTo>
                  <a:lnTo>
                    <a:pt x="474" y="20"/>
                  </a:lnTo>
                  <a:lnTo>
                    <a:pt x="477" y="22"/>
                  </a:lnTo>
                  <a:lnTo>
                    <a:pt x="492" y="32"/>
                  </a:lnTo>
                  <a:lnTo>
                    <a:pt x="504" y="38"/>
                  </a:lnTo>
                  <a:lnTo>
                    <a:pt x="522" y="50"/>
                  </a:lnTo>
                  <a:lnTo>
                    <a:pt x="544" y="62"/>
                  </a:lnTo>
                  <a:lnTo>
                    <a:pt x="559" y="73"/>
                  </a:lnTo>
                  <a:lnTo>
                    <a:pt x="574" y="87"/>
                  </a:lnTo>
                  <a:lnTo>
                    <a:pt x="584" y="100"/>
                  </a:lnTo>
                  <a:lnTo>
                    <a:pt x="586" y="107"/>
                  </a:lnTo>
                  <a:lnTo>
                    <a:pt x="586" y="108"/>
                  </a:lnTo>
                  <a:lnTo>
                    <a:pt x="584" y="112"/>
                  </a:lnTo>
                  <a:lnTo>
                    <a:pt x="582" y="115"/>
                  </a:lnTo>
                  <a:lnTo>
                    <a:pt x="581" y="115"/>
                  </a:lnTo>
                  <a:lnTo>
                    <a:pt x="579" y="112"/>
                  </a:lnTo>
                  <a:lnTo>
                    <a:pt x="577" y="110"/>
                  </a:lnTo>
                  <a:lnTo>
                    <a:pt x="579" y="110"/>
                  </a:lnTo>
                  <a:lnTo>
                    <a:pt x="577" y="107"/>
                  </a:lnTo>
                  <a:lnTo>
                    <a:pt x="576" y="105"/>
                  </a:lnTo>
                  <a:lnTo>
                    <a:pt x="572" y="103"/>
                  </a:lnTo>
                  <a:lnTo>
                    <a:pt x="572" y="102"/>
                  </a:lnTo>
                  <a:lnTo>
                    <a:pt x="569" y="95"/>
                  </a:lnTo>
                  <a:lnTo>
                    <a:pt x="556" y="77"/>
                  </a:lnTo>
                  <a:lnTo>
                    <a:pt x="552" y="70"/>
                  </a:lnTo>
                  <a:lnTo>
                    <a:pt x="547" y="67"/>
                  </a:lnTo>
                  <a:lnTo>
                    <a:pt x="544" y="68"/>
                  </a:lnTo>
                  <a:lnTo>
                    <a:pt x="542" y="65"/>
                  </a:lnTo>
                  <a:lnTo>
                    <a:pt x="541" y="65"/>
                  </a:lnTo>
                  <a:lnTo>
                    <a:pt x="537" y="63"/>
                  </a:lnTo>
                  <a:lnTo>
                    <a:pt x="534" y="58"/>
                  </a:lnTo>
                  <a:lnTo>
                    <a:pt x="529" y="53"/>
                  </a:lnTo>
                  <a:lnTo>
                    <a:pt x="522" y="52"/>
                  </a:lnTo>
                  <a:lnTo>
                    <a:pt x="507" y="42"/>
                  </a:lnTo>
                  <a:lnTo>
                    <a:pt x="504" y="42"/>
                  </a:lnTo>
                  <a:lnTo>
                    <a:pt x="502" y="40"/>
                  </a:lnTo>
                  <a:lnTo>
                    <a:pt x="502" y="38"/>
                  </a:lnTo>
                  <a:lnTo>
                    <a:pt x="495" y="35"/>
                  </a:lnTo>
                  <a:lnTo>
                    <a:pt x="490" y="32"/>
                  </a:lnTo>
                  <a:lnTo>
                    <a:pt x="489" y="30"/>
                  </a:lnTo>
                  <a:lnTo>
                    <a:pt x="487" y="30"/>
                  </a:lnTo>
                  <a:lnTo>
                    <a:pt x="482" y="27"/>
                  </a:lnTo>
                  <a:lnTo>
                    <a:pt x="479" y="25"/>
                  </a:lnTo>
                  <a:lnTo>
                    <a:pt x="475" y="22"/>
                  </a:lnTo>
                  <a:lnTo>
                    <a:pt x="474" y="25"/>
                  </a:lnTo>
                  <a:lnTo>
                    <a:pt x="474" y="28"/>
                  </a:lnTo>
                  <a:lnTo>
                    <a:pt x="474" y="30"/>
                  </a:lnTo>
                  <a:lnTo>
                    <a:pt x="474" y="32"/>
                  </a:lnTo>
                  <a:lnTo>
                    <a:pt x="469" y="37"/>
                  </a:lnTo>
                  <a:lnTo>
                    <a:pt x="467" y="42"/>
                  </a:lnTo>
                  <a:lnTo>
                    <a:pt x="467" y="50"/>
                  </a:lnTo>
                  <a:lnTo>
                    <a:pt x="467" y="52"/>
                  </a:lnTo>
                  <a:lnTo>
                    <a:pt x="469" y="52"/>
                  </a:lnTo>
                  <a:lnTo>
                    <a:pt x="470" y="53"/>
                  </a:lnTo>
                  <a:lnTo>
                    <a:pt x="474" y="53"/>
                  </a:lnTo>
                  <a:lnTo>
                    <a:pt x="477" y="58"/>
                  </a:lnTo>
                  <a:lnTo>
                    <a:pt x="482" y="62"/>
                  </a:lnTo>
                  <a:lnTo>
                    <a:pt x="489" y="67"/>
                  </a:lnTo>
                  <a:lnTo>
                    <a:pt x="487" y="70"/>
                  </a:lnTo>
                  <a:lnTo>
                    <a:pt x="487" y="80"/>
                  </a:lnTo>
                  <a:lnTo>
                    <a:pt x="485" y="83"/>
                  </a:lnTo>
                  <a:lnTo>
                    <a:pt x="487" y="85"/>
                  </a:lnTo>
                  <a:lnTo>
                    <a:pt x="489" y="88"/>
                  </a:lnTo>
                  <a:lnTo>
                    <a:pt x="487" y="92"/>
                  </a:lnTo>
                  <a:lnTo>
                    <a:pt x="489" y="92"/>
                  </a:lnTo>
                  <a:lnTo>
                    <a:pt x="489" y="93"/>
                  </a:lnTo>
                  <a:lnTo>
                    <a:pt x="487" y="95"/>
                  </a:lnTo>
                  <a:lnTo>
                    <a:pt x="489" y="97"/>
                  </a:lnTo>
                  <a:lnTo>
                    <a:pt x="490" y="97"/>
                  </a:lnTo>
                  <a:lnTo>
                    <a:pt x="494" y="97"/>
                  </a:lnTo>
                  <a:lnTo>
                    <a:pt x="499" y="95"/>
                  </a:lnTo>
                  <a:lnTo>
                    <a:pt x="501" y="92"/>
                  </a:lnTo>
                  <a:lnTo>
                    <a:pt x="499" y="98"/>
                  </a:lnTo>
                  <a:lnTo>
                    <a:pt x="499" y="105"/>
                  </a:lnTo>
                  <a:lnTo>
                    <a:pt x="501" y="108"/>
                  </a:lnTo>
                  <a:lnTo>
                    <a:pt x="504" y="115"/>
                  </a:lnTo>
                  <a:lnTo>
                    <a:pt x="507" y="118"/>
                  </a:lnTo>
                  <a:lnTo>
                    <a:pt x="507" y="120"/>
                  </a:lnTo>
                  <a:lnTo>
                    <a:pt x="509" y="125"/>
                  </a:lnTo>
                  <a:lnTo>
                    <a:pt x="511" y="130"/>
                  </a:lnTo>
                  <a:lnTo>
                    <a:pt x="512" y="135"/>
                  </a:lnTo>
                  <a:lnTo>
                    <a:pt x="512" y="140"/>
                  </a:lnTo>
                  <a:lnTo>
                    <a:pt x="514" y="142"/>
                  </a:lnTo>
                  <a:lnTo>
                    <a:pt x="512" y="145"/>
                  </a:lnTo>
                  <a:lnTo>
                    <a:pt x="512" y="150"/>
                  </a:lnTo>
                  <a:lnTo>
                    <a:pt x="511" y="150"/>
                  </a:lnTo>
                  <a:lnTo>
                    <a:pt x="511" y="152"/>
                  </a:lnTo>
                  <a:lnTo>
                    <a:pt x="511" y="150"/>
                  </a:lnTo>
                  <a:lnTo>
                    <a:pt x="511" y="152"/>
                  </a:lnTo>
                  <a:lnTo>
                    <a:pt x="514" y="160"/>
                  </a:lnTo>
                  <a:lnTo>
                    <a:pt x="516" y="165"/>
                  </a:lnTo>
                  <a:lnTo>
                    <a:pt x="514" y="167"/>
                  </a:lnTo>
                  <a:lnTo>
                    <a:pt x="512" y="172"/>
                  </a:lnTo>
                  <a:lnTo>
                    <a:pt x="512" y="175"/>
                  </a:lnTo>
                  <a:lnTo>
                    <a:pt x="514" y="179"/>
                  </a:lnTo>
                  <a:lnTo>
                    <a:pt x="514" y="182"/>
                  </a:lnTo>
                  <a:lnTo>
                    <a:pt x="517" y="189"/>
                  </a:lnTo>
                  <a:lnTo>
                    <a:pt x="521" y="192"/>
                  </a:lnTo>
                  <a:lnTo>
                    <a:pt x="527" y="197"/>
                  </a:lnTo>
                  <a:lnTo>
                    <a:pt x="532" y="200"/>
                  </a:lnTo>
                  <a:lnTo>
                    <a:pt x="536" y="202"/>
                  </a:lnTo>
                  <a:lnTo>
                    <a:pt x="539" y="202"/>
                  </a:lnTo>
                  <a:lnTo>
                    <a:pt x="541" y="200"/>
                  </a:lnTo>
                  <a:lnTo>
                    <a:pt x="546" y="202"/>
                  </a:lnTo>
                  <a:lnTo>
                    <a:pt x="547" y="205"/>
                  </a:lnTo>
                  <a:lnTo>
                    <a:pt x="549" y="204"/>
                  </a:lnTo>
                  <a:lnTo>
                    <a:pt x="551" y="205"/>
                  </a:lnTo>
                  <a:lnTo>
                    <a:pt x="554" y="204"/>
                  </a:lnTo>
                  <a:lnTo>
                    <a:pt x="556" y="202"/>
                  </a:lnTo>
                  <a:lnTo>
                    <a:pt x="554" y="204"/>
                  </a:lnTo>
                  <a:lnTo>
                    <a:pt x="556" y="202"/>
                  </a:lnTo>
                  <a:lnTo>
                    <a:pt x="559" y="204"/>
                  </a:lnTo>
                  <a:lnTo>
                    <a:pt x="556" y="209"/>
                  </a:lnTo>
                  <a:lnTo>
                    <a:pt x="552" y="210"/>
                  </a:lnTo>
                  <a:lnTo>
                    <a:pt x="554" y="214"/>
                  </a:lnTo>
                  <a:lnTo>
                    <a:pt x="557" y="217"/>
                  </a:lnTo>
                  <a:lnTo>
                    <a:pt x="562" y="219"/>
                  </a:lnTo>
                  <a:lnTo>
                    <a:pt x="566" y="219"/>
                  </a:lnTo>
                  <a:lnTo>
                    <a:pt x="572" y="221"/>
                  </a:lnTo>
                  <a:lnTo>
                    <a:pt x="574" y="219"/>
                  </a:lnTo>
                  <a:lnTo>
                    <a:pt x="574" y="221"/>
                  </a:lnTo>
                  <a:lnTo>
                    <a:pt x="577" y="222"/>
                  </a:lnTo>
                  <a:lnTo>
                    <a:pt x="586" y="226"/>
                  </a:lnTo>
                  <a:lnTo>
                    <a:pt x="592" y="229"/>
                  </a:lnTo>
                  <a:lnTo>
                    <a:pt x="601" y="231"/>
                  </a:lnTo>
                  <a:lnTo>
                    <a:pt x="611" y="231"/>
                  </a:lnTo>
                  <a:lnTo>
                    <a:pt x="614" y="231"/>
                  </a:lnTo>
                  <a:lnTo>
                    <a:pt x="618" y="227"/>
                  </a:lnTo>
                  <a:lnTo>
                    <a:pt x="618" y="222"/>
                  </a:lnTo>
                  <a:lnTo>
                    <a:pt x="619" y="224"/>
                  </a:lnTo>
                  <a:lnTo>
                    <a:pt x="621" y="224"/>
                  </a:lnTo>
                  <a:lnTo>
                    <a:pt x="623" y="226"/>
                  </a:lnTo>
                  <a:lnTo>
                    <a:pt x="621" y="226"/>
                  </a:lnTo>
                  <a:lnTo>
                    <a:pt x="624" y="229"/>
                  </a:lnTo>
                  <a:lnTo>
                    <a:pt x="628" y="231"/>
                  </a:lnTo>
                  <a:lnTo>
                    <a:pt x="629" y="232"/>
                  </a:lnTo>
                  <a:lnTo>
                    <a:pt x="644" y="232"/>
                  </a:lnTo>
                  <a:lnTo>
                    <a:pt x="673" y="231"/>
                  </a:lnTo>
                  <a:lnTo>
                    <a:pt x="705" y="226"/>
                  </a:lnTo>
                  <a:lnTo>
                    <a:pt x="725" y="222"/>
                  </a:lnTo>
                  <a:lnTo>
                    <a:pt x="743" y="217"/>
                  </a:lnTo>
                  <a:lnTo>
                    <a:pt x="765" y="207"/>
                  </a:lnTo>
                  <a:lnTo>
                    <a:pt x="776" y="202"/>
                  </a:lnTo>
                  <a:lnTo>
                    <a:pt x="790" y="194"/>
                  </a:lnTo>
                  <a:lnTo>
                    <a:pt x="798" y="187"/>
                  </a:lnTo>
                  <a:lnTo>
                    <a:pt x="808" y="179"/>
                  </a:lnTo>
                  <a:lnTo>
                    <a:pt x="810" y="180"/>
                  </a:lnTo>
                  <a:lnTo>
                    <a:pt x="812" y="182"/>
                  </a:lnTo>
                  <a:lnTo>
                    <a:pt x="812" y="180"/>
                  </a:lnTo>
                  <a:lnTo>
                    <a:pt x="808" y="200"/>
                  </a:lnTo>
                  <a:lnTo>
                    <a:pt x="756" y="237"/>
                  </a:lnTo>
                  <a:lnTo>
                    <a:pt x="750" y="242"/>
                  </a:lnTo>
                  <a:lnTo>
                    <a:pt x="746" y="244"/>
                  </a:lnTo>
                  <a:lnTo>
                    <a:pt x="713" y="252"/>
                  </a:lnTo>
                  <a:lnTo>
                    <a:pt x="705" y="264"/>
                  </a:lnTo>
                  <a:lnTo>
                    <a:pt x="703" y="267"/>
                  </a:lnTo>
                  <a:lnTo>
                    <a:pt x="705" y="269"/>
                  </a:lnTo>
                  <a:lnTo>
                    <a:pt x="708" y="271"/>
                  </a:lnTo>
                  <a:lnTo>
                    <a:pt x="710" y="272"/>
                  </a:lnTo>
                  <a:lnTo>
                    <a:pt x="711" y="274"/>
                  </a:lnTo>
                  <a:lnTo>
                    <a:pt x="713" y="274"/>
                  </a:lnTo>
                  <a:lnTo>
                    <a:pt x="713" y="276"/>
                  </a:lnTo>
                  <a:lnTo>
                    <a:pt x="716" y="279"/>
                  </a:lnTo>
                  <a:lnTo>
                    <a:pt x="718" y="284"/>
                  </a:lnTo>
                  <a:lnTo>
                    <a:pt x="721" y="287"/>
                  </a:lnTo>
                  <a:lnTo>
                    <a:pt x="720" y="291"/>
                  </a:lnTo>
                  <a:lnTo>
                    <a:pt x="723" y="296"/>
                  </a:lnTo>
                  <a:lnTo>
                    <a:pt x="723" y="299"/>
                  </a:lnTo>
                  <a:lnTo>
                    <a:pt x="723" y="301"/>
                  </a:lnTo>
                  <a:lnTo>
                    <a:pt x="721" y="304"/>
                  </a:lnTo>
                  <a:lnTo>
                    <a:pt x="720" y="306"/>
                  </a:lnTo>
                  <a:lnTo>
                    <a:pt x="716" y="306"/>
                  </a:lnTo>
                  <a:lnTo>
                    <a:pt x="713" y="306"/>
                  </a:lnTo>
                  <a:lnTo>
                    <a:pt x="708" y="309"/>
                  </a:lnTo>
                  <a:lnTo>
                    <a:pt x="705" y="311"/>
                  </a:lnTo>
                  <a:lnTo>
                    <a:pt x="703" y="312"/>
                  </a:lnTo>
                  <a:lnTo>
                    <a:pt x="705" y="314"/>
                  </a:lnTo>
                  <a:lnTo>
                    <a:pt x="703" y="314"/>
                  </a:lnTo>
                  <a:lnTo>
                    <a:pt x="701" y="316"/>
                  </a:lnTo>
                  <a:lnTo>
                    <a:pt x="701" y="319"/>
                  </a:lnTo>
                  <a:lnTo>
                    <a:pt x="703" y="319"/>
                  </a:lnTo>
                  <a:lnTo>
                    <a:pt x="705" y="323"/>
                  </a:lnTo>
                  <a:lnTo>
                    <a:pt x="705" y="324"/>
                  </a:lnTo>
                  <a:lnTo>
                    <a:pt x="701" y="328"/>
                  </a:lnTo>
                  <a:lnTo>
                    <a:pt x="700" y="334"/>
                  </a:lnTo>
                  <a:lnTo>
                    <a:pt x="693" y="339"/>
                  </a:lnTo>
                  <a:close/>
                </a:path>
              </a:pathLst>
            </a:custGeom>
            <a:grpFill/>
            <a:ln w="6350" cap="flat" cmpd="sng">
              <a:solidFill>
                <a:srgbClr val="86BC25"/>
              </a:solidFill>
              <a:prstDash val="solid"/>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grpSp>
      <p:pic>
        <p:nvPicPr>
          <p:cNvPr id="25" name="Picture 2" descr="Deloitte 175">
            <a:extLst>
              <a:ext uri="{FF2B5EF4-FFF2-40B4-BE49-F238E27FC236}">
                <a16:creationId xmlns:a16="http://schemas.microsoft.com/office/drawing/2014/main" id="{4428D4DB-E7F1-4C28-B9BB-6CA1EFB14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084" y="5134706"/>
            <a:ext cx="1527559" cy="15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576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3">
            <a:extLst>
              <a:ext uri="{FF2B5EF4-FFF2-40B4-BE49-F238E27FC236}">
                <a16:creationId xmlns:a16="http://schemas.microsoft.com/office/drawing/2014/main" id="{BCE44F19-46BB-4454-87E7-11E93F919135}"/>
              </a:ext>
            </a:extLst>
          </p:cNvPr>
          <p:cNvSpPr/>
          <p:nvPr/>
        </p:nvSpPr>
        <p:spPr bwMode="gray">
          <a:xfrm>
            <a:off x="389075" y="1428143"/>
            <a:ext cx="11300005" cy="4217745"/>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697823" y="1858916"/>
            <a:ext cx="10682507" cy="250400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Większość ulg dotyczy procesu wytwarzania lub sprzedawania fizycznych produktów (nie usług) - odliczenie kosztów produkcji próbnej nowego produktu / wprowadzenia go na rynek, kosztów na zwiększenie sprzedaży produktów </a:t>
            </a:r>
          </a:p>
          <a:p>
            <a:pPr marL="285750" indent="-285750">
              <a:buClr>
                <a:srgbClr val="92D050"/>
              </a:buClr>
              <a:buFont typeface="Wingdings" panose="05000000000000000000" pitchFamily="2" charset="2"/>
              <a:buChar char="§"/>
            </a:pPr>
            <a:r>
              <a:rPr lang="pl-PL" sz="1600" dirty="0">
                <a:cs typeface="Calibri" panose="020F0502020204030204" pitchFamily="34" charset="0"/>
              </a:rPr>
              <a:t>Ulga na robotyzację - dla działalności przemysłowej / produkcyjnej. Odliczenie od dochodu kosztów na automatyzację stanowisk pracy, zarówno zakupu i leasingu nowych robotów oraz potrącenie 50% kosztów na robotyzację w 2022-26:</a:t>
            </a:r>
          </a:p>
          <a:p>
            <a:pPr marL="285750" indent="-285750">
              <a:buClr>
                <a:srgbClr val="92D050"/>
              </a:buClr>
              <a:buFont typeface="Wingdings" panose="05000000000000000000" pitchFamily="2" charset="2"/>
              <a:buChar char="§"/>
            </a:pPr>
            <a:r>
              <a:rPr lang="pl-PL" sz="1600" b="1" dirty="0">
                <a:solidFill>
                  <a:srgbClr val="86BC25"/>
                </a:solidFill>
                <a:cs typeface="Calibri" panose="020F0502020204030204" pitchFamily="34" charset="0"/>
              </a:rPr>
              <a:t>Ulga konsolidacyjna</a:t>
            </a:r>
            <a:r>
              <a:rPr lang="pl-PL" sz="1600" dirty="0">
                <a:cs typeface="Calibri" panose="020F0502020204030204" pitchFamily="34" charset="0"/>
              </a:rPr>
              <a:t>: przy przejęciu spółki kapitałowej odliczenie od podstawy opodatkowania kosztów nabycia akcji </a:t>
            </a:r>
            <a:br>
              <a:rPr lang="pl-PL" sz="1600" dirty="0">
                <a:cs typeface="Calibri" panose="020F0502020204030204" pitchFamily="34" charset="0"/>
              </a:rPr>
            </a:br>
            <a:r>
              <a:rPr lang="pl-PL" sz="1600" dirty="0">
                <a:cs typeface="Calibri" panose="020F0502020204030204" pitchFamily="34" charset="0"/>
              </a:rPr>
              <a:t>lub udziałów (np. obsługi prawnej). Nie dotyczy ceny za nabycie akcji / udziałów oraz kosztów finansowania dłużnego. Maks. 250 tys. zł w roku podatkowym</a:t>
            </a: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7" name="Title 3">
            <a:extLst>
              <a:ext uri="{FF2B5EF4-FFF2-40B4-BE49-F238E27FC236}">
                <a16:creationId xmlns:a16="http://schemas.microsoft.com/office/drawing/2014/main" id="{E609EAD0-B0BF-48C2-80F7-417E12C3C0FC}"/>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Blok CIT i WHT</a:t>
            </a:r>
          </a:p>
        </p:txBody>
      </p:sp>
      <p:sp>
        <p:nvSpPr>
          <p:cNvPr id="8" name="Text Placeholder 1">
            <a:extLst>
              <a:ext uri="{FF2B5EF4-FFF2-40B4-BE49-F238E27FC236}">
                <a16:creationId xmlns:a16="http://schemas.microsoft.com/office/drawing/2014/main" id="{CF2DF4C9-8137-4351-AF80-DD2255B44268}"/>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2000" dirty="0">
                <a:latin typeface="+mj-lt"/>
              </a:rPr>
              <a:t>Nowe ulgi</a:t>
            </a:r>
          </a:p>
        </p:txBody>
      </p:sp>
    </p:spTree>
    <p:extLst>
      <p:ext uri="{BB962C8B-B14F-4D97-AF65-F5344CB8AC3E}">
        <p14:creationId xmlns:p14="http://schemas.microsoft.com/office/powerpoint/2010/main" val="39866841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3">
            <a:extLst>
              <a:ext uri="{FF2B5EF4-FFF2-40B4-BE49-F238E27FC236}">
                <a16:creationId xmlns:a16="http://schemas.microsoft.com/office/drawing/2014/main" id="{659D0F0B-5CEC-43B2-92C9-0B6F4A885CF3}"/>
              </a:ext>
            </a:extLst>
          </p:cNvPr>
          <p:cNvSpPr/>
          <p:nvPr/>
        </p:nvSpPr>
        <p:spPr bwMode="gray">
          <a:xfrm>
            <a:off x="389075" y="1428143"/>
            <a:ext cx="11300005" cy="4217745"/>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680484" y="1693777"/>
            <a:ext cx="10696353" cy="3859082"/>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b="1" dirty="0">
                <a:solidFill>
                  <a:srgbClr val="92D050"/>
                </a:solidFill>
                <a:cs typeface="Calibri" panose="020F0502020204030204" pitchFamily="34" charset="0"/>
              </a:rPr>
              <a:t>Ulga na sponsoring / CSR</a:t>
            </a:r>
            <a:r>
              <a:rPr lang="pl-PL" sz="1600" dirty="0">
                <a:cs typeface="Calibri" panose="020F0502020204030204" pitchFamily="34" charset="0"/>
              </a:rPr>
              <a:t>: odliczenie od podstawy opodatkowania 50% kwoty kosztów poniesionych na działalność z zakresu CSR, tj. na działalność sportową, kulturalną i szkolnictwo (odliczenie po końcu roku, nie dla zaliczek):</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dany wydatek stanowi KUP na zasadach ogólnych (czyli np. sponsoring właściwy, ale nie reprezentacja lub darowizna)</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wydatek poniesiony na:</a:t>
            </a:r>
          </a:p>
          <a:p>
            <a:pPr marL="1258888" lvl="6" indent="-276225">
              <a:buClr>
                <a:srgbClr val="92D050"/>
              </a:buClr>
              <a:buFont typeface="+mj-lt"/>
              <a:buAutoNum type="arabicPeriod"/>
            </a:pPr>
            <a:r>
              <a:rPr lang="pl-PL" sz="1600" dirty="0"/>
              <a:t>finansowanie klubu sportowego niedziałającego w celu osiągniecia zysku (np. na sprzęt sportowy, zawody sportowe, wynagrodzenia kadry szkoleniowej lub stypendia sportowe), lub na finansowanie stypendium sportowego (przyznawanego przez gminę, ministra sportu, OPP lub klub sportowy), lub na imprezę sportową niebędącą imprezą masową, lub</a:t>
            </a:r>
          </a:p>
          <a:p>
            <a:pPr marL="1258888" lvl="6" indent="-276225">
              <a:buClr>
                <a:srgbClr val="92D050"/>
              </a:buClr>
              <a:buFont typeface="+mj-lt"/>
              <a:buAutoNum type="arabicPeriod"/>
            </a:pPr>
            <a:r>
              <a:rPr lang="pl-PL" sz="1600" dirty="0"/>
              <a:t>finansowanie uczelni artystycznych, publicznych szkół artystycznych i zarejestrowanych instytucji kultury (np. fundacji, teatrów, muzeów), lub</a:t>
            </a:r>
          </a:p>
          <a:p>
            <a:pPr marL="1258888" lvl="6" indent="-276225">
              <a:buClr>
                <a:srgbClr val="92D050"/>
              </a:buClr>
              <a:buFont typeface="+mj-lt"/>
              <a:buAutoNum type="arabicPeriod"/>
            </a:pPr>
            <a:r>
              <a:rPr lang="pl-PL" sz="1600" dirty="0"/>
              <a:t>stypendia dla uczniów / studentów lub (na podstawie umowy z uczelnię) finansowanie wynagrodzeń w ramach praktyk, stażów itd.</a:t>
            </a:r>
          </a:p>
          <a:p>
            <a:pPr>
              <a:buClr>
                <a:srgbClr val="92D050"/>
              </a:buCl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8" name="Title 3">
            <a:extLst>
              <a:ext uri="{FF2B5EF4-FFF2-40B4-BE49-F238E27FC236}">
                <a16:creationId xmlns:a16="http://schemas.microsoft.com/office/drawing/2014/main" id="{9B38CC35-00BA-4EB4-823D-282B8D3A10FF}"/>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Blok CIT i WHT</a:t>
            </a:r>
          </a:p>
        </p:txBody>
      </p:sp>
      <p:sp>
        <p:nvSpPr>
          <p:cNvPr id="10" name="Text Placeholder 1">
            <a:extLst>
              <a:ext uri="{FF2B5EF4-FFF2-40B4-BE49-F238E27FC236}">
                <a16:creationId xmlns:a16="http://schemas.microsoft.com/office/drawing/2014/main" id="{6409DEB3-4628-4EE8-9434-76EA51871BEE}"/>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2000" dirty="0">
                <a:latin typeface="+mj-lt"/>
              </a:rPr>
              <a:t>Nowe ulgi</a:t>
            </a:r>
          </a:p>
        </p:txBody>
      </p:sp>
    </p:spTree>
    <p:extLst>
      <p:ext uri="{BB962C8B-B14F-4D97-AF65-F5344CB8AC3E}">
        <p14:creationId xmlns:p14="http://schemas.microsoft.com/office/powerpoint/2010/main" val="20282470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013EEA4-071F-4B55-9956-FD4C4BA0F592}"/>
              </a:ext>
            </a:extLst>
          </p:cNvPr>
          <p:cNvSpPr>
            <a:spLocks noEditPoints="1"/>
          </p:cNvSpPr>
          <p:nvPr/>
        </p:nvSpPr>
        <p:spPr bwMode="auto">
          <a:xfrm>
            <a:off x="6500813" y="0"/>
            <a:ext cx="5691187" cy="6858000"/>
          </a:xfrm>
          <a:custGeom>
            <a:avLst/>
            <a:gdLst>
              <a:gd name="T0" fmla="*/ 21998 w 25095"/>
              <a:gd name="T1" fmla="*/ 23991 h 30240"/>
              <a:gd name="T2" fmla="*/ 25095 w 25095"/>
              <a:gd name="T3" fmla="*/ 19676 h 30240"/>
              <a:gd name="T4" fmla="*/ 25095 w 25095"/>
              <a:gd name="T5" fmla="*/ 16052 h 30240"/>
              <a:gd name="T6" fmla="*/ 24587 w 25095"/>
              <a:gd name="T7" fmla="*/ 12652 h 30240"/>
              <a:gd name="T8" fmla="*/ 23435 w 25095"/>
              <a:gd name="T9" fmla="*/ 9830 h 30240"/>
              <a:gd name="T10" fmla="*/ 25095 w 25095"/>
              <a:gd name="T11" fmla="*/ 4839 h 30240"/>
              <a:gd name="T12" fmla="*/ 24746 w 25095"/>
              <a:gd name="T13" fmla="*/ 0 h 30240"/>
              <a:gd name="T14" fmla="*/ 16124 w 25095"/>
              <a:gd name="T15" fmla="*/ 2444 h 30240"/>
              <a:gd name="T16" fmla="*/ 12804 w 25095"/>
              <a:gd name="T17" fmla="*/ 2444 h 30240"/>
              <a:gd name="T18" fmla="*/ 5933 w 25095"/>
              <a:gd name="T19" fmla="*/ 2317 h 30240"/>
              <a:gd name="T20" fmla="*/ 5818 w 25095"/>
              <a:gd name="T21" fmla="*/ 2777 h 30240"/>
              <a:gd name="T22" fmla="*/ 1438 w 25095"/>
              <a:gd name="T23" fmla="*/ 8253 h 30240"/>
              <a:gd name="T24" fmla="*/ 305 w 25095"/>
              <a:gd name="T25" fmla="*/ 14636 h 30240"/>
              <a:gd name="T26" fmla="*/ 519 w 25095"/>
              <a:gd name="T27" fmla="*/ 15121 h 30240"/>
              <a:gd name="T28" fmla="*/ 1598 w 25095"/>
              <a:gd name="T29" fmla="*/ 22460 h 30240"/>
              <a:gd name="T30" fmla="*/ 5777 w 25095"/>
              <a:gd name="T31" fmla="*/ 27415 h 30240"/>
              <a:gd name="T32" fmla="*/ 6030 w 25095"/>
              <a:gd name="T33" fmla="*/ 27751 h 30240"/>
              <a:gd name="T34" fmla="*/ 12085 w 25095"/>
              <a:gd name="T35" fmla="*/ 30240 h 30240"/>
              <a:gd name="T36" fmla="*/ 19299 w 25095"/>
              <a:gd name="T37" fmla="*/ 30240 h 30240"/>
              <a:gd name="T38" fmla="*/ 25095 w 25095"/>
              <a:gd name="T39" fmla="*/ 27751 h 30240"/>
              <a:gd name="T40" fmla="*/ 8124 w 25095"/>
              <a:gd name="T41" fmla="*/ 8426 h 30240"/>
              <a:gd name="T42" fmla="*/ 9092 w 25095"/>
              <a:gd name="T43" fmla="*/ 11359 h 30240"/>
              <a:gd name="T44" fmla="*/ 1816 w 25095"/>
              <a:gd name="T45" fmla="*/ 8632 h 30240"/>
              <a:gd name="T46" fmla="*/ 1816 w 25095"/>
              <a:gd name="T47" fmla="*/ 14323 h 30240"/>
              <a:gd name="T48" fmla="*/ 1951 w 25095"/>
              <a:gd name="T49" fmla="*/ 22173 h 30240"/>
              <a:gd name="T50" fmla="*/ 6046 w 25095"/>
              <a:gd name="T51" fmla="*/ 27642 h 30240"/>
              <a:gd name="T52" fmla="*/ 11257 w 25095"/>
              <a:gd name="T53" fmla="*/ 22281 h 30240"/>
              <a:gd name="T54" fmla="*/ 11257 w 25095"/>
              <a:gd name="T55" fmla="*/ 22173 h 30240"/>
              <a:gd name="T56" fmla="*/ 9488 w 25095"/>
              <a:gd name="T57" fmla="*/ 18748 h 30240"/>
              <a:gd name="T58" fmla="*/ 11257 w 25095"/>
              <a:gd name="T59" fmla="*/ 15746 h 30240"/>
              <a:gd name="T60" fmla="*/ 9542 w 25095"/>
              <a:gd name="T61" fmla="*/ 11548 h 30240"/>
              <a:gd name="T62" fmla="*/ 11257 w 25095"/>
              <a:gd name="T63" fmla="*/ 8426 h 30240"/>
              <a:gd name="T64" fmla="*/ 11257 w 25095"/>
              <a:gd name="T65" fmla="*/ 4800 h 30240"/>
              <a:gd name="T66" fmla="*/ 21277 w 25095"/>
              <a:gd name="T67" fmla="*/ 22281 h 30240"/>
              <a:gd name="T68" fmla="*/ 21150 w 25095"/>
              <a:gd name="T69" fmla="*/ 8273 h 30240"/>
              <a:gd name="T70" fmla="*/ 16667 w 25095"/>
              <a:gd name="T71" fmla="*/ 8273 h 30240"/>
              <a:gd name="T72" fmla="*/ 17954 w 25095"/>
              <a:gd name="T73" fmla="*/ 7635 h 30240"/>
              <a:gd name="T74" fmla="*/ 13752 w 25095"/>
              <a:gd name="T75" fmla="*/ 8273 h 30240"/>
              <a:gd name="T76" fmla="*/ 15317 w 25095"/>
              <a:gd name="T77" fmla="*/ 8426 h 30240"/>
              <a:gd name="T78" fmla="*/ 13102 w 25095"/>
              <a:gd name="T79" fmla="*/ 20263 h 30240"/>
              <a:gd name="T80" fmla="*/ 15744 w 25095"/>
              <a:gd name="T81" fmla="*/ 21503 h 30240"/>
              <a:gd name="T82" fmla="*/ 14583 w 25095"/>
              <a:gd name="T83" fmla="*/ 23886 h 30240"/>
              <a:gd name="T84" fmla="*/ 15417 w 25095"/>
              <a:gd name="T85" fmla="*/ 22281 h 30240"/>
              <a:gd name="T86" fmla="*/ 21824 w 25095"/>
              <a:gd name="T87" fmla="*/ 23919 h 30240"/>
              <a:gd name="T88" fmla="*/ 22595 w 25095"/>
              <a:gd name="T89" fmla="*/ 22173 h 30240"/>
              <a:gd name="T90" fmla="*/ 20907 w 25095"/>
              <a:gd name="T91" fmla="*/ 21398 h 30240"/>
              <a:gd name="T92" fmla="*/ 18272 w 25095"/>
              <a:gd name="T93" fmla="*/ 15463 h 30240"/>
              <a:gd name="T94" fmla="*/ 18272 w 25095"/>
              <a:gd name="T95" fmla="*/ 15115 h 30240"/>
              <a:gd name="T96" fmla="*/ 21052 w 25095"/>
              <a:gd name="T97" fmla="*/ 8823 h 30240"/>
              <a:gd name="T98" fmla="*/ 22652 w 25095"/>
              <a:gd name="T99" fmla="*/ 8273 h 30240"/>
              <a:gd name="T100" fmla="*/ 21885 w 25095"/>
              <a:gd name="T101" fmla="*/ 6034 h 30240"/>
              <a:gd name="T102" fmla="*/ 14632 w 25095"/>
              <a:gd name="T103" fmla="*/ 6109 h 30240"/>
              <a:gd name="T104" fmla="*/ 11411 w 25095"/>
              <a:gd name="T105" fmla="*/ 2553 h 30240"/>
              <a:gd name="T106" fmla="*/ 14416 w 25095"/>
              <a:gd name="T107" fmla="*/ 6280 h 30240"/>
              <a:gd name="T108" fmla="*/ 11411 w 25095"/>
              <a:gd name="T109" fmla="*/ 10300 h 30240"/>
              <a:gd name="T110" fmla="*/ 11411 w 25095"/>
              <a:gd name="T111" fmla="*/ 12453 h 30240"/>
              <a:gd name="T112" fmla="*/ 12074 w 25095"/>
              <a:gd name="T113" fmla="*/ 17745 h 30240"/>
              <a:gd name="T114" fmla="*/ 11411 w 25095"/>
              <a:gd name="T115" fmla="*/ 18142 h 30240"/>
              <a:gd name="T116" fmla="*/ 13735 w 25095"/>
              <a:gd name="T117" fmla="*/ 22173 h 30240"/>
              <a:gd name="T118" fmla="*/ 11411 w 25095"/>
              <a:gd name="T119" fmla="*/ 22281 h 30240"/>
              <a:gd name="T120" fmla="*/ 14588 w 25095"/>
              <a:gd name="T121" fmla="*/ 24261 h 30240"/>
              <a:gd name="T122" fmla="*/ 21827 w 25095"/>
              <a:gd name="T123" fmla="*/ 24052 h 3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95" h="30240">
                <a:moveTo>
                  <a:pt x="25095" y="27751"/>
                </a:moveTo>
                <a:lnTo>
                  <a:pt x="25095" y="27642"/>
                </a:lnTo>
                <a:lnTo>
                  <a:pt x="23525" y="27642"/>
                </a:lnTo>
                <a:lnTo>
                  <a:pt x="22060" y="24151"/>
                </a:lnTo>
                <a:lnTo>
                  <a:pt x="25095" y="25422"/>
                </a:lnTo>
                <a:lnTo>
                  <a:pt x="25095" y="25290"/>
                </a:lnTo>
                <a:lnTo>
                  <a:pt x="21998" y="23991"/>
                </a:lnTo>
                <a:lnTo>
                  <a:pt x="22699" y="22281"/>
                </a:lnTo>
                <a:lnTo>
                  <a:pt x="25095" y="22281"/>
                </a:lnTo>
                <a:lnTo>
                  <a:pt x="25095" y="22173"/>
                </a:lnTo>
                <a:lnTo>
                  <a:pt x="22743" y="22173"/>
                </a:lnTo>
                <a:lnTo>
                  <a:pt x="23417" y="20524"/>
                </a:lnTo>
                <a:lnTo>
                  <a:pt x="25095" y="19836"/>
                </a:lnTo>
                <a:lnTo>
                  <a:pt x="25095" y="19676"/>
                </a:lnTo>
                <a:lnTo>
                  <a:pt x="23495" y="20333"/>
                </a:lnTo>
                <a:lnTo>
                  <a:pt x="24472" y="17947"/>
                </a:lnTo>
                <a:lnTo>
                  <a:pt x="25095" y="18209"/>
                </a:lnTo>
                <a:lnTo>
                  <a:pt x="25095" y="18081"/>
                </a:lnTo>
                <a:lnTo>
                  <a:pt x="24516" y="17838"/>
                </a:lnTo>
                <a:lnTo>
                  <a:pt x="25095" y="16423"/>
                </a:lnTo>
                <a:lnTo>
                  <a:pt x="25095" y="16052"/>
                </a:lnTo>
                <a:lnTo>
                  <a:pt x="24387" y="17784"/>
                </a:lnTo>
                <a:lnTo>
                  <a:pt x="18360" y="15252"/>
                </a:lnTo>
                <a:lnTo>
                  <a:pt x="18363" y="15245"/>
                </a:lnTo>
                <a:lnTo>
                  <a:pt x="24462" y="12703"/>
                </a:lnTo>
                <a:lnTo>
                  <a:pt x="25095" y="14253"/>
                </a:lnTo>
                <a:lnTo>
                  <a:pt x="25095" y="13897"/>
                </a:lnTo>
                <a:lnTo>
                  <a:pt x="24587" y="12652"/>
                </a:lnTo>
                <a:lnTo>
                  <a:pt x="25095" y="12440"/>
                </a:lnTo>
                <a:lnTo>
                  <a:pt x="25095" y="12312"/>
                </a:lnTo>
                <a:lnTo>
                  <a:pt x="24542" y="12543"/>
                </a:lnTo>
                <a:lnTo>
                  <a:pt x="23496" y="9980"/>
                </a:lnTo>
                <a:lnTo>
                  <a:pt x="25095" y="10658"/>
                </a:lnTo>
                <a:lnTo>
                  <a:pt x="25095" y="10531"/>
                </a:lnTo>
                <a:lnTo>
                  <a:pt x="23435" y="9830"/>
                </a:lnTo>
                <a:lnTo>
                  <a:pt x="22861" y="8426"/>
                </a:lnTo>
                <a:lnTo>
                  <a:pt x="25095" y="8426"/>
                </a:lnTo>
                <a:lnTo>
                  <a:pt x="25095" y="8273"/>
                </a:lnTo>
                <a:lnTo>
                  <a:pt x="22799" y="8273"/>
                </a:lnTo>
                <a:lnTo>
                  <a:pt x="22051" y="6438"/>
                </a:lnTo>
                <a:lnTo>
                  <a:pt x="22232" y="6007"/>
                </a:lnTo>
                <a:lnTo>
                  <a:pt x="25095" y="4839"/>
                </a:lnTo>
                <a:lnTo>
                  <a:pt x="25095" y="4726"/>
                </a:lnTo>
                <a:lnTo>
                  <a:pt x="22289" y="5869"/>
                </a:lnTo>
                <a:lnTo>
                  <a:pt x="23677" y="2553"/>
                </a:lnTo>
                <a:lnTo>
                  <a:pt x="25095" y="2553"/>
                </a:lnTo>
                <a:lnTo>
                  <a:pt x="25095" y="2444"/>
                </a:lnTo>
                <a:lnTo>
                  <a:pt x="23723" y="2444"/>
                </a:lnTo>
                <a:lnTo>
                  <a:pt x="24746" y="0"/>
                </a:lnTo>
                <a:lnTo>
                  <a:pt x="24629" y="0"/>
                </a:lnTo>
                <a:lnTo>
                  <a:pt x="23601" y="2444"/>
                </a:lnTo>
                <a:lnTo>
                  <a:pt x="20419" y="2444"/>
                </a:lnTo>
                <a:lnTo>
                  <a:pt x="19422" y="0"/>
                </a:lnTo>
                <a:lnTo>
                  <a:pt x="19273" y="0"/>
                </a:lnTo>
                <a:lnTo>
                  <a:pt x="20271" y="2444"/>
                </a:lnTo>
                <a:lnTo>
                  <a:pt x="16124" y="2444"/>
                </a:lnTo>
                <a:lnTo>
                  <a:pt x="17119" y="0"/>
                </a:lnTo>
                <a:lnTo>
                  <a:pt x="16975" y="0"/>
                </a:lnTo>
                <a:lnTo>
                  <a:pt x="15979" y="2444"/>
                </a:lnTo>
                <a:lnTo>
                  <a:pt x="12960" y="2444"/>
                </a:lnTo>
                <a:lnTo>
                  <a:pt x="11936" y="0"/>
                </a:lnTo>
                <a:lnTo>
                  <a:pt x="11778" y="0"/>
                </a:lnTo>
                <a:lnTo>
                  <a:pt x="12804" y="2444"/>
                </a:lnTo>
                <a:lnTo>
                  <a:pt x="11411" y="2444"/>
                </a:lnTo>
                <a:lnTo>
                  <a:pt x="11411" y="0"/>
                </a:lnTo>
                <a:lnTo>
                  <a:pt x="11257" y="0"/>
                </a:lnTo>
                <a:lnTo>
                  <a:pt x="11257" y="2444"/>
                </a:lnTo>
                <a:lnTo>
                  <a:pt x="6030" y="2444"/>
                </a:lnTo>
                <a:lnTo>
                  <a:pt x="6030" y="2366"/>
                </a:lnTo>
                <a:lnTo>
                  <a:pt x="5933" y="2317"/>
                </a:lnTo>
                <a:lnTo>
                  <a:pt x="5884" y="2220"/>
                </a:lnTo>
                <a:lnTo>
                  <a:pt x="5620" y="2220"/>
                </a:lnTo>
                <a:lnTo>
                  <a:pt x="5571" y="2317"/>
                </a:lnTo>
                <a:lnTo>
                  <a:pt x="5473" y="2366"/>
                </a:lnTo>
                <a:lnTo>
                  <a:pt x="5473" y="2624"/>
                </a:lnTo>
                <a:lnTo>
                  <a:pt x="5626" y="2777"/>
                </a:lnTo>
                <a:lnTo>
                  <a:pt x="5818" y="2777"/>
                </a:lnTo>
                <a:lnTo>
                  <a:pt x="8062" y="8273"/>
                </a:lnTo>
                <a:lnTo>
                  <a:pt x="1961" y="8273"/>
                </a:lnTo>
                <a:lnTo>
                  <a:pt x="1898" y="8146"/>
                </a:lnTo>
                <a:lnTo>
                  <a:pt x="1792" y="8093"/>
                </a:lnTo>
                <a:lnTo>
                  <a:pt x="1598" y="8093"/>
                </a:lnTo>
                <a:lnTo>
                  <a:pt x="1491" y="8146"/>
                </a:lnTo>
                <a:lnTo>
                  <a:pt x="1438" y="8253"/>
                </a:lnTo>
                <a:lnTo>
                  <a:pt x="1438" y="8498"/>
                </a:lnTo>
                <a:lnTo>
                  <a:pt x="1591" y="8650"/>
                </a:lnTo>
                <a:lnTo>
                  <a:pt x="1707" y="8650"/>
                </a:lnTo>
                <a:lnTo>
                  <a:pt x="1707" y="14253"/>
                </a:lnTo>
                <a:lnTo>
                  <a:pt x="509" y="14742"/>
                </a:lnTo>
                <a:lnTo>
                  <a:pt x="507" y="14737"/>
                </a:lnTo>
                <a:lnTo>
                  <a:pt x="305" y="14636"/>
                </a:lnTo>
                <a:lnTo>
                  <a:pt x="101" y="14737"/>
                </a:lnTo>
                <a:lnTo>
                  <a:pt x="0" y="14941"/>
                </a:lnTo>
                <a:lnTo>
                  <a:pt x="101" y="15144"/>
                </a:lnTo>
                <a:lnTo>
                  <a:pt x="207" y="15197"/>
                </a:lnTo>
                <a:lnTo>
                  <a:pt x="402" y="15197"/>
                </a:lnTo>
                <a:lnTo>
                  <a:pt x="507" y="15144"/>
                </a:lnTo>
                <a:lnTo>
                  <a:pt x="519" y="15121"/>
                </a:lnTo>
                <a:lnTo>
                  <a:pt x="1707" y="15620"/>
                </a:lnTo>
                <a:lnTo>
                  <a:pt x="1707" y="21906"/>
                </a:lnTo>
                <a:lnTo>
                  <a:pt x="1694" y="21900"/>
                </a:lnTo>
                <a:lnTo>
                  <a:pt x="1491" y="22001"/>
                </a:lnTo>
                <a:lnTo>
                  <a:pt x="1389" y="22204"/>
                </a:lnTo>
                <a:lnTo>
                  <a:pt x="1491" y="22408"/>
                </a:lnTo>
                <a:lnTo>
                  <a:pt x="1598" y="22460"/>
                </a:lnTo>
                <a:lnTo>
                  <a:pt x="1792" y="22460"/>
                </a:lnTo>
                <a:lnTo>
                  <a:pt x="1898" y="22408"/>
                </a:lnTo>
                <a:lnTo>
                  <a:pt x="1951" y="22302"/>
                </a:lnTo>
                <a:lnTo>
                  <a:pt x="1951" y="22281"/>
                </a:lnTo>
                <a:lnTo>
                  <a:pt x="7894" y="22281"/>
                </a:lnTo>
                <a:lnTo>
                  <a:pt x="5796" y="27425"/>
                </a:lnTo>
                <a:lnTo>
                  <a:pt x="5777" y="27415"/>
                </a:lnTo>
                <a:lnTo>
                  <a:pt x="5623" y="27467"/>
                </a:lnTo>
                <a:lnTo>
                  <a:pt x="5473" y="27616"/>
                </a:lnTo>
                <a:lnTo>
                  <a:pt x="5473" y="27822"/>
                </a:lnTo>
                <a:lnTo>
                  <a:pt x="5626" y="27976"/>
                </a:lnTo>
                <a:lnTo>
                  <a:pt x="5878" y="27976"/>
                </a:lnTo>
                <a:lnTo>
                  <a:pt x="6030" y="27822"/>
                </a:lnTo>
                <a:lnTo>
                  <a:pt x="6030" y="27751"/>
                </a:lnTo>
                <a:lnTo>
                  <a:pt x="11257" y="27751"/>
                </a:lnTo>
                <a:lnTo>
                  <a:pt x="11257" y="30240"/>
                </a:lnTo>
                <a:lnTo>
                  <a:pt x="11411" y="30240"/>
                </a:lnTo>
                <a:lnTo>
                  <a:pt x="11411" y="27751"/>
                </a:lnTo>
                <a:lnTo>
                  <a:pt x="12957" y="27751"/>
                </a:lnTo>
                <a:lnTo>
                  <a:pt x="11910" y="30240"/>
                </a:lnTo>
                <a:lnTo>
                  <a:pt x="12085" y="30240"/>
                </a:lnTo>
                <a:lnTo>
                  <a:pt x="13127" y="27751"/>
                </a:lnTo>
                <a:lnTo>
                  <a:pt x="16013" y="27751"/>
                </a:lnTo>
                <a:lnTo>
                  <a:pt x="17028" y="30240"/>
                </a:lnTo>
                <a:lnTo>
                  <a:pt x="17178" y="30240"/>
                </a:lnTo>
                <a:lnTo>
                  <a:pt x="16161" y="27751"/>
                </a:lnTo>
                <a:lnTo>
                  <a:pt x="20315" y="27751"/>
                </a:lnTo>
                <a:lnTo>
                  <a:pt x="19299" y="30240"/>
                </a:lnTo>
                <a:lnTo>
                  <a:pt x="19443" y="30240"/>
                </a:lnTo>
                <a:lnTo>
                  <a:pt x="20461" y="27751"/>
                </a:lnTo>
                <a:lnTo>
                  <a:pt x="23435" y="27751"/>
                </a:lnTo>
                <a:lnTo>
                  <a:pt x="24479" y="30240"/>
                </a:lnTo>
                <a:lnTo>
                  <a:pt x="24614" y="30240"/>
                </a:lnTo>
                <a:lnTo>
                  <a:pt x="23570" y="27751"/>
                </a:lnTo>
                <a:lnTo>
                  <a:pt x="25095" y="27751"/>
                </a:lnTo>
                <a:close/>
                <a:moveTo>
                  <a:pt x="1707" y="15486"/>
                </a:moveTo>
                <a:lnTo>
                  <a:pt x="560" y="15006"/>
                </a:lnTo>
                <a:lnTo>
                  <a:pt x="560" y="14844"/>
                </a:lnTo>
                <a:lnTo>
                  <a:pt x="557" y="14836"/>
                </a:lnTo>
                <a:lnTo>
                  <a:pt x="1707" y="14367"/>
                </a:lnTo>
                <a:lnTo>
                  <a:pt x="1707" y="15486"/>
                </a:lnTo>
                <a:close/>
                <a:moveTo>
                  <a:pt x="8124" y="8426"/>
                </a:moveTo>
                <a:lnTo>
                  <a:pt x="9248" y="11181"/>
                </a:lnTo>
                <a:lnTo>
                  <a:pt x="8955" y="11302"/>
                </a:lnTo>
                <a:lnTo>
                  <a:pt x="2111" y="8426"/>
                </a:lnTo>
                <a:lnTo>
                  <a:pt x="8124" y="8426"/>
                </a:lnTo>
                <a:close/>
                <a:moveTo>
                  <a:pt x="9288" y="11279"/>
                </a:moveTo>
                <a:lnTo>
                  <a:pt x="9369" y="11475"/>
                </a:lnTo>
                <a:lnTo>
                  <a:pt x="9092" y="11359"/>
                </a:lnTo>
                <a:lnTo>
                  <a:pt x="9288" y="11279"/>
                </a:lnTo>
                <a:close/>
                <a:moveTo>
                  <a:pt x="1816" y="8632"/>
                </a:moveTo>
                <a:lnTo>
                  <a:pt x="1947" y="8502"/>
                </a:lnTo>
                <a:lnTo>
                  <a:pt x="1955" y="8475"/>
                </a:lnTo>
                <a:lnTo>
                  <a:pt x="8812" y="11359"/>
                </a:lnTo>
                <a:lnTo>
                  <a:pt x="1816" y="14210"/>
                </a:lnTo>
                <a:lnTo>
                  <a:pt x="1816" y="8632"/>
                </a:lnTo>
                <a:close/>
                <a:moveTo>
                  <a:pt x="1816" y="14323"/>
                </a:moveTo>
                <a:lnTo>
                  <a:pt x="8949" y="11417"/>
                </a:lnTo>
                <a:lnTo>
                  <a:pt x="9427" y="11618"/>
                </a:lnTo>
                <a:lnTo>
                  <a:pt x="10834" y="15066"/>
                </a:lnTo>
                <a:lnTo>
                  <a:pt x="9356" y="18692"/>
                </a:lnTo>
                <a:lnTo>
                  <a:pt x="1816" y="15532"/>
                </a:lnTo>
                <a:lnTo>
                  <a:pt x="1816" y="14323"/>
                </a:lnTo>
                <a:close/>
                <a:moveTo>
                  <a:pt x="1887" y="21996"/>
                </a:moveTo>
                <a:lnTo>
                  <a:pt x="1816" y="21960"/>
                </a:lnTo>
                <a:lnTo>
                  <a:pt x="1816" y="15665"/>
                </a:lnTo>
                <a:lnTo>
                  <a:pt x="9310" y="18806"/>
                </a:lnTo>
                <a:lnTo>
                  <a:pt x="9265" y="18918"/>
                </a:lnTo>
                <a:lnTo>
                  <a:pt x="1887" y="21996"/>
                </a:lnTo>
                <a:close/>
                <a:moveTo>
                  <a:pt x="1951" y="22173"/>
                </a:moveTo>
                <a:lnTo>
                  <a:pt x="1951" y="22107"/>
                </a:lnTo>
                <a:lnTo>
                  <a:pt x="1941" y="22087"/>
                </a:lnTo>
                <a:lnTo>
                  <a:pt x="9206" y="19060"/>
                </a:lnTo>
                <a:lnTo>
                  <a:pt x="7938" y="22173"/>
                </a:lnTo>
                <a:lnTo>
                  <a:pt x="1951" y="22173"/>
                </a:lnTo>
                <a:close/>
                <a:moveTo>
                  <a:pt x="11257" y="27642"/>
                </a:moveTo>
                <a:lnTo>
                  <a:pt x="6046" y="27642"/>
                </a:lnTo>
                <a:lnTo>
                  <a:pt x="11257" y="25507"/>
                </a:lnTo>
                <a:lnTo>
                  <a:pt x="11257" y="27642"/>
                </a:lnTo>
                <a:close/>
                <a:moveTo>
                  <a:pt x="11257" y="25367"/>
                </a:moveTo>
                <a:lnTo>
                  <a:pt x="5960" y="27545"/>
                </a:lnTo>
                <a:lnTo>
                  <a:pt x="5922" y="27508"/>
                </a:lnTo>
                <a:lnTo>
                  <a:pt x="8050" y="22281"/>
                </a:lnTo>
                <a:lnTo>
                  <a:pt x="11257" y="22281"/>
                </a:lnTo>
                <a:lnTo>
                  <a:pt x="11257" y="25367"/>
                </a:lnTo>
                <a:close/>
                <a:moveTo>
                  <a:pt x="11257" y="22173"/>
                </a:moveTo>
                <a:lnTo>
                  <a:pt x="8093" y="22173"/>
                </a:lnTo>
                <a:lnTo>
                  <a:pt x="9391" y="18983"/>
                </a:lnTo>
                <a:lnTo>
                  <a:pt x="9563" y="18911"/>
                </a:lnTo>
                <a:lnTo>
                  <a:pt x="11257" y="19622"/>
                </a:lnTo>
                <a:lnTo>
                  <a:pt x="11257" y="22173"/>
                </a:lnTo>
                <a:close/>
                <a:moveTo>
                  <a:pt x="11257" y="19489"/>
                </a:moveTo>
                <a:lnTo>
                  <a:pt x="9721" y="18845"/>
                </a:lnTo>
                <a:lnTo>
                  <a:pt x="11257" y="18206"/>
                </a:lnTo>
                <a:lnTo>
                  <a:pt x="11257" y="19489"/>
                </a:lnTo>
                <a:close/>
                <a:moveTo>
                  <a:pt x="11257" y="18087"/>
                </a:moveTo>
                <a:lnTo>
                  <a:pt x="9579" y="18786"/>
                </a:lnTo>
                <a:lnTo>
                  <a:pt x="9488" y="18748"/>
                </a:lnTo>
                <a:lnTo>
                  <a:pt x="10910" y="15252"/>
                </a:lnTo>
                <a:lnTo>
                  <a:pt x="11257" y="16102"/>
                </a:lnTo>
                <a:lnTo>
                  <a:pt x="11257" y="18087"/>
                </a:lnTo>
                <a:close/>
                <a:moveTo>
                  <a:pt x="11257" y="15746"/>
                </a:moveTo>
                <a:lnTo>
                  <a:pt x="10982" y="15074"/>
                </a:lnTo>
                <a:lnTo>
                  <a:pt x="11257" y="14400"/>
                </a:lnTo>
                <a:lnTo>
                  <a:pt x="11257" y="15746"/>
                </a:lnTo>
                <a:close/>
                <a:moveTo>
                  <a:pt x="11257" y="14029"/>
                </a:moveTo>
                <a:lnTo>
                  <a:pt x="10907" y="14889"/>
                </a:lnTo>
                <a:lnTo>
                  <a:pt x="9601" y="11691"/>
                </a:lnTo>
                <a:lnTo>
                  <a:pt x="11257" y="12388"/>
                </a:lnTo>
                <a:lnTo>
                  <a:pt x="11257" y="14029"/>
                </a:lnTo>
                <a:close/>
                <a:moveTo>
                  <a:pt x="11257" y="12268"/>
                </a:moveTo>
                <a:lnTo>
                  <a:pt x="9542" y="11548"/>
                </a:lnTo>
                <a:lnTo>
                  <a:pt x="9411" y="11229"/>
                </a:lnTo>
                <a:lnTo>
                  <a:pt x="11257" y="10477"/>
                </a:lnTo>
                <a:lnTo>
                  <a:pt x="11257" y="12268"/>
                </a:lnTo>
                <a:close/>
                <a:moveTo>
                  <a:pt x="11257" y="10363"/>
                </a:moveTo>
                <a:lnTo>
                  <a:pt x="9372" y="11131"/>
                </a:lnTo>
                <a:lnTo>
                  <a:pt x="8266" y="8426"/>
                </a:lnTo>
                <a:lnTo>
                  <a:pt x="11257" y="8426"/>
                </a:lnTo>
                <a:lnTo>
                  <a:pt x="11257" y="10363"/>
                </a:lnTo>
                <a:close/>
                <a:moveTo>
                  <a:pt x="11257" y="8273"/>
                </a:moveTo>
                <a:lnTo>
                  <a:pt x="8204" y="8273"/>
                </a:lnTo>
                <a:lnTo>
                  <a:pt x="5935" y="2719"/>
                </a:lnTo>
                <a:lnTo>
                  <a:pt x="6030" y="2624"/>
                </a:lnTo>
                <a:lnTo>
                  <a:pt x="6030" y="2588"/>
                </a:lnTo>
                <a:lnTo>
                  <a:pt x="11257" y="4800"/>
                </a:lnTo>
                <a:lnTo>
                  <a:pt x="11257" y="8273"/>
                </a:lnTo>
                <a:close/>
                <a:moveTo>
                  <a:pt x="11257" y="4682"/>
                </a:moveTo>
                <a:lnTo>
                  <a:pt x="6218" y="2553"/>
                </a:lnTo>
                <a:lnTo>
                  <a:pt x="11257" y="2553"/>
                </a:lnTo>
                <a:lnTo>
                  <a:pt x="11257" y="4682"/>
                </a:lnTo>
                <a:close/>
                <a:moveTo>
                  <a:pt x="21922" y="23819"/>
                </a:moveTo>
                <a:lnTo>
                  <a:pt x="21277" y="22281"/>
                </a:lnTo>
                <a:lnTo>
                  <a:pt x="22550" y="22281"/>
                </a:lnTo>
                <a:lnTo>
                  <a:pt x="21922" y="23819"/>
                </a:lnTo>
                <a:close/>
                <a:moveTo>
                  <a:pt x="19752" y="8273"/>
                </a:moveTo>
                <a:lnTo>
                  <a:pt x="18238" y="7633"/>
                </a:lnTo>
                <a:lnTo>
                  <a:pt x="21798" y="6182"/>
                </a:lnTo>
                <a:lnTo>
                  <a:pt x="21912" y="6461"/>
                </a:lnTo>
                <a:lnTo>
                  <a:pt x="21150" y="8273"/>
                </a:lnTo>
                <a:lnTo>
                  <a:pt x="19752" y="8273"/>
                </a:lnTo>
                <a:close/>
                <a:moveTo>
                  <a:pt x="21085" y="8426"/>
                </a:moveTo>
                <a:lnTo>
                  <a:pt x="20939" y="8775"/>
                </a:lnTo>
                <a:lnTo>
                  <a:pt x="20115" y="8426"/>
                </a:lnTo>
                <a:lnTo>
                  <a:pt x="21085" y="8426"/>
                </a:lnTo>
                <a:close/>
                <a:moveTo>
                  <a:pt x="19461" y="8273"/>
                </a:moveTo>
                <a:lnTo>
                  <a:pt x="16667" y="8273"/>
                </a:lnTo>
                <a:lnTo>
                  <a:pt x="18091" y="7693"/>
                </a:lnTo>
                <a:lnTo>
                  <a:pt x="19461" y="8273"/>
                </a:lnTo>
                <a:close/>
                <a:moveTo>
                  <a:pt x="16389" y="8273"/>
                </a:moveTo>
                <a:lnTo>
                  <a:pt x="15404" y="8273"/>
                </a:lnTo>
                <a:lnTo>
                  <a:pt x="14566" y="6272"/>
                </a:lnTo>
                <a:lnTo>
                  <a:pt x="14591" y="6212"/>
                </a:lnTo>
                <a:lnTo>
                  <a:pt x="17954" y="7635"/>
                </a:lnTo>
                <a:lnTo>
                  <a:pt x="16389" y="8273"/>
                </a:lnTo>
                <a:close/>
                <a:moveTo>
                  <a:pt x="16011" y="8426"/>
                </a:moveTo>
                <a:lnTo>
                  <a:pt x="15548" y="8616"/>
                </a:lnTo>
                <a:lnTo>
                  <a:pt x="15468" y="8426"/>
                </a:lnTo>
                <a:lnTo>
                  <a:pt x="16011" y="8426"/>
                </a:lnTo>
                <a:close/>
                <a:moveTo>
                  <a:pt x="15253" y="8273"/>
                </a:moveTo>
                <a:lnTo>
                  <a:pt x="13752" y="8273"/>
                </a:lnTo>
                <a:lnTo>
                  <a:pt x="14490" y="6458"/>
                </a:lnTo>
                <a:lnTo>
                  <a:pt x="15253" y="8273"/>
                </a:lnTo>
                <a:close/>
                <a:moveTo>
                  <a:pt x="15317" y="8426"/>
                </a:moveTo>
                <a:lnTo>
                  <a:pt x="15419" y="8668"/>
                </a:lnTo>
                <a:lnTo>
                  <a:pt x="13227" y="9561"/>
                </a:lnTo>
                <a:lnTo>
                  <a:pt x="13689" y="8426"/>
                </a:lnTo>
                <a:lnTo>
                  <a:pt x="15317" y="8426"/>
                </a:lnTo>
                <a:close/>
                <a:moveTo>
                  <a:pt x="15460" y="8765"/>
                </a:moveTo>
                <a:lnTo>
                  <a:pt x="18147" y="15162"/>
                </a:lnTo>
                <a:lnTo>
                  <a:pt x="11998" y="12579"/>
                </a:lnTo>
                <a:lnTo>
                  <a:pt x="13172" y="9697"/>
                </a:lnTo>
                <a:lnTo>
                  <a:pt x="15460" y="8765"/>
                </a:lnTo>
                <a:close/>
                <a:moveTo>
                  <a:pt x="15657" y="21334"/>
                </a:moveTo>
                <a:lnTo>
                  <a:pt x="13102" y="20263"/>
                </a:lnTo>
                <a:lnTo>
                  <a:pt x="12115" y="17848"/>
                </a:lnTo>
                <a:lnTo>
                  <a:pt x="18187" y="15318"/>
                </a:lnTo>
                <a:lnTo>
                  <a:pt x="15657" y="21334"/>
                </a:lnTo>
                <a:close/>
                <a:moveTo>
                  <a:pt x="15744" y="21503"/>
                </a:moveTo>
                <a:lnTo>
                  <a:pt x="17341" y="22173"/>
                </a:lnTo>
                <a:lnTo>
                  <a:pt x="15463" y="22173"/>
                </a:lnTo>
                <a:lnTo>
                  <a:pt x="15744" y="21503"/>
                </a:lnTo>
                <a:close/>
                <a:moveTo>
                  <a:pt x="15609" y="21447"/>
                </a:moveTo>
                <a:lnTo>
                  <a:pt x="15304" y="22173"/>
                </a:lnTo>
                <a:lnTo>
                  <a:pt x="13882" y="22173"/>
                </a:lnTo>
                <a:lnTo>
                  <a:pt x="13167" y="20423"/>
                </a:lnTo>
                <a:lnTo>
                  <a:pt x="15609" y="21447"/>
                </a:lnTo>
                <a:close/>
                <a:moveTo>
                  <a:pt x="15258" y="22281"/>
                </a:moveTo>
                <a:lnTo>
                  <a:pt x="14583" y="23886"/>
                </a:lnTo>
                <a:lnTo>
                  <a:pt x="13926" y="22281"/>
                </a:lnTo>
                <a:lnTo>
                  <a:pt x="15258" y="22281"/>
                </a:lnTo>
                <a:close/>
                <a:moveTo>
                  <a:pt x="15417" y="22281"/>
                </a:moveTo>
                <a:lnTo>
                  <a:pt x="17600" y="22281"/>
                </a:lnTo>
                <a:lnTo>
                  <a:pt x="18175" y="22522"/>
                </a:lnTo>
                <a:lnTo>
                  <a:pt x="14722" y="23942"/>
                </a:lnTo>
                <a:lnTo>
                  <a:pt x="15417" y="22281"/>
                </a:lnTo>
                <a:close/>
                <a:moveTo>
                  <a:pt x="17918" y="22281"/>
                </a:moveTo>
                <a:lnTo>
                  <a:pt x="18760" y="22281"/>
                </a:lnTo>
                <a:lnTo>
                  <a:pt x="18335" y="22456"/>
                </a:lnTo>
                <a:lnTo>
                  <a:pt x="17918" y="22281"/>
                </a:lnTo>
                <a:close/>
                <a:moveTo>
                  <a:pt x="19130" y="22281"/>
                </a:moveTo>
                <a:lnTo>
                  <a:pt x="21137" y="22281"/>
                </a:lnTo>
                <a:lnTo>
                  <a:pt x="21824" y="23919"/>
                </a:lnTo>
                <a:lnTo>
                  <a:pt x="18517" y="22533"/>
                </a:lnTo>
                <a:lnTo>
                  <a:pt x="19130" y="22281"/>
                </a:lnTo>
                <a:close/>
                <a:moveTo>
                  <a:pt x="19395" y="22173"/>
                </a:moveTo>
                <a:lnTo>
                  <a:pt x="20842" y="21580"/>
                </a:lnTo>
                <a:lnTo>
                  <a:pt x="21091" y="22173"/>
                </a:lnTo>
                <a:lnTo>
                  <a:pt x="19395" y="22173"/>
                </a:lnTo>
                <a:close/>
                <a:moveTo>
                  <a:pt x="22595" y="22173"/>
                </a:moveTo>
                <a:lnTo>
                  <a:pt x="21231" y="22173"/>
                </a:lnTo>
                <a:lnTo>
                  <a:pt x="20962" y="21530"/>
                </a:lnTo>
                <a:lnTo>
                  <a:pt x="23238" y="20597"/>
                </a:lnTo>
                <a:lnTo>
                  <a:pt x="22595" y="22173"/>
                </a:lnTo>
                <a:close/>
                <a:moveTo>
                  <a:pt x="24344" y="17893"/>
                </a:moveTo>
                <a:lnTo>
                  <a:pt x="23316" y="20407"/>
                </a:lnTo>
                <a:lnTo>
                  <a:pt x="20907" y="21398"/>
                </a:lnTo>
                <a:lnTo>
                  <a:pt x="18386" y="15387"/>
                </a:lnTo>
                <a:lnTo>
                  <a:pt x="24344" y="17893"/>
                </a:lnTo>
                <a:close/>
                <a:moveTo>
                  <a:pt x="20787" y="21448"/>
                </a:moveTo>
                <a:lnTo>
                  <a:pt x="19024" y="22173"/>
                </a:lnTo>
                <a:lnTo>
                  <a:pt x="17658" y="22173"/>
                </a:lnTo>
                <a:lnTo>
                  <a:pt x="15790" y="21389"/>
                </a:lnTo>
                <a:lnTo>
                  <a:pt x="18272" y="15463"/>
                </a:lnTo>
                <a:lnTo>
                  <a:pt x="20787" y="21448"/>
                </a:lnTo>
                <a:close/>
                <a:moveTo>
                  <a:pt x="18272" y="15115"/>
                </a:moveTo>
                <a:lnTo>
                  <a:pt x="15589" y="8712"/>
                </a:lnTo>
                <a:lnTo>
                  <a:pt x="16290" y="8426"/>
                </a:lnTo>
                <a:lnTo>
                  <a:pt x="19824" y="8426"/>
                </a:lnTo>
                <a:lnTo>
                  <a:pt x="20895" y="8879"/>
                </a:lnTo>
                <a:lnTo>
                  <a:pt x="18272" y="15115"/>
                </a:lnTo>
                <a:close/>
                <a:moveTo>
                  <a:pt x="24418" y="12595"/>
                </a:moveTo>
                <a:lnTo>
                  <a:pt x="18426" y="15095"/>
                </a:lnTo>
                <a:lnTo>
                  <a:pt x="21008" y="8928"/>
                </a:lnTo>
                <a:lnTo>
                  <a:pt x="23320" y="9905"/>
                </a:lnTo>
                <a:lnTo>
                  <a:pt x="24418" y="12595"/>
                </a:lnTo>
                <a:close/>
                <a:moveTo>
                  <a:pt x="23258" y="9755"/>
                </a:moveTo>
                <a:lnTo>
                  <a:pt x="21052" y="8823"/>
                </a:lnTo>
                <a:lnTo>
                  <a:pt x="21218" y="8426"/>
                </a:lnTo>
                <a:lnTo>
                  <a:pt x="22715" y="8426"/>
                </a:lnTo>
                <a:lnTo>
                  <a:pt x="23258" y="9755"/>
                </a:lnTo>
                <a:close/>
                <a:moveTo>
                  <a:pt x="22652" y="8273"/>
                </a:moveTo>
                <a:lnTo>
                  <a:pt x="21282" y="8273"/>
                </a:lnTo>
                <a:lnTo>
                  <a:pt x="21976" y="6617"/>
                </a:lnTo>
                <a:lnTo>
                  <a:pt x="22652" y="8273"/>
                </a:lnTo>
                <a:close/>
                <a:moveTo>
                  <a:pt x="21987" y="6283"/>
                </a:moveTo>
                <a:lnTo>
                  <a:pt x="21925" y="6131"/>
                </a:lnTo>
                <a:lnTo>
                  <a:pt x="22077" y="6070"/>
                </a:lnTo>
                <a:lnTo>
                  <a:pt x="21987" y="6283"/>
                </a:lnTo>
                <a:close/>
                <a:moveTo>
                  <a:pt x="23556" y="2553"/>
                </a:moveTo>
                <a:lnTo>
                  <a:pt x="22134" y="5932"/>
                </a:lnTo>
                <a:lnTo>
                  <a:pt x="21885" y="6034"/>
                </a:lnTo>
                <a:lnTo>
                  <a:pt x="20464" y="2553"/>
                </a:lnTo>
                <a:lnTo>
                  <a:pt x="23556" y="2553"/>
                </a:lnTo>
                <a:close/>
                <a:moveTo>
                  <a:pt x="16080" y="2553"/>
                </a:moveTo>
                <a:lnTo>
                  <a:pt x="20315" y="2553"/>
                </a:lnTo>
                <a:lnTo>
                  <a:pt x="21759" y="6085"/>
                </a:lnTo>
                <a:lnTo>
                  <a:pt x="18101" y="7575"/>
                </a:lnTo>
                <a:lnTo>
                  <a:pt x="14632" y="6109"/>
                </a:lnTo>
                <a:lnTo>
                  <a:pt x="16080" y="2553"/>
                </a:lnTo>
                <a:close/>
                <a:moveTo>
                  <a:pt x="15934" y="2553"/>
                </a:moveTo>
                <a:lnTo>
                  <a:pt x="14507" y="6057"/>
                </a:lnTo>
                <a:lnTo>
                  <a:pt x="14468" y="6039"/>
                </a:lnTo>
                <a:lnTo>
                  <a:pt x="13006" y="2553"/>
                </a:lnTo>
                <a:lnTo>
                  <a:pt x="15934" y="2553"/>
                </a:lnTo>
                <a:close/>
                <a:moveTo>
                  <a:pt x="11411" y="2553"/>
                </a:moveTo>
                <a:lnTo>
                  <a:pt x="12850" y="2553"/>
                </a:lnTo>
                <a:lnTo>
                  <a:pt x="14282" y="5961"/>
                </a:lnTo>
                <a:lnTo>
                  <a:pt x="11411" y="4747"/>
                </a:lnTo>
                <a:lnTo>
                  <a:pt x="11411" y="2553"/>
                </a:lnTo>
                <a:close/>
                <a:moveTo>
                  <a:pt x="11411" y="4865"/>
                </a:moveTo>
                <a:lnTo>
                  <a:pt x="14342" y="6107"/>
                </a:lnTo>
                <a:lnTo>
                  <a:pt x="14416" y="6280"/>
                </a:lnTo>
                <a:lnTo>
                  <a:pt x="13603" y="8273"/>
                </a:lnTo>
                <a:lnTo>
                  <a:pt x="11411" y="8273"/>
                </a:lnTo>
                <a:lnTo>
                  <a:pt x="11411" y="4865"/>
                </a:lnTo>
                <a:close/>
                <a:moveTo>
                  <a:pt x="11411" y="8426"/>
                </a:moveTo>
                <a:lnTo>
                  <a:pt x="13540" y="8426"/>
                </a:lnTo>
                <a:lnTo>
                  <a:pt x="13048" y="9633"/>
                </a:lnTo>
                <a:lnTo>
                  <a:pt x="11411" y="10300"/>
                </a:lnTo>
                <a:lnTo>
                  <a:pt x="11411" y="8426"/>
                </a:lnTo>
                <a:close/>
                <a:moveTo>
                  <a:pt x="11411" y="10414"/>
                </a:moveTo>
                <a:lnTo>
                  <a:pt x="12993" y="9770"/>
                </a:lnTo>
                <a:lnTo>
                  <a:pt x="11870" y="12525"/>
                </a:lnTo>
                <a:lnTo>
                  <a:pt x="11411" y="12332"/>
                </a:lnTo>
                <a:lnTo>
                  <a:pt x="11411" y="10414"/>
                </a:lnTo>
                <a:close/>
                <a:moveTo>
                  <a:pt x="11411" y="12453"/>
                </a:moveTo>
                <a:lnTo>
                  <a:pt x="11828" y="12628"/>
                </a:lnTo>
                <a:lnTo>
                  <a:pt x="11411" y="13651"/>
                </a:lnTo>
                <a:lnTo>
                  <a:pt x="11411" y="12453"/>
                </a:lnTo>
                <a:close/>
                <a:moveTo>
                  <a:pt x="11411" y="14023"/>
                </a:moveTo>
                <a:lnTo>
                  <a:pt x="11957" y="12682"/>
                </a:lnTo>
                <a:lnTo>
                  <a:pt x="18058" y="15249"/>
                </a:lnTo>
                <a:lnTo>
                  <a:pt x="12074" y="17745"/>
                </a:lnTo>
                <a:lnTo>
                  <a:pt x="11411" y="16123"/>
                </a:lnTo>
                <a:lnTo>
                  <a:pt x="11411" y="14023"/>
                </a:lnTo>
                <a:close/>
                <a:moveTo>
                  <a:pt x="11411" y="16478"/>
                </a:moveTo>
                <a:lnTo>
                  <a:pt x="11949" y="17797"/>
                </a:lnTo>
                <a:lnTo>
                  <a:pt x="11411" y="18022"/>
                </a:lnTo>
                <a:lnTo>
                  <a:pt x="11411" y="16478"/>
                </a:lnTo>
                <a:close/>
                <a:moveTo>
                  <a:pt x="11411" y="18142"/>
                </a:moveTo>
                <a:lnTo>
                  <a:pt x="11991" y="17900"/>
                </a:lnTo>
                <a:lnTo>
                  <a:pt x="12926" y="20188"/>
                </a:lnTo>
                <a:lnTo>
                  <a:pt x="11411" y="19554"/>
                </a:lnTo>
                <a:lnTo>
                  <a:pt x="11411" y="18142"/>
                </a:lnTo>
                <a:close/>
                <a:moveTo>
                  <a:pt x="11411" y="19686"/>
                </a:moveTo>
                <a:lnTo>
                  <a:pt x="12991" y="20349"/>
                </a:lnTo>
                <a:lnTo>
                  <a:pt x="13735" y="22173"/>
                </a:lnTo>
                <a:lnTo>
                  <a:pt x="11411" y="22173"/>
                </a:lnTo>
                <a:lnTo>
                  <a:pt x="11411" y="19686"/>
                </a:lnTo>
                <a:close/>
                <a:moveTo>
                  <a:pt x="11411" y="22281"/>
                </a:moveTo>
                <a:lnTo>
                  <a:pt x="13780" y="22281"/>
                </a:lnTo>
                <a:lnTo>
                  <a:pt x="14495" y="24035"/>
                </a:lnTo>
                <a:lnTo>
                  <a:pt x="11411" y="25303"/>
                </a:lnTo>
                <a:lnTo>
                  <a:pt x="11411" y="22281"/>
                </a:lnTo>
                <a:close/>
                <a:moveTo>
                  <a:pt x="13003" y="27642"/>
                </a:moveTo>
                <a:lnTo>
                  <a:pt x="11411" y="27642"/>
                </a:lnTo>
                <a:lnTo>
                  <a:pt x="11411" y="25444"/>
                </a:lnTo>
                <a:lnTo>
                  <a:pt x="14452" y="24199"/>
                </a:lnTo>
                <a:lnTo>
                  <a:pt x="13003" y="27642"/>
                </a:lnTo>
                <a:close/>
                <a:moveTo>
                  <a:pt x="13173" y="27642"/>
                </a:moveTo>
                <a:lnTo>
                  <a:pt x="14588" y="24261"/>
                </a:lnTo>
                <a:lnTo>
                  <a:pt x="15968" y="27642"/>
                </a:lnTo>
                <a:lnTo>
                  <a:pt x="13173" y="27642"/>
                </a:lnTo>
                <a:close/>
                <a:moveTo>
                  <a:pt x="20360" y="27642"/>
                </a:moveTo>
                <a:lnTo>
                  <a:pt x="16117" y="27642"/>
                </a:lnTo>
                <a:lnTo>
                  <a:pt x="14673" y="24107"/>
                </a:lnTo>
                <a:lnTo>
                  <a:pt x="18357" y="22598"/>
                </a:lnTo>
                <a:lnTo>
                  <a:pt x="21827" y="24052"/>
                </a:lnTo>
                <a:lnTo>
                  <a:pt x="20360" y="27642"/>
                </a:lnTo>
                <a:close/>
                <a:moveTo>
                  <a:pt x="20505" y="27642"/>
                </a:moveTo>
                <a:lnTo>
                  <a:pt x="21928" y="24165"/>
                </a:lnTo>
                <a:lnTo>
                  <a:pt x="23388" y="27642"/>
                </a:lnTo>
                <a:lnTo>
                  <a:pt x="20505" y="27642"/>
                </a:lnTo>
                <a:close/>
              </a:path>
            </a:pathLst>
          </a:custGeom>
          <a:gradFill>
            <a:gsLst>
              <a:gs pos="0">
                <a:schemeClr val="bg1"/>
              </a:gs>
              <a:gs pos="100000">
                <a:schemeClr val="bg1">
                  <a:lumMod val="9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30" name="Group 749"/>
          <p:cNvGrpSpPr>
            <a:grpSpLocks noChangeAspect="1"/>
          </p:cNvGrpSpPr>
          <p:nvPr/>
        </p:nvGrpSpPr>
        <p:grpSpPr bwMode="auto">
          <a:xfrm>
            <a:off x="11150350" y="317499"/>
            <a:ext cx="540000" cy="540000"/>
            <a:chOff x="3520" y="2686"/>
            <a:chExt cx="340" cy="340"/>
          </a:xfrm>
          <a:solidFill>
            <a:schemeClr val="accent1"/>
          </a:solidFill>
        </p:grpSpPr>
        <p:sp>
          <p:nvSpPr>
            <p:cNvPr id="31"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4" name="Rounded Rectangle 33"/>
          <p:cNvSpPr/>
          <p:nvPr/>
        </p:nvSpPr>
        <p:spPr bwMode="gray">
          <a:xfrm>
            <a:off x="591093" y="1428143"/>
            <a:ext cx="4597851" cy="200085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5" name="Group 34"/>
          <p:cNvGrpSpPr/>
          <p:nvPr/>
        </p:nvGrpSpPr>
        <p:grpSpPr>
          <a:xfrm>
            <a:off x="2128821" y="1650525"/>
            <a:ext cx="2548973" cy="1390235"/>
            <a:chOff x="2007628" y="2179852"/>
            <a:chExt cx="2548973" cy="1390235"/>
          </a:xfrm>
        </p:grpSpPr>
        <p:sp>
          <p:nvSpPr>
            <p:cNvPr id="36" name="Rectangle 35"/>
            <p:cNvSpPr/>
            <p:nvPr/>
          </p:nvSpPr>
          <p:spPr>
            <a:xfrm>
              <a:off x="2225773" y="2944275"/>
              <a:ext cx="2330828" cy="625812"/>
            </a:xfrm>
            <a:prstGeom prst="rect">
              <a:avLst/>
            </a:prstGeom>
          </p:spPr>
          <p:txBody>
            <a:bodyPr wrap="square">
              <a:spAutoFit/>
            </a:bodyPr>
            <a:lstStyle/>
            <a:p>
              <a:pPr>
                <a:spcAft>
                  <a:spcPts val="800"/>
                </a:spcAft>
                <a:defRPr/>
              </a:pPr>
              <a:r>
                <a:rPr lang="pl-PL" sz="1400" dirty="0">
                  <a:hlinkClick r:id="rId3"/>
                </a:rPr>
                <a:t>jazak@deloitteCE.com</a:t>
              </a:r>
              <a:r>
                <a:rPr lang="pl-PL" sz="1400" dirty="0"/>
                <a:t>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Rectangle 36"/>
            <p:cNvSpPr/>
            <p:nvPr/>
          </p:nvSpPr>
          <p:spPr>
            <a:xfrm>
              <a:off x="2007628" y="2179852"/>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marL="0" marR="0" lvl="0" indent="0" algn="l" defTabSz="1219170" rtl="0" eaLnBrk="1" fontAlgn="auto" latinLnBrk="0" hangingPunct="1">
                <a:lnSpc>
                  <a:spcPct val="100000"/>
                </a:lnSpc>
                <a:spcBef>
                  <a:spcPts val="0"/>
                </a:spcBef>
                <a:spcAft>
                  <a:spcPts val="200"/>
                </a:spcAft>
                <a:buClrTx/>
                <a:buSzTx/>
                <a:buFontTx/>
                <a:buNone/>
                <a:tabLst/>
                <a:defRPr/>
              </a:pPr>
              <a:r>
                <a:rPr kumimoji="0" lang="pl-PL" sz="1400" b="1" i="0" u="none" strike="noStrike" kern="1200" cap="none" spc="0" normalizeH="0" baseline="0" noProof="0" dirty="0">
                  <a:ln>
                    <a:noFill/>
                  </a:ln>
                  <a:solidFill>
                    <a:srgbClr val="86BC25"/>
                  </a:solidFill>
                  <a:effectLst/>
                  <a:uLnTx/>
                  <a:uFillTx/>
                  <a:latin typeface="+mj-lt"/>
                  <a:ea typeface="+mn-ea"/>
                  <a:cs typeface="+mn-cs"/>
                </a:rPr>
                <a:t>Jakub Żak</a:t>
              </a:r>
              <a:r>
                <a:rPr kumimoji="0" lang="pl-PL" sz="1200" b="0" i="1" u="none" strike="noStrike" kern="0" cap="none" spc="0" normalizeH="0" baseline="0" noProof="0" dirty="0">
                  <a:ln>
                    <a:noFill/>
                  </a:ln>
                  <a:solidFill>
                    <a:prstClr val="black"/>
                  </a:solidFill>
                  <a:effectLst/>
                  <a:uLnTx/>
                  <a:uFillTx/>
                  <a:latin typeface="+mj-lt"/>
                  <a:ea typeface="+mn-ea"/>
                  <a:cs typeface="+mn-cs"/>
                </a:rPr>
                <a:t/>
              </a:r>
              <a:br>
                <a:rPr kumimoji="0" lang="pl-PL" sz="1200" b="0" i="1" u="none" strike="noStrike" kern="0" cap="none" spc="0" normalizeH="0" baseline="0" noProof="0" dirty="0">
                  <a:ln>
                    <a:noFill/>
                  </a:ln>
                  <a:solidFill>
                    <a:prstClr val="black"/>
                  </a:solidFill>
                  <a:effectLst/>
                  <a:uLnTx/>
                  <a:uFillTx/>
                  <a:latin typeface="+mj-lt"/>
                  <a:ea typeface="+mn-ea"/>
                  <a:cs typeface="+mn-cs"/>
                </a:rPr>
              </a:br>
              <a:r>
                <a:rPr lang="pl-PL" sz="1200" i="1" kern="0" dirty="0">
                  <a:solidFill>
                    <a:prstClr val="black"/>
                  </a:solidFill>
                  <a:latin typeface="+mj-lt"/>
                </a:rPr>
                <a:t>Partner</a:t>
              </a: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grpSp>
      <p:sp>
        <p:nvSpPr>
          <p:cNvPr id="39" name="Rounded Rectangle 38"/>
          <p:cNvSpPr/>
          <p:nvPr/>
        </p:nvSpPr>
        <p:spPr bwMode="gray">
          <a:xfrm>
            <a:off x="5505773" y="1428143"/>
            <a:ext cx="4545171" cy="2000735"/>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1" name="Rectangle 40"/>
          <p:cNvSpPr/>
          <p:nvPr/>
        </p:nvSpPr>
        <p:spPr>
          <a:xfrm>
            <a:off x="7068518" y="1628088"/>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a:spcAft>
                <a:spcPts val="200"/>
              </a:spcAft>
              <a:defRPr/>
            </a:pPr>
            <a:r>
              <a:rPr lang="pl-PL" sz="1400" b="1" dirty="0">
                <a:solidFill>
                  <a:srgbClr val="86BC25"/>
                </a:solidFill>
              </a:rPr>
              <a:t>Przemysław Borowiec</a:t>
            </a:r>
            <a:r>
              <a:rPr lang="pl-PL" sz="1200" i="1" kern="0" dirty="0">
                <a:solidFill>
                  <a:prstClr val="black"/>
                </a:solidFill>
              </a:rPr>
              <a:t/>
            </a:r>
            <a:br>
              <a:rPr lang="pl-PL" sz="1200" i="1" kern="0" dirty="0">
                <a:solidFill>
                  <a:prstClr val="black"/>
                </a:solidFill>
              </a:rPr>
            </a:br>
            <a:r>
              <a:rPr lang="pl-PL" sz="1200" i="1" kern="0" dirty="0">
                <a:solidFill>
                  <a:prstClr val="black"/>
                </a:solidFill>
              </a:rPr>
              <a:t>Starszy Menedżer</a:t>
            </a:r>
            <a: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t/>
            </a:r>
            <a:b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br>
            <a:endPar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cxnSp>
        <p:nvCxnSpPr>
          <p:cNvPr id="43" name="Straight Connector 42"/>
          <p:cNvCxnSpPr>
            <a:cxnSpLocks/>
          </p:cNvCxnSpPr>
          <p:nvPr/>
        </p:nvCxnSpPr>
        <p:spPr>
          <a:xfrm>
            <a:off x="2128821" y="2282256"/>
            <a:ext cx="2356915" cy="12370"/>
          </a:xfrm>
          <a:prstGeom prst="line">
            <a:avLst/>
          </a:prstGeom>
          <a:noFill/>
          <a:ln w="9525" cap="flat" cmpd="sng" algn="ctr">
            <a:solidFill>
              <a:srgbClr val="75787B">
                <a:shade val="95000"/>
                <a:satMod val="105000"/>
              </a:srgbClr>
            </a:solidFill>
            <a:prstDash val="solid"/>
          </a:ln>
          <a:effectLst/>
        </p:spPr>
      </p:cxnSp>
      <p:cxnSp>
        <p:nvCxnSpPr>
          <p:cNvPr id="45" name="Straight Connector 44"/>
          <p:cNvCxnSpPr>
            <a:cxnSpLocks/>
          </p:cNvCxnSpPr>
          <p:nvPr/>
        </p:nvCxnSpPr>
        <p:spPr>
          <a:xfrm>
            <a:off x="7068518" y="2259818"/>
            <a:ext cx="2483218" cy="0"/>
          </a:xfrm>
          <a:prstGeom prst="line">
            <a:avLst/>
          </a:prstGeom>
          <a:noFill/>
          <a:ln w="9525" cap="flat" cmpd="sng" algn="ctr">
            <a:solidFill>
              <a:srgbClr val="75787B">
                <a:shade val="95000"/>
                <a:satMod val="105000"/>
              </a:srgbClr>
            </a:solidFill>
            <a:prstDash val="solid"/>
          </a:ln>
          <a:effectLst/>
        </p:spPr>
      </p:cxnSp>
      <p:sp>
        <p:nvSpPr>
          <p:cNvPr id="50" name="Freeform 701"/>
          <p:cNvSpPr>
            <a:spLocks noChangeAspect="1" noEditPoints="1"/>
          </p:cNvSpPr>
          <p:nvPr/>
        </p:nvSpPr>
        <p:spPr bwMode="auto">
          <a:xfrm>
            <a:off x="2128821" y="2491167"/>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701"/>
          <p:cNvSpPr>
            <a:spLocks noChangeAspect="1" noEditPoints="1"/>
          </p:cNvSpPr>
          <p:nvPr/>
        </p:nvSpPr>
        <p:spPr bwMode="auto">
          <a:xfrm>
            <a:off x="7068518" y="2511854"/>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4" name="Picture 43">
            <a:extLst>
              <a:ext uri="{FF2B5EF4-FFF2-40B4-BE49-F238E27FC236}">
                <a16:creationId xmlns:a16="http://schemas.microsoft.com/office/drawing/2014/main" id="{386AEFB3-0578-486A-B458-A775076E47FC}"/>
              </a:ext>
            </a:extLst>
          </p:cNvPr>
          <p:cNvPicPr>
            <a:picLocks noChangeAspect="1"/>
          </p:cNvPicPr>
          <p:nvPr/>
        </p:nvPicPr>
        <p:blipFill rotWithShape="1">
          <a:blip r:embed="rId4"/>
          <a:srcRect/>
          <a:stretch/>
        </p:blipFill>
        <p:spPr>
          <a:xfrm>
            <a:off x="855813" y="1738242"/>
            <a:ext cx="1015353" cy="1015353"/>
          </a:xfrm>
          <a:prstGeom prst="rect">
            <a:avLst/>
          </a:prstGeom>
        </p:spPr>
      </p:pic>
      <p:sp>
        <p:nvSpPr>
          <p:cNvPr id="67" name="Rectangle 66">
            <a:extLst>
              <a:ext uri="{FF2B5EF4-FFF2-40B4-BE49-F238E27FC236}">
                <a16:creationId xmlns:a16="http://schemas.microsoft.com/office/drawing/2014/main" id="{76FF8CB6-047E-4576-84DF-8C98C3139D0E}"/>
              </a:ext>
            </a:extLst>
          </p:cNvPr>
          <p:cNvSpPr/>
          <p:nvPr/>
        </p:nvSpPr>
        <p:spPr>
          <a:xfrm>
            <a:off x="7233706" y="2440689"/>
            <a:ext cx="2531395" cy="625812"/>
          </a:xfrm>
          <a:prstGeom prst="rect">
            <a:avLst/>
          </a:prstGeom>
        </p:spPr>
        <p:txBody>
          <a:bodyPr wrap="square">
            <a:spAutoFit/>
          </a:bodyPr>
          <a:lstStyle/>
          <a:p>
            <a:pPr>
              <a:spcAft>
                <a:spcPts val="800"/>
              </a:spcAft>
              <a:defRPr/>
            </a:pPr>
            <a:r>
              <a:rPr lang="pl-PL" sz="1400" dirty="0">
                <a:hlinkClick r:id="rId5"/>
              </a:rPr>
              <a:t>pborowiec@deloitteCE.com</a:t>
            </a:r>
            <a:r>
              <a:rPr lang="pl-PL" sz="1400" dirty="0"/>
              <a:t>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68" name="Picture 67">
            <a:extLst>
              <a:ext uri="{FF2B5EF4-FFF2-40B4-BE49-F238E27FC236}">
                <a16:creationId xmlns:a16="http://schemas.microsoft.com/office/drawing/2014/main" id="{30907433-1579-451B-B805-E20B380C20D1}"/>
              </a:ext>
            </a:extLst>
          </p:cNvPr>
          <p:cNvPicPr>
            <a:picLocks noChangeAspect="1"/>
          </p:cNvPicPr>
          <p:nvPr/>
        </p:nvPicPr>
        <p:blipFill rotWithShape="1">
          <a:blip r:embed="rId6"/>
          <a:srcRect t="1136" b="1136"/>
          <a:stretch/>
        </p:blipFill>
        <p:spPr>
          <a:xfrm>
            <a:off x="5756649" y="1738242"/>
            <a:ext cx="1038962" cy="1015353"/>
          </a:xfrm>
          <a:prstGeom prst="rect">
            <a:avLst/>
          </a:prstGeom>
        </p:spPr>
      </p:pic>
      <p:sp>
        <p:nvSpPr>
          <p:cNvPr id="46" name="Title 3">
            <a:extLst>
              <a:ext uri="{FF2B5EF4-FFF2-40B4-BE49-F238E27FC236}">
                <a16:creationId xmlns:a16="http://schemas.microsoft.com/office/drawing/2014/main" id="{5872EDE7-3045-4CD2-937A-A6194C3FB867}"/>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Blok CIT i </a:t>
            </a:r>
            <a:r>
              <a:rPr lang="pl-PL" dirty="0" smtClean="0">
                <a:cs typeface="Calibri" panose="020F0502020204030204" pitchFamily="34" charset="0"/>
              </a:rPr>
              <a:t>WHT</a:t>
            </a:r>
            <a:endParaRPr lang="pl-PL" dirty="0">
              <a:cs typeface="Calibri" panose="020F0502020204030204" pitchFamily="34" charset="0"/>
            </a:endParaRPr>
          </a:p>
        </p:txBody>
      </p:sp>
    </p:spTree>
    <p:extLst>
      <p:ext uri="{BB962C8B-B14F-4D97-AF65-F5344CB8AC3E}">
        <p14:creationId xmlns:p14="http://schemas.microsoft.com/office/powerpoint/2010/main" val="22556550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626A-943C-41E3-8F8C-043767E53F94}"/>
              </a:ext>
            </a:extLst>
          </p:cNvPr>
          <p:cNvSpPr>
            <a:spLocks noGrp="1"/>
          </p:cNvSpPr>
          <p:nvPr>
            <p:ph type="title"/>
          </p:nvPr>
        </p:nvSpPr>
        <p:spPr>
          <a:xfrm>
            <a:off x="307340" y="3092316"/>
            <a:ext cx="11386819" cy="1592403"/>
          </a:xfrm>
        </p:spPr>
        <p:txBody>
          <a:bodyPr/>
          <a:lstStyle/>
          <a:p>
            <a:r>
              <a:rPr lang="pl-PL" sz="6000" dirty="0"/>
              <a:t/>
            </a:r>
            <a:br>
              <a:rPr lang="pl-PL" sz="6000" dirty="0"/>
            </a:br>
            <a:endParaRPr lang="pl-PL" sz="5400" b="0" dirty="0">
              <a:solidFill>
                <a:schemeClr val="tx2"/>
              </a:solidFill>
            </a:endParaRPr>
          </a:p>
        </p:txBody>
      </p:sp>
      <p:sp>
        <p:nvSpPr>
          <p:cNvPr id="4" name="Text Placeholder 4">
            <a:extLst>
              <a:ext uri="{FF2B5EF4-FFF2-40B4-BE49-F238E27FC236}">
                <a16:creationId xmlns:a16="http://schemas.microsoft.com/office/drawing/2014/main" id="{3B562B92-DFF5-4FDA-82CD-A11493CF8E19}"/>
              </a:ext>
            </a:extLst>
          </p:cNvPr>
          <p:cNvSpPr txBox="1">
            <a:spLocks/>
          </p:cNvSpPr>
          <p:nvPr/>
        </p:nvSpPr>
        <p:spPr>
          <a:xfrm>
            <a:off x="307340" y="3769571"/>
            <a:ext cx="8900034" cy="2980049"/>
          </a:xfrm>
          <a:prstGeom prst="rect">
            <a:avLst/>
          </a:prstGeom>
        </p:spPr>
        <p:txBody>
          <a:bodyPr vert="horz" lIns="0" tIns="0" rIns="0" bIns="0" rtlCol="0">
            <a:normAutofit/>
          </a:bodyPr>
          <a:lst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750"/>
              </a:spcAft>
              <a:buClrTx/>
              <a:buSzPct val="100000"/>
              <a:buFontTx/>
              <a:buNone/>
              <a:tabLst/>
              <a:defRPr/>
            </a:pPr>
            <a:r>
              <a:rPr kumimoji="0" lang="pl-PL" sz="3600" i="0" u="none" strike="noStrike" kern="12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rPr>
              <a:t>Grupy VAT</a:t>
            </a:r>
            <a:endParaRPr kumimoji="0" lang="pl-PL" sz="3600" i="0" u="none" strike="noStrike" kern="1200" cap="none" spc="0" normalizeH="0" baseline="0" noProof="0" dirty="0">
              <a:ln>
                <a:noFill/>
              </a:ln>
              <a:solidFill>
                <a:srgbClr val="86BC25"/>
              </a:solidFill>
              <a:effectLst/>
              <a:uLnTx/>
              <a:uFillTx/>
              <a:latin typeface="Calibri"/>
              <a:ea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5D3CAC4F-2A11-46C7-AF22-9ED82104914E}"/>
              </a:ext>
            </a:extLst>
          </p:cNvPr>
          <p:cNvSpPr txBox="1">
            <a:spLocks/>
          </p:cNvSpPr>
          <p:nvPr/>
        </p:nvSpPr>
        <p:spPr bwMode="gray">
          <a:xfrm>
            <a:off x="307340" y="2177168"/>
            <a:ext cx="11005702" cy="1592403"/>
          </a:xfrm>
          <a:prstGeom prst="rect">
            <a:avLst/>
          </a:prstGeom>
        </p:spPr>
        <p:txBody>
          <a:bodyPr vert="horz" lIns="0" tIns="0" rIns="0" bIns="0" rtlCol="0" anchor="b" anchorCtr="0">
            <a:noAutofit/>
          </a:bodyPr>
          <a:lstStyle>
            <a:lvl1pPr algn="l" defTabSz="685800" rtl="0" eaLnBrk="1" latinLnBrk="0" hangingPunct="1">
              <a:lnSpc>
                <a:spcPct val="95000"/>
              </a:lnSpc>
              <a:spcBef>
                <a:spcPct val="0"/>
              </a:spcBef>
              <a:buNone/>
              <a:defRPr sz="8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solidFill>
                  <a:srgbClr val="86BC25"/>
                </a:solidFill>
                <a:latin typeface="Calibri" panose="020F0502020204030204" pitchFamily="34" charset="0"/>
                <a:cs typeface="Calibri" panose="020F0502020204030204" pitchFamily="34" charset="0"/>
              </a:rPr>
              <a:t>01</a:t>
            </a:r>
            <a:r>
              <a:rPr lang="pl-PL" sz="7200" b="0" dirty="0">
                <a:solidFill>
                  <a:schemeClr val="tx2"/>
                </a:solidFill>
                <a:latin typeface="Calibri" panose="020F0502020204030204" pitchFamily="34" charset="0"/>
                <a:cs typeface="Calibri" panose="020F0502020204030204" pitchFamily="34" charset="0"/>
              </a:rPr>
              <a:t>|</a:t>
            </a:r>
            <a:r>
              <a:rPr lang="pl-PL" sz="7200" b="0" dirty="0">
                <a:solidFill>
                  <a:srgbClr val="53565A"/>
                </a:solidFill>
                <a:latin typeface="Calibri" panose="020F0502020204030204" pitchFamily="34" charset="0"/>
                <a:cs typeface="Calibri" panose="020F0502020204030204" pitchFamily="34" charset="0"/>
              </a:rPr>
              <a:t>02|</a:t>
            </a:r>
          </a:p>
        </p:txBody>
      </p:sp>
      <p:pic>
        <p:nvPicPr>
          <p:cNvPr id="8" name="Picture 7" descr="Diagram&#10;&#10;Description automatically generated">
            <a:extLst>
              <a:ext uri="{FF2B5EF4-FFF2-40B4-BE49-F238E27FC236}">
                <a16:creationId xmlns:a16="http://schemas.microsoft.com/office/drawing/2014/main" id="{92919B2C-832A-4698-B5AA-8A3D84A6A3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74220" y="-108380"/>
            <a:ext cx="3517780" cy="6858000"/>
          </a:xfrm>
          <a:prstGeom prst="rect">
            <a:avLst/>
          </a:prstGeom>
        </p:spPr>
      </p:pic>
    </p:spTree>
    <p:extLst>
      <p:ext uri="{BB962C8B-B14F-4D97-AF65-F5344CB8AC3E}">
        <p14:creationId xmlns:p14="http://schemas.microsoft.com/office/powerpoint/2010/main" val="28920927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01651" y="651601"/>
            <a:ext cx="11188700" cy="433488"/>
          </a:xfrm>
        </p:spPr>
        <p:txBody>
          <a:bodyPr/>
          <a:lstStyle/>
          <a:p>
            <a:r>
              <a:rPr lang="pl-PL" dirty="0">
                <a:latin typeface="Calibri" panose="020F0502020204030204" pitchFamily="34" charset="0"/>
                <a:cs typeface="Calibri" panose="020F0502020204030204" pitchFamily="34" charset="0"/>
              </a:rPr>
              <a:t>Grupy VAT – warunki utworzenia</a:t>
            </a:r>
          </a:p>
          <a:p>
            <a:endParaRPr lang="pl-PL" dirty="0"/>
          </a:p>
        </p:txBody>
      </p:sp>
      <p:sp>
        <p:nvSpPr>
          <p:cNvPr id="4" name="Title 3"/>
          <p:cNvSpPr>
            <a:spLocks noGrp="1"/>
          </p:cNvSpPr>
          <p:nvPr>
            <p:ph type="title"/>
          </p:nvPr>
        </p:nvSpPr>
        <p:spPr/>
        <p:txBody>
          <a:bodyPr/>
          <a:lstStyle/>
          <a:p>
            <a:r>
              <a:rPr lang="pl-PL" dirty="0">
                <a:latin typeface="Calibri" panose="020F0502020204030204" pitchFamily="34" charset="0"/>
              </a:rPr>
              <a:t>Blok VAT, w tym faktury ustrukturyzowane</a:t>
            </a:r>
            <a:endParaRPr lang="pl-PL" sz="2100" dirty="0">
              <a:latin typeface="Calibri" panose="020F0502020204030204" pitchFamily="34" charset="0"/>
              <a:cs typeface="Calibri" panose="020F0502020204030204" pitchFamily="34" charset="0"/>
            </a:endParaRPr>
          </a:p>
        </p:txBody>
      </p:sp>
      <p:sp>
        <p:nvSpPr>
          <p:cNvPr id="25" name="Content Placeholder 3">
            <a:extLst>
              <a:ext uri="{FF2B5EF4-FFF2-40B4-BE49-F238E27FC236}">
                <a16:creationId xmlns:a16="http://schemas.microsoft.com/office/drawing/2014/main" id="{C5D9AAB5-0BAB-4B85-B8AA-96704AB7F3C4}"/>
              </a:ext>
            </a:extLst>
          </p:cNvPr>
          <p:cNvSpPr txBox="1">
            <a:spLocks/>
          </p:cNvSpPr>
          <p:nvPr/>
        </p:nvSpPr>
        <p:spPr>
          <a:xfrm>
            <a:off x="502920" y="1197660"/>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Warunkami umożliwiającymi tworzenie Grup VAT jest łączne oraz nieprzerwane wykazanie powiązań o charakterze:</a:t>
            </a:r>
          </a:p>
          <a:p>
            <a:pPr lvl="2" indent="0">
              <a:buClr>
                <a:srgbClr val="92D050"/>
              </a:buClr>
              <a:buNone/>
            </a:pPr>
            <a:endParaRPr lang="pl-PL" sz="1600" dirty="0">
              <a:latin typeface="Calibri" panose="020F0502020204030204" pitchFamily="34" charset="0"/>
              <a:cs typeface="Calibri" panose="020F0502020204030204" pitchFamily="34" charset="0"/>
            </a:endParaRPr>
          </a:p>
          <a:p>
            <a:pPr lvl="2" indent="0">
              <a:buClr>
                <a:srgbClr val="92D050"/>
              </a:buClr>
              <a:buNone/>
            </a:pPr>
            <a:endParaRPr lang="pl-PL" sz="1600" dirty="0">
              <a:latin typeface="Calibri" panose="020F0502020204030204" pitchFamily="34" charset="0"/>
              <a:cs typeface="Calibri" panose="020F0502020204030204" pitchFamily="34" charset="0"/>
            </a:endParaRPr>
          </a:p>
          <a:p>
            <a:pPr lvl="2" indent="0">
              <a:buClr>
                <a:srgbClr val="92D050"/>
              </a:buClr>
              <a:buNone/>
            </a:pPr>
            <a:endParaRPr lang="pl-PL" sz="1600" dirty="0">
              <a:latin typeface="Calibri" panose="020F0502020204030204" pitchFamily="34" charset="0"/>
              <a:cs typeface="Calibri" panose="020F0502020204030204" pitchFamily="34" charset="0"/>
            </a:endParaRPr>
          </a:p>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 Grupę VAT mogą utworzyć podatnicy:</a:t>
            </a:r>
          </a:p>
          <a:p>
            <a:pPr marL="590550" lvl="2" indent="-285750">
              <a:buClr>
                <a:srgbClr val="92D050"/>
              </a:buClr>
              <a:buSzPct val="150000"/>
              <a:buFont typeface="Calibri" panose="020F0502020204030204" pitchFamily="34" charset="0"/>
              <a:buChar char="›"/>
            </a:pPr>
            <a:r>
              <a:rPr lang="pl-PL" sz="1600" dirty="0">
                <a:solidFill>
                  <a:srgbClr val="86BC25"/>
                </a:solidFill>
                <a:latin typeface="Calibri" panose="020F0502020204030204" pitchFamily="34" charset="0"/>
                <a:cs typeface="Calibri" panose="020F0502020204030204" pitchFamily="34" charset="0"/>
              </a:rPr>
              <a:t>posiadający siedzibę na terytorium kraju lub</a:t>
            </a:r>
          </a:p>
          <a:p>
            <a:pPr marL="590550" lvl="2" indent="-285750">
              <a:buClr>
                <a:srgbClr val="92D050"/>
              </a:buClr>
              <a:buSzPct val="150000"/>
              <a:buFont typeface="Calibri" panose="020F0502020204030204" pitchFamily="34" charset="0"/>
              <a:buChar char="›"/>
            </a:pPr>
            <a:r>
              <a:rPr lang="pl-PL" sz="1600" dirty="0">
                <a:solidFill>
                  <a:srgbClr val="86BC25"/>
                </a:solidFill>
                <a:latin typeface="Calibri" panose="020F0502020204030204" pitchFamily="34" charset="0"/>
                <a:cs typeface="Calibri" panose="020F0502020204030204" pitchFamily="34" charset="0"/>
              </a:rPr>
              <a:t>nieposiadający siedziby na terytorium kraju w zakresie, w jakim prowadzą działalność gospodarczą na terytorium kraju za pośrednictwem oddziału położonego na terytorium kraju</a:t>
            </a:r>
          </a:p>
          <a:p>
            <a:pPr lvl="2" indent="0">
              <a:buClr>
                <a:srgbClr val="92D050"/>
              </a:buClr>
              <a:buNone/>
            </a:pPr>
            <a:endParaRPr lang="pl-PL" sz="1600" dirty="0">
              <a:solidFill>
                <a:schemeClr val="accent1"/>
              </a:solidFill>
              <a:latin typeface="Calibri" panose="020F0502020204030204" pitchFamily="34" charset="0"/>
              <a:cs typeface="Calibri" panose="020F0502020204030204" pitchFamily="34" charset="0"/>
            </a:endParaRPr>
          </a:p>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Podmiot może być członkiem tylko jednej Grupy VAT, a Grupa VAT nie może być członkiem innej Grupy VAT</a:t>
            </a:r>
          </a:p>
          <a:p>
            <a:pPr marL="285750" indent="-285750">
              <a:buClr>
                <a:srgbClr val="92D050"/>
              </a:buClr>
              <a:buFont typeface="Wingdings" panose="05000000000000000000" pitchFamily="2" charset="2"/>
              <a:buChar char="§"/>
            </a:pPr>
            <a:r>
              <a:rPr lang="pl-PL" sz="1600" b="0" dirty="0">
                <a:solidFill>
                  <a:schemeClr val="tx1"/>
                </a:solidFill>
                <a:latin typeface="Calibri" panose="020F0502020204030204" pitchFamily="34" charset="0"/>
                <a:cs typeface="Calibri" panose="020F0502020204030204" pitchFamily="34" charset="0"/>
              </a:rPr>
              <a:t>Skład Grupy VAT nie może się zmieniać w czasie (wymagałoby to utworzenia nowej Grupy)</a:t>
            </a:r>
            <a:endParaRPr lang="pl-PL" sz="1600" dirty="0">
              <a:latin typeface="Calibri" panose="020F0502020204030204" pitchFamily="34" charset="0"/>
              <a:cs typeface="Calibri" panose="020F0502020204030204" pitchFamily="34" charset="0"/>
            </a:endParaRPr>
          </a:p>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Czas trwania Grupy VAT to min. 3 lata</a:t>
            </a:r>
          </a:p>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Przedstawiciel Grupy VAT</a:t>
            </a:r>
          </a:p>
          <a:p>
            <a:pPr marL="285750" indent="-285750">
              <a:buClr>
                <a:srgbClr val="92D050"/>
              </a:buClr>
              <a:buFont typeface="Wingdings" panose="05000000000000000000" pitchFamily="2" charset="2"/>
              <a:buChar char="§"/>
            </a:pPr>
            <a:r>
              <a:rPr lang="pl-PL" sz="1600" dirty="0">
                <a:latin typeface="Calibri" panose="020F0502020204030204" pitchFamily="34" charset="0"/>
                <a:cs typeface="Calibri" panose="020F0502020204030204" pitchFamily="34" charset="0"/>
              </a:rPr>
              <a:t>Umowa w formie pisemnej</a:t>
            </a:r>
          </a:p>
          <a:p>
            <a:pPr marL="285750" indent="-285750">
              <a:buClr>
                <a:srgbClr val="92D050"/>
              </a:buClr>
              <a:buFont typeface="Wingdings" panose="05000000000000000000" pitchFamily="2" charset="2"/>
              <a:buChar char="§"/>
            </a:pPr>
            <a:endParaRPr lang="pl-PL" sz="16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C726DD5-2B41-4A31-B8E3-0B19FF50F147}"/>
              </a:ext>
            </a:extLst>
          </p:cNvPr>
          <p:cNvSpPr/>
          <p:nvPr/>
        </p:nvSpPr>
        <p:spPr>
          <a:xfrm>
            <a:off x="1372637" y="1907917"/>
            <a:ext cx="1293643" cy="552158"/>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Finansowym</a:t>
            </a:r>
          </a:p>
        </p:txBody>
      </p:sp>
      <p:sp>
        <p:nvSpPr>
          <p:cNvPr id="8" name="Rectangle 7">
            <a:extLst>
              <a:ext uri="{FF2B5EF4-FFF2-40B4-BE49-F238E27FC236}">
                <a16:creationId xmlns:a16="http://schemas.microsoft.com/office/drawing/2014/main" id="{CA102423-73E7-4362-9D60-552EA599E1F0}"/>
              </a:ext>
            </a:extLst>
          </p:cNvPr>
          <p:cNvSpPr/>
          <p:nvPr/>
        </p:nvSpPr>
        <p:spPr>
          <a:xfrm>
            <a:off x="4603050" y="1907917"/>
            <a:ext cx="1498503" cy="54401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Ekonomicznym</a:t>
            </a:r>
          </a:p>
        </p:txBody>
      </p:sp>
      <p:sp>
        <p:nvSpPr>
          <p:cNvPr id="9" name="Rectangle 8">
            <a:extLst>
              <a:ext uri="{FF2B5EF4-FFF2-40B4-BE49-F238E27FC236}">
                <a16:creationId xmlns:a16="http://schemas.microsoft.com/office/drawing/2014/main" id="{1AD54B20-A054-4A3E-A8F4-A487F5F133F0}"/>
              </a:ext>
            </a:extLst>
          </p:cNvPr>
          <p:cNvSpPr/>
          <p:nvPr/>
        </p:nvSpPr>
        <p:spPr>
          <a:xfrm>
            <a:off x="8038323" y="1899769"/>
            <a:ext cx="1680409" cy="552158"/>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Organizacyjnym</a:t>
            </a:r>
          </a:p>
        </p:txBody>
      </p:sp>
      <p:sp>
        <p:nvSpPr>
          <p:cNvPr id="10" name="Freeform 598">
            <a:extLst>
              <a:ext uri="{FF2B5EF4-FFF2-40B4-BE49-F238E27FC236}">
                <a16:creationId xmlns:a16="http://schemas.microsoft.com/office/drawing/2014/main" id="{8E028DCE-1794-4FE1-ADB2-1D8F1BB33E41}"/>
              </a:ext>
            </a:extLst>
          </p:cNvPr>
          <p:cNvSpPr>
            <a:spLocks noChangeAspect="1" noEditPoints="1"/>
          </p:cNvSpPr>
          <p:nvPr/>
        </p:nvSpPr>
        <p:spPr bwMode="auto">
          <a:xfrm>
            <a:off x="375651" y="4451885"/>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1" name="Freeform 598">
            <a:extLst>
              <a:ext uri="{FF2B5EF4-FFF2-40B4-BE49-F238E27FC236}">
                <a16:creationId xmlns:a16="http://schemas.microsoft.com/office/drawing/2014/main" id="{AA92EAA2-41BE-4081-8488-A38C345B47BC}"/>
              </a:ext>
            </a:extLst>
          </p:cNvPr>
          <p:cNvSpPr>
            <a:spLocks noChangeAspect="1" noEditPoints="1"/>
          </p:cNvSpPr>
          <p:nvPr/>
        </p:nvSpPr>
        <p:spPr bwMode="auto">
          <a:xfrm>
            <a:off x="374916" y="4816456"/>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2" name="Freeform 598">
            <a:extLst>
              <a:ext uri="{FF2B5EF4-FFF2-40B4-BE49-F238E27FC236}">
                <a16:creationId xmlns:a16="http://schemas.microsoft.com/office/drawing/2014/main" id="{72358FEA-1CB6-4F75-A2E1-2FD5286E8733}"/>
              </a:ext>
            </a:extLst>
          </p:cNvPr>
          <p:cNvSpPr>
            <a:spLocks noChangeAspect="1" noEditPoints="1"/>
          </p:cNvSpPr>
          <p:nvPr/>
        </p:nvSpPr>
        <p:spPr bwMode="auto">
          <a:xfrm>
            <a:off x="374916" y="5181027"/>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3" name="Freeform 598">
            <a:extLst>
              <a:ext uri="{FF2B5EF4-FFF2-40B4-BE49-F238E27FC236}">
                <a16:creationId xmlns:a16="http://schemas.microsoft.com/office/drawing/2014/main" id="{F25BB580-5084-4F6E-B24A-1F8DD940EA00}"/>
              </a:ext>
            </a:extLst>
          </p:cNvPr>
          <p:cNvSpPr>
            <a:spLocks noChangeAspect="1" noEditPoints="1"/>
          </p:cNvSpPr>
          <p:nvPr/>
        </p:nvSpPr>
        <p:spPr bwMode="auto">
          <a:xfrm>
            <a:off x="374916" y="5534340"/>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4" name="Freeform 598">
            <a:extLst>
              <a:ext uri="{FF2B5EF4-FFF2-40B4-BE49-F238E27FC236}">
                <a16:creationId xmlns:a16="http://schemas.microsoft.com/office/drawing/2014/main" id="{69622C17-4E2C-4CBA-824A-E4A94F9E1693}"/>
              </a:ext>
            </a:extLst>
          </p:cNvPr>
          <p:cNvSpPr>
            <a:spLocks noChangeAspect="1" noEditPoints="1"/>
          </p:cNvSpPr>
          <p:nvPr/>
        </p:nvSpPr>
        <p:spPr bwMode="auto">
          <a:xfrm>
            <a:off x="374916" y="5887653"/>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5" name="Rectangle 14">
            <a:extLst>
              <a:ext uri="{FF2B5EF4-FFF2-40B4-BE49-F238E27FC236}">
                <a16:creationId xmlns:a16="http://schemas.microsoft.com/office/drawing/2014/main" id="{932422AF-9B12-4DA2-8DC4-F6568EDA5A2C}"/>
              </a:ext>
            </a:extLst>
          </p:cNvPr>
          <p:cNvSpPr/>
          <p:nvPr/>
        </p:nvSpPr>
        <p:spPr bwMode="gray">
          <a:xfrm>
            <a:off x="4997655" y="5534340"/>
            <a:ext cx="6366660" cy="777121"/>
          </a:xfrm>
          <a:prstGeom prst="rect">
            <a:avLst/>
          </a:prstGeom>
          <a:gradFill>
            <a:gsLst>
              <a:gs pos="100000">
                <a:schemeClr val="bg1"/>
              </a:gs>
              <a:gs pos="11000">
                <a:schemeClr val="accent1">
                  <a:lumMod val="20000"/>
                  <a:lumOff val="80000"/>
                </a:schemeClr>
              </a:gs>
            </a:gsLst>
            <a:lin ang="0" scaled="1"/>
          </a:gradFill>
          <a:ln w="19050" algn="ctr">
            <a:noFill/>
            <a:miter lim="800000"/>
            <a:headEnd/>
            <a:tailEnd/>
          </a:ln>
        </p:spPr>
        <p:txBody>
          <a:bodyPr wrap="square" lIns="88900" tIns="88900" rIns="88900" bIns="88900" rtlCol="0" anchor="ctr"/>
          <a:lstStyle/>
          <a:p>
            <a:pPr marL="180975">
              <a:spcAft>
                <a:spcPts val="1200"/>
              </a:spcAft>
            </a:pPr>
            <a:endParaRPr lang="pl-PL" sz="1200" dirty="0">
              <a:effectLst/>
              <a:ea typeface="Calibri" panose="020F0502020204030204" pitchFamily="34" charset="0"/>
            </a:endParaRPr>
          </a:p>
        </p:txBody>
      </p:sp>
      <p:grpSp>
        <p:nvGrpSpPr>
          <p:cNvPr id="16" name="Group 15">
            <a:extLst>
              <a:ext uri="{FF2B5EF4-FFF2-40B4-BE49-F238E27FC236}">
                <a16:creationId xmlns:a16="http://schemas.microsoft.com/office/drawing/2014/main" id="{1B7F81A5-0A44-4AA0-B44A-EED0F397AD9F}"/>
              </a:ext>
            </a:extLst>
          </p:cNvPr>
          <p:cNvGrpSpPr/>
          <p:nvPr/>
        </p:nvGrpSpPr>
        <p:grpSpPr>
          <a:xfrm>
            <a:off x="4809245" y="5149722"/>
            <a:ext cx="540000" cy="540000"/>
            <a:chOff x="1062480" y="5537714"/>
            <a:chExt cx="665855" cy="665855"/>
          </a:xfrm>
        </p:grpSpPr>
        <p:sp>
          <p:nvSpPr>
            <p:cNvPr id="17" name="Oval 16">
              <a:extLst>
                <a:ext uri="{FF2B5EF4-FFF2-40B4-BE49-F238E27FC236}">
                  <a16:creationId xmlns:a16="http://schemas.microsoft.com/office/drawing/2014/main" id="{FDE8A2B7-B669-4203-8B78-0ADCB9265D37}"/>
                </a:ext>
              </a:extLst>
            </p:cNvPr>
            <p:cNvSpPr/>
            <p:nvPr/>
          </p:nvSpPr>
          <p:spPr bwMode="gray">
            <a:xfrm>
              <a:off x="1062480" y="5537714"/>
              <a:ext cx="665855" cy="665855"/>
            </a:xfrm>
            <a:prstGeom prst="ellipse">
              <a:avLst/>
            </a:prstGeom>
            <a:solidFill>
              <a:schemeClr val="accent1"/>
            </a:solidFill>
            <a:ln w="19050" algn="ctr">
              <a:noFill/>
              <a:miter lim="800000"/>
              <a:headEnd/>
              <a:tailEnd/>
            </a:ln>
            <a:effectLst>
              <a:outerShdw blurRad="63500" sx="102000" sy="102000" algn="ctr" rotWithShape="0">
                <a:prstClr val="black">
                  <a:alpha val="40000"/>
                </a:prstClr>
              </a:outerShdw>
            </a:effectLst>
          </p:spPr>
          <p:txBody>
            <a:bodyPr wrap="non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30603050402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BE86C31-5C29-4ACC-B68A-66B5D857BBBD}"/>
                </a:ext>
              </a:extLst>
            </p:cNvPr>
            <p:cNvGrpSpPr/>
            <p:nvPr/>
          </p:nvGrpSpPr>
          <p:grpSpPr>
            <a:xfrm>
              <a:off x="1223824" y="5685827"/>
              <a:ext cx="356049" cy="443665"/>
              <a:chOff x="5823360" y="5861623"/>
              <a:chExt cx="356049" cy="443665"/>
            </a:xfrm>
          </p:grpSpPr>
          <p:grpSp>
            <p:nvGrpSpPr>
              <p:cNvPr id="19" name="Group 18">
                <a:extLst>
                  <a:ext uri="{FF2B5EF4-FFF2-40B4-BE49-F238E27FC236}">
                    <a16:creationId xmlns:a16="http://schemas.microsoft.com/office/drawing/2014/main" id="{9F1E9C0D-9E58-43C1-BAE4-1D8A385C2CC1}"/>
                  </a:ext>
                </a:extLst>
              </p:cNvPr>
              <p:cNvGrpSpPr/>
              <p:nvPr/>
            </p:nvGrpSpPr>
            <p:grpSpPr>
              <a:xfrm>
                <a:off x="5978995" y="5943695"/>
                <a:ext cx="45719" cy="213404"/>
                <a:chOff x="5982527" y="5964759"/>
                <a:chExt cx="37058" cy="172977"/>
              </a:xfrm>
            </p:grpSpPr>
            <p:sp>
              <p:nvSpPr>
                <p:cNvPr id="22" name="Freeform 291">
                  <a:extLst>
                    <a:ext uri="{FF2B5EF4-FFF2-40B4-BE49-F238E27FC236}">
                      <a16:creationId xmlns:a16="http://schemas.microsoft.com/office/drawing/2014/main" id="{B4A16529-C6A6-4799-A787-1D692F60B822}"/>
                    </a:ext>
                  </a:extLst>
                </p:cNvPr>
                <p:cNvSpPr/>
                <p:nvPr/>
              </p:nvSpPr>
              <p:spPr bwMode="gray">
                <a:xfrm>
                  <a:off x="5982527" y="6104361"/>
                  <a:ext cx="37058" cy="33375"/>
                </a:xfrm>
                <a:custGeom>
                  <a:avLst/>
                  <a:gdLst/>
                  <a:ahLst/>
                  <a:cxnLst/>
                  <a:rect l="l" t="t" r="r" b="b"/>
                  <a:pathLst>
                    <a:path w="37058" h="33375">
                      <a:moveTo>
                        <a:pt x="18529" y="0"/>
                      </a:moveTo>
                      <a:cubicBezTo>
                        <a:pt x="30881" y="0"/>
                        <a:pt x="37058" y="5544"/>
                        <a:pt x="37058" y="16631"/>
                      </a:cubicBezTo>
                      <a:cubicBezTo>
                        <a:pt x="37058" y="21915"/>
                        <a:pt x="35514" y="26026"/>
                        <a:pt x="32425" y="28965"/>
                      </a:cubicBezTo>
                      <a:cubicBezTo>
                        <a:pt x="29337" y="31905"/>
                        <a:pt x="24705" y="33375"/>
                        <a:pt x="18529" y="33375"/>
                      </a:cubicBezTo>
                      <a:cubicBezTo>
                        <a:pt x="6176" y="33375"/>
                        <a:pt x="0" y="27793"/>
                        <a:pt x="0" y="16631"/>
                      </a:cubicBezTo>
                      <a:cubicBezTo>
                        <a:pt x="0" y="5544"/>
                        <a:pt x="6176" y="0"/>
                        <a:pt x="18529" y="0"/>
                      </a:cubicBezTo>
                      <a:close/>
                    </a:path>
                  </a:pathLst>
                </a:custGeom>
                <a:solidFill>
                  <a:schemeClr val="bg1"/>
                </a:solidFill>
                <a:ln w="19050" algn="ctr">
                  <a:noFill/>
                  <a:miter lim="800000"/>
                  <a:headEnd/>
                  <a:tailEnd/>
                </a:ln>
              </p:spPr>
              <p:txBody>
                <a:bodyPr wrap="squar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92">
                  <a:extLst>
                    <a:ext uri="{FF2B5EF4-FFF2-40B4-BE49-F238E27FC236}">
                      <a16:creationId xmlns:a16="http://schemas.microsoft.com/office/drawing/2014/main" id="{4244140C-4E0B-449F-BEA8-4B6D6113C5A5}"/>
                    </a:ext>
                  </a:extLst>
                </p:cNvPr>
                <p:cNvSpPr/>
                <p:nvPr/>
              </p:nvSpPr>
              <p:spPr bwMode="gray">
                <a:xfrm>
                  <a:off x="5982527" y="5964759"/>
                  <a:ext cx="37058" cy="100200"/>
                </a:xfrm>
                <a:custGeom>
                  <a:avLst/>
                  <a:gdLst/>
                  <a:ahLst/>
                  <a:cxnLst/>
                  <a:rect l="l" t="t" r="r" b="b"/>
                  <a:pathLst>
                    <a:path w="34044" h="124792">
                      <a:moveTo>
                        <a:pt x="0" y="0"/>
                      </a:moveTo>
                      <a:lnTo>
                        <a:pt x="34044" y="0"/>
                      </a:lnTo>
                      <a:lnTo>
                        <a:pt x="34044" y="124792"/>
                      </a:lnTo>
                      <a:lnTo>
                        <a:pt x="0" y="124792"/>
                      </a:lnTo>
                      <a:lnTo>
                        <a:pt x="0" y="0"/>
                      </a:lnTo>
                      <a:close/>
                    </a:path>
                  </a:pathLst>
                </a:custGeom>
                <a:solidFill>
                  <a:schemeClr val="bg1"/>
                </a:solidFill>
                <a:ln w="19050" algn="ctr">
                  <a:noFill/>
                  <a:miter lim="800000"/>
                  <a:headEnd/>
                  <a:tailEnd/>
                </a:ln>
              </p:spPr>
              <p:txBody>
                <a:bodyPr wrap="squar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Oval 19">
                <a:extLst>
                  <a:ext uri="{FF2B5EF4-FFF2-40B4-BE49-F238E27FC236}">
                    <a16:creationId xmlns:a16="http://schemas.microsoft.com/office/drawing/2014/main" id="{CA2008D8-0854-4D4C-96B8-17100AA5F4C7}"/>
                  </a:ext>
                </a:extLst>
              </p:cNvPr>
              <p:cNvSpPr/>
              <p:nvPr/>
            </p:nvSpPr>
            <p:spPr bwMode="gray">
              <a:xfrm>
                <a:off x="5823360" y="5861623"/>
                <a:ext cx="356049" cy="356049"/>
              </a:xfrm>
              <a:prstGeom prst="ellipse">
                <a:avLst/>
              </a:prstGeom>
              <a:noFill/>
              <a:ln w="38100" algn="ctr">
                <a:solidFill>
                  <a:schemeClr val="bg1"/>
                </a:solid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90">
                <a:extLst>
                  <a:ext uri="{FF2B5EF4-FFF2-40B4-BE49-F238E27FC236}">
                    <a16:creationId xmlns:a16="http://schemas.microsoft.com/office/drawing/2014/main" id="{9B6E441C-F87B-42CA-8204-EC2983F0CD02}"/>
                  </a:ext>
                </a:extLst>
              </p:cNvPr>
              <p:cNvSpPr/>
              <p:nvPr/>
            </p:nvSpPr>
            <p:spPr bwMode="gray">
              <a:xfrm rot="21210584">
                <a:off x="5951488" y="6207896"/>
                <a:ext cx="87016" cy="97392"/>
              </a:xfrm>
              <a:custGeom>
                <a:avLst/>
                <a:gdLst>
                  <a:gd name="connsiteX0" fmla="*/ 59517 w 59517"/>
                  <a:gd name="connsiteY0" fmla="*/ 10822 h 97392"/>
                  <a:gd name="connsiteX1" fmla="*/ 59517 w 59517"/>
                  <a:gd name="connsiteY1" fmla="*/ 97392 h 97392"/>
                  <a:gd name="connsiteX2" fmla="*/ 0 w 59517"/>
                  <a:gd name="connsiteY2" fmla="*/ 0 h 97392"/>
                  <a:gd name="connsiteX3" fmla="*/ 59517 w 59517"/>
                  <a:gd name="connsiteY3" fmla="*/ 10822 h 97392"/>
                </a:gdLst>
                <a:ahLst/>
                <a:cxnLst>
                  <a:cxn ang="0">
                    <a:pos x="connsiteX0" y="connsiteY0"/>
                  </a:cxn>
                  <a:cxn ang="0">
                    <a:pos x="connsiteX1" y="connsiteY1"/>
                  </a:cxn>
                  <a:cxn ang="0">
                    <a:pos x="connsiteX2" y="connsiteY2"/>
                  </a:cxn>
                  <a:cxn ang="0">
                    <a:pos x="connsiteX3" y="connsiteY3"/>
                  </a:cxn>
                </a:cxnLst>
                <a:rect l="l" t="t" r="r" b="b"/>
                <a:pathLst>
                  <a:path w="59517" h="97392">
                    <a:moveTo>
                      <a:pt x="59517" y="10822"/>
                    </a:moveTo>
                    <a:lnTo>
                      <a:pt x="59517" y="97392"/>
                    </a:lnTo>
                    <a:lnTo>
                      <a:pt x="0" y="0"/>
                    </a:lnTo>
                    <a:lnTo>
                      <a:pt x="59517" y="10822"/>
                    </a:lnTo>
                    <a:close/>
                  </a:path>
                </a:pathLst>
              </a:custGeom>
              <a:solidFill>
                <a:schemeClr val="bg1"/>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6" name="TextBox 5">
            <a:extLst>
              <a:ext uri="{FF2B5EF4-FFF2-40B4-BE49-F238E27FC236}">
                <a16:creationId xmlns:a16="http://schemas.microsoft.com/office/drawing/2014/main" id="{C3A9EE40-5064-42C1-8884-1938463D6872}"/>
              </a:ext>
            </a:extLst>
          </p:cNvPr>
          <p:cNvSpPr txBox="1"/>
          <p:nvPr/>
        </p:nvSpPr>
        <p:spPr>
          <a:xfrm>
            <a:off x="5349245" y="5602449"/>
            <a:ext cx="5336406" cy="616030"/>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30" normalizeH="0" baseline="0" noProof="0" dirty="0">
                <a:ln>
                  <a:noFill/>
                </a:ln>
                <a:solidFill>
                  <a:srgbClr val="92D050"/>
                </a:solidFill>
                <a:effectLst/>
                <a:uLnTx/>
                <a:uFillTx/>
                <a:latin typeface="Calibri"/>
                <a:ea typeface="+mn-ea"/>
                <a:cs typeface="+mn-cs"/>
              </a:rPr>
              <a:t>Utworzenie Grupy VAT w Polsce będzie możliwe od 1 lipca 2022 r.</a:t>
            </a:r>
            <a:endParaRPr lang="pl-PL" sz="1600" b="1" spc="-30" dirty="0">
              <a:solidFill>
                <a:srgbClr val="92D050"/>
              </a:solidFill>
              <a:latin typeface="Calibri"/>
            </a:endParaRPr>
          </a:p>
        </p:txBody>
      </p:sp>
    </p:spTree>
    <p:extLst>
      <p:ext uri="{BB962C8B-B14F-4D97-AF65-F5344CB8AC3E}">
        <p14:creationId xmlns:p14="http://schemas.microsoft.com/office/powerpoint/2010/main" val="14649074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01651" y="651601"/>
            <a:ext cx="11188700" cy="433488"/>
          </a:xfrm>
        </p:spPr>
        <p:txBody>
          <a:bodyPr/>
          <a:lstStyle/>
          <a:p>
            <a:r>
              <a:rPr lang="pl-PL" dirty="0">
                <a:latin typeface="Calibri" panose="020F0502020204030204" pitchFamily="34" charset="0"/>
                <a:cs typeface="Calibri" panose="020F0502020204030204" pitchFamily="34" charset="0"/>
              </a:rPr>
              <a:t>Grupy VAT – konsekwencje i korzyści</a:t>
            </a:r>
          </a:p>
          <a:p>
            <a:endParaRPr lang="pl-PL" dirty="0"/>
          </a:p>
        </p:txBody>
      </p:sp>
      <p:sp>
        <p:nvSpPr>
          <p:cNvPr id="4" name="Title 3"/>
          <p:cNvSpPr>
            <a:spLocks noGrp="1"/>
          </p:cNvSpPr>
          <p:nvPr>
            <p:ph type="title"/>
          </p:nvPr>
        </p:nvSpPr>
        <p:spPr/>
        <p:txBody>
          <a:bodyPr/>
          <a:lstStyle/>
          <a:p>
            <a:r>
              <a:rPr lang="pl-PL" dirty="0">
                <a:latin typeface="Calibri" panose="020F0502020204030204" pitchFamily="34" charset="0"/>
              </a:rPr>
              <a:t>Blok VAT, w tym faktury ustrukturyzowane</a:t>
            </a:r>
            <a:r>
              <a:rPr lang="pl-PL" sz="2100" dirty="0">
                <a:solidFill>
                  <a:prstClr val="black"/>
                </a:solidFill>
                <a:latin typeface="Calibri" panose="020F0502020204030204" pitchFamily="34" charset="0"/>
                <a:cs typeface="Calibri" panose="020F0502020204030204" pitchFamily="34" charset="0"/>
              </a:rPr>
              <a:t/>
            </a:r>
            <a:br>
              <a:rPr lang="pl-PL" sz="2100" dirty="0">
                <a:solidFill>
                  <a:prstClr val="black"/>
                </a:solidFill>
                <a:latin typeface="Calibri" panose="020F0502020204030204" pitchFamily="34" charset="0"/>
                <a:cs typeface="Calibri" panose="020F0502020204030204" pitchFamily="34" charset="0"/>
              </a:rPr>
            </a:br>
            <a:endParaRPr lang="pl-PL" sz="2100" dirty="0">
              <a:latin typeface="Calibri" panose="020F0502020204030204" pitchFamily="34" charset="0"/>
              <a:cs typeface="Calibri" panose="020F0502020204030204" pitchFamily="34" charset="0"/>
            </a:endParaRPr>
          </a:p>
        </p:txBody>
      </p:sp>
      <p:sp>
        <p:nvSpPr>
          <p:cNvPr id="25" name="Content Placeholder 3">
            <a:extLst>
              <a:ext uri="{FF2B5EF4-FFF2-40B4-BE49-F238E27FC236}">
                <a16:creationId xmlns:a16="http://schemas.microsoft.com/office/drawing/2014/main" id="{C5D9AAB5-0BAB-4B85-B8AA-96704AB7F3C4}"/>
              </a:ext>
            </a:extLst>
          </p:cNvPr>
          <p:cNvSpPr txBox="1">
            <a:spLocks/>
          </p:cNvSpPr>
          <p:nvPr/>
        </p:nvSpPr>
        <p:spPr>
          <a:xfrm>
            <a:off x="532213" y="2008664"/>
            <a:ext cx="11158138" cy="4310774"/>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Grupę VAT mogą utworzyć </a:t>
            </a:r>
            <a:r>
              <a:rPr lang="pl-PL" sz="1600" b="1" dirty="0">
                <a:cs typeface="Calibri" panose="020F0502020204030204" pitchFamily="34" charset="0"/>
              </a:rPr>
              <a:t>polskie podmioty </a:t>
            </a:r>
            <a:r>
              <a:rPr lang="pl-PL" sz="1600" dirty="0">
                <a:cs typeface="Calibri" panose="020F0502020204030204" pitchFamily="34" charset="0"/>
              </a:rPr>
              <a:t>oraz </a:t>
            </a:r>
            <a:r>
              <a:rPr lang="pl-PL" sz="1600" b="1" dirty="0">
                <a:cs typeface="Calibri" panose="020F0502020204030204" pitchFamily="34" charset="0"/>
              </a:rPr>
              <a:t>oddziały podmiotów zagranicznych</a:t>
            </a:r>
          </a:p>
          <a:p>
            <a:pPr marL="285750" indent="-285750">
              <a:buClr>
                <a:srgbClr val="92D050"/>
              </a:buClr>
              <a:buFont typeface="Wingdings" panose="05000000000000000000" pitchFamily="2" charset="2"/>
              <a:buChar char="§"/>
            </a:pPr>
            <a:r>
              <a:rPr lang="pl-PL" sz="1600" dirty="0">
                <a:cs typeface="Calibri" panose="020F0502020204030204" pitchFamily="34" charset="0"/>
              </a:rPr>
              <a:t>Czynności opodatkowane wykonywane przez każdy podmiot z Grupy na rzecz podmiotów spoza Grupy uznaje się za </a:t>
            </a:r>
            <a:r>
              <a:rPr lang="pl-PL" sz="1600" b="1" dirty="0">
                <a:cs typeface="Calibri" panose="020F0502020204030204" pitchFamily="34" charset="0"/>
              </a:rPr>
              <a:t>wykonane przez Grupę</a:t>
            </a:r>
          </a:p>
          <a:p>
            <a:pPr marL="285750" indent="-285750">
              <a:buClr>
                <a:srgbClr val="92D050"/>
              </a:buClr>
              <a:buFont typeface="Wingdings" panose="05000000000000000000" pitchFamily="2" charset="2"/>
              <a:buChar char="§"/>
            </a:pPr>
            <a:r>
              <a:rPr lang="pl-PL" sz="1600" dirty="0">
                <a:cs typeface="Calibri" panose="020F0502020204030204" pitchFamily="34" charset="0"/>
              </a:rPr>
              <a:t>Dostawy towarów i świadczenie usług pomiędzy podmiotami z Grupy uznaje się za </a:t>
            </a:r>
            <a:r>
              <a:rPr lang="pl-PL" sz="1600" b="1" dirty="0">
                <a:cs typeface="Calibri" panose="020F0502020204030204" pitchFamily="34" charset="0"/>
              </a:rPr>
              <a:t>niestanowiące czynności opodatkowanych VAT</a:t>
            </a:r>
          </a:p>
          <a:p>
            <a:pPr marL="285750" indent="-285750">
              <a:buClr>
                <a:srgbClr val="92D050"/>
              </a:buClr>
              <a:buFont typeface="Wingdings" panose="05000000000000000000" pitchFamily="2" charset="2"/>
              <a:buChar char="§"/>
            </a:pPr>
            <a:r>
              <a:rPr lang="pl-PL" sz="1600" dirty="0">
                <a:cs typeface="Calibri" panose="020F0502020204030204" pitchFamily="34" charset="0"/>
              </a:rPr>
              <a:t>Spółki należące do Grupy </a:t>
            </a:r>
            <a:r>
              <a:rPr lang="pl-PL" sz="1600" b="1" dirty="0">
                <a:cs typeface="Calibri" panose="020F0502020204030204" pitchFamily="34" charset="0"/>
              </a:rPr>
              <a:t>odpowiadają solidarnie za VAT </a:t>
            </a:r>
            <a:r>
              <a:rPr lang="pl-PL" sz="1600" dirty="0">
                <a:cs typeface="Calibri" panose="020F0502020204030204" pitchFamily="34" charset="0"/>
              </a:rPr>
              <a:t>nierozliczony przez Grupę</a:t>
            </a:r>
          </a:p>
          <a:p>
            <a:pPr marL="285750" indent="-285750">
              <a:buClr>
                <a:srgbClr val="92D050"/>
              </a:buClr>
              <a:buFont typeface="Wingdings" panose="05000000000000000000" pitchFamily="2" charset="2"/>
              <a:buChar char="§"/>
            </a:pPr>
            <a:r>
              <a:rPr lang="pl-PL" sz="1600" b="1" dirty="0">
                <a:cs typeface="Calibri" panose="020F0502020204030204" pitchFamily="34" charset="0"/>
              </a:rPr>
              <a:t>Prawo do odliczenia VAT Grupy </a:t>
            </a:r>
            <a:r>
              <a:rPr lang="pl-PL" sz="1600" dirty="0">
                <a:cs typeface="Calibri" panose="020F0502020204030204" pitchFamily="34" charset="0"/>
              </a:rPr>
              <a:t>ustala się w założeniu z uwzględnieniem czynności wykonywanych przez wszystkie podmioty należące do Grupy na rzecz podmiotów spoza Grupy</a:t>
            </a:r>
          </a:p>
          <a:p>
            <a:pPr marL="285750" indent="-285750">
              <a:buClr>
                <a:srgbClr val="92D050"/>
              </a:buClr>
              <a:buFont typeface="Wingdings" panose="05000000000000000000" pitchFamily="2" charset="2"/>
              <a:buChar char="§"/>
            </a:pPr>
            <a:r>
              <a:rPr lang="pl-PL" sz="1600" dirty="0">
                <a:cs typeface="Calibri" panose="020F0502020204030204" pitchFamily="34" charset="0"/>
              </a:rPr>
              <a:t>W pierwszej kolejności </a:t>
            </a:r>
            <a:r>
              <a:rPr lang="pl-PL" sz="1600" b="1" dirty="0">
                <a:cs typeface="Calibri" panose="020F0502020204030204" pitchFamily="34" charset="0"/>
              </a:rPr>
              <a:t>prawo do odliczenia </a:t>
            </a:r>
            <a:r>
              <a:rPr lang="pl-PL" sz="1600" dirty="0">
                <a:cs typeface="Calibri" panose="020F0502020204030204" pitchFamily="34" charset="0"/>
              </a:rPr>
              <a:t>ustala się w odniesieniu do poszczególnych spółek z Grupy VAT, a w drugiej kolejności </a:t>
            </a:r>
            <a:br>
              <a:rPr lang="pl-PL" sz="1600" dirty="0">
                <a:cs typeface="Calibri" panose="020F0502020204030204" pitchFamily="34" charset="0"/>
              </a:rPr>
            </a:br>
            <a:r>
              <a:rPr lang="pl-PL" sz="1600" dirty="0">
                <a:cs typeface="Calibri" panose="020F0502020204030204" pitchFamily="34" charset="0"/>
              </a:rPr>
              <a:t>w stosunku do Grupy</a:t>
            </a:r>
          </a:p>
          <a:p>
            <a:pPr marL="285750" indent="-285750">
              <a:buClr>
                <a:srgbClr val="92D050"/>
              </a:buClr>
              <a:buFont typeface="Wingdings" panose="05000000000000000000" pitchFamily="2" charset="2"/>
              <a:buChar char="§"/>
            </a:pPr>
            <a:r>
              <a:rPr lang="pl-PL" sz="1600" dirty="0">
                <a:cs typeface="Calibri" panose="020F0502020204030204" pitchFamily="34" charset="0"/>
              </a:rPr>
              <a:t>Wszystkie podmioty należące do Grupy występują wobec władz skarbowych oraz kontrahentów spoza Grupy jako </a:t>
            </a:r>
            <a:r>
              <a:rPr lang="pl-PL" sz="1600" b="1" dirty="0">
                <a:cs typeface="Calibri" panose="020F0502020204030204" pitchFamily="34" charset="0"/>
              </a:rPr>
              <a:t>jeden podatnik</a:t>
            </a:r>
          </a:p>
          <a:p>
            <a:pPr marL="285750" indent="-285750">
              <a:buClr>
                <a:srgbClr val="92D050"/>
              </a:buClr>
              <a:buFont typeface="Wingdings" panose="05000000000000000000" pitchFamily="2" charset="2"/>
              <a:buChar char="§"/>
            </a:pPr>
            <a:r>
              <a:rPr lang="pl-PL" sz="1600" b="1" dirty="0">
                <a:cs typeface="Calibri" panose="020F0502020204030204" pitchFamily="34" charset="0"/>
              </a:rPr>
              <a:t>Jeden zbiorczy JPK_VAT dla Grupy </a:t>
            </a:r>
            <a:r>
              <a:rPr lang="pl-PL" sz="1600" dirty="0">
                <a:cs typeface="Calibri" panose="020F0502020204030204" pitchFamily="34" charset="0"/>
              </a:rPr>
              <a:t>zamiast oddzielnych składanych przez poszczególne spółki</a:t>
            </a:r>
          </a:p>
          <a:p>
            <a:pPr>
              <a:buClr>
                <a:srgbClr val="92D050"/>
              </a:buClr>
            </a:pPr>
            <a:endParaRPr lang="pl-PL" sz="1600" dirty="0">
              <a:cs typeface="Calibri" panose="020F0502020204030204" pitchFamily="34" charset="0"/>
            </a:endParaRPr>
          </a:p>
        </p:txBody>
      </p:sp>
      <p:sp>
        <p:nvSpPr>
          <p:cNvPr id="6" name="Rounded Rectangle 17">
            <a:extLst>
              <a:ext uri="{FF2B5EF4-FFF2-40B4-BE49-F238E27FC236}">
                <a16:creationId xmlns:a16="http://schemas.microsoft.com/office/drawing/2014/main" id="{28BD7ECC-FF26-4F35-A48B-2E5B2DDFFB8F}"/>
              </a:ext>
            </a:extLst>
          </p:cNvPr>
          <p:cNvSpPr/>
          <p:nvPr/>
        </p:nvSpPr>
        <p:spPr bwMode="gray">
          <a:xfrm>
            <a:off x="363559" y="1453504"/>
            <a:ext cx="11479574" cy="4606223"/>
          </a:xfrm>
          <a:prstGeom prst="rect">
            <a:avLst/>
          </a:prstGeom>
          <a:noFill/>
          <a:ln w="19050" algn="ctr">
            <a:solidFill>
              <a:schemeClr val="accent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latin typeface="Calibri" panose="020F0502020204030204" pitchFamily="34" charset="0"/>
              <a:cs typeface="Calibri" panose="020F0502020204030204" pitchFamily="34" charset="0"/>
            </a:endParaRPr>
          </a:p>
        </p:txBody>
      </p:sp>
      <p:sp>
        <p:nvSpPr>
          <p:cNvPr id="7" name="Freeform 732">
            <a:extLst>
              <a:ext uri="{FF2B5EF4-FFF2-40B4-BE49-F238E27FC236}">
                <a16:creationId xmlns:a16="http://schemas.microsoft.com/office/drawing/2014/main" id="{316018A7-1EB6-402A-ABCC-CA7D6DAE9B44}"/>
              </a:ext>
            </a:extLst>
          </p:cNvPr>
          <p:cNvSpPr>
            <a:spLocks noChangeAspect="1" noEditPoints="1"/>
          </p:cNvSpPr>
          <p:nvPr/>
        </p:nvSpPr>
        <p:spPr bwMode="auto">
          <a:xfrm>
            <a:off x="10796532" y="1676404"/>
            <a:ext cx="465488" cy="46548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128 w 512"/>
              <a:gd name="T13" fmla="*/ 352 h 512"/>
              <a:gd name="T14" fmla="*/ 117 w 512"/>
              <a:gd name="T15" fmla="*/ 341 h 512"/>
              <a:gd name="T16" fmla="*/ 128 w 512"/>
              <a:gd name="T17" fmla="*/ 330 h 512"/>
              <a:gd name="T18" fmla="*/ 384 w 512"/>
              <a:gd name="T19" fmla="*/ 330 h 512"/>
              <a:gd name="T20" fmla="*/ 394 w 512"/>
              <a:gd name="T21" fmla="*/ 341 h 512"/>
              <a:gd name="T22" fmla="*/ 384 w 512"/>
              <a:gd name="T23" fmla="*/ 352 h 512"/>
              <a:gd name="T24" fmla="*/ 384 w 512"/>
              <a:gd name="T25" fmla="*/ 266 h 512"/>
              <a:gd name="T26" fmla="*/ 128 w 512"/>
              <a:gd name="T27" fmla="*/ 266 h 512"/>
              <a:gd name="T28" fmla="*/ 117 w 512"/>
              <a:gd name="T29" fmla="*/ 256 h 512"/>
              <a:gd name="T30" fmla="*/ 128 w 512"/>
              <a:gd name="T31" fmla="*/ 245 h 512"/>
              <a:gd name="T32" fmla="*/ 384 w 512"/>
              <a:gd name="T33" fmla="*/ 245 h 512"/>
              <a:gd name="T34" fmla="*/ 394 w 512"/>
              <a:gd name="T35" fmla="*/ 256 h 512"/>
              <a:gd name="T36" fmla="*/ 384 w 512"/>
              <a:gd name="T37" fmla="*/ 266 h 512"/>
              <a:gd name="T38" fmla="*/ 384 w 512"/>
              <a:gd name="T39" fmla="*/ 181 h 512"/>
              <a:gd name="T40" fmla="*/ 128 w 512"/>
              <a:gd name="T41" fmla="*/ 181 h 512"/>
              <a:gd name="T42" fmla="*/ 117 w 512"/>
              <a:gd name="T43" fmla="*/ 170 h 512"/>
              <a:gd name="T44" fmla="*/ 128 w 512"/>
              <a:gd name="T45" fmla="*/ 160 h 512"/>
              <a:gd name="T46" fmla="*/ 384 w 512"/>
              <a:gd name="T47" fmla="*/ 160 h 512"/>
              <a:gd name="T48" fmla="*/ 394 w 512"/>
              <a:gd name="T49" fmla="*/ 170 h 512"/>
              <a:gd name="T50" fmla="*/ 384 w 512"/>
              <a:gd name="T51" fmla="*/ 18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128" y="352"/>
                  <a:pt x="128" y="352"/>
                  <a:pt x="128" y="352"/>
                </a:cubicBezTo>
                <a:cubicBezTo>
                  <a:pt x="122" y="352"/>
                  <a:pt x="117" y="347"/>
                  <a:pt x="117" y="341"/>
                </a:cubicBezTo>
                <a:cubicBezTo>
                  <a:pt x="117" y="335"/>
                  <a:pt x="122" y="330"/>
                  <a:pt x="128" y="330"/>
                </a:cubicBezTo>
                <a:cubicBezTo>
                  <a:pt x="384" y="330"/>
                  <a:pt x="384" y="330"/>
                  <a:pt x="384" y="330"/>
                </a:cubicBezTo>
                <a:cubicBezTo>
                  <a:pt x="390" y="330"/>
                  <a:pt x="394" y="335"/>
                  <a:pt x="394" y="341"/>
                </a:cubicBezTo>
                <a:cubicBezTo>
                  <a:pt x="394" y="347"/>
                  <a:pt x="390" y="352"/>
                  <a:pt x="384" y="352"/>
                </a:cubicBezTo>
                <a:close/>
                <a:moveTo>
                  <a:pt x="384" y="266"/>
                </a:moveTo>
                <a:cubicBezTo>
                  <a:pt x="128" y="266"/>
                  <a:pt x="128" y="266"/>
                  <a:pt x="128" y="266"/>
                </a:cubicBezTo>
                <a:cubicBezTo>
                  <a:pt x="122" y="266"/>
                  <a:pt x="117" y="262"/>
                  <a:pt x="117" y="256"/>
                </a:cubicBezTo>
                <a:cubicBezTo>
                  <a:pt x="117" y="250"/>
                  <a:pt x="122" y="245"/>
                  <a:pt x="128" y="245"/>
                </a:cubicBezTo>
                <a:cubicBezTo>
                  <a:pt x="384" y="245"/>
                  <a:pt x="384" y="245"/>
                  <a:pt x="384" y="245"/>
                </a:cubicBezTo>
                <a:cubicBezTo>
                  <a:pt x="390" y="245"/>
                  <a:pt x="394" y="250"/>
                  <a:pt x="394" y="256"/>
                </a:cubicBezTo>
                <a:cubicBezTo>
                  <a:pt x="394" y="262"/>
                  <a:pt x="390" y="266"/>
                  <a:pt x="384" y="266"/>
                </a:cubicBezTo>
                <a:close/>
                <a:moveTo>
                  <a:pt x="384" y="181"/>
                </a:moveTo>
                <a:cubicBezTo>
                  <a:pt x="128" y="181"/>
                  <a:pt x="128" y="181"/>
                  <a:pt x="128" y="181"/>
                </a:cubicBezTo>
                <a:cubicBezTo>
                  <a:pt x="122" y="181"/>
                  <a:pt x="117" y="176"/>
                  <a:pt x="117" y="170"/>
                </a:cubicBezTo>
                <a:cubicBezTo>
                  <a:pt x="117" y="164"/>
                  <a:pt x="122" y="160"/>
                  <a:pt x="128" y="160"/>
                </a:cubicBezTo>
                <a:cubicBezTo>
                  <a:pt x="384" y="160"/>
                  <a:pt x="384" y="160"/>
                  <a:pt x="384" y="160"/>
                </a:cubicBezTo>
                <a:cubicBezTo>
                  <a:pt x="390" y="160"/>
                  <a:pt x="394" y="164"/>
                  <a:pt x="394" y="170"/>
                </a:cubicBezTo>
                <a:cubicBezTo>
                  <a:pt x="394" y="176"/>
                  <a:pt x="390" y="181"/>
                  <a:pt x="384" y="181"/>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64502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
            <a:extLst>
              <a:ext uri="{FF2B5EF4-FFF2-40B4-BE49-F238E27FC236}">
                <a16:creationId xmlns:a16="http://schemas.microsoft.com/office/drawing/2014/main" id="{00793A9F-A6CE-4FAF-85E0-F976F43E8594}"/>
              </a:ext>
            </a:extLst>
          </p:cNvPr>
          <p:cNvSpPr/>
          <p:nvPr/>
        </p:nvSpPr>
        <p:spPr bwMode="gray">
          <a:xfrm>
            <a:off x="2721168" y="1821252"/>
            <a:ext cx="6536642" cy="4304245"/>
          </a:xfrm>
          <a:prstGeom prst="rect">
            <a:avLst/>
          </a:prstGeom>
          <a:solidFill>
            <a:schemeClr val="bg1"/>
          </a:solidFill>
          <a:ln w="6350" algn="ctr">
            <a:solidFill>
              <a:schemeClr val="bg1">
                <a:lumMod val="85000"/>
              </a:schemeClr>
            </a:solidFill>
            <a:miter lim="800000"/>
            <a:headEnd/>
            <a:tailEnd/>
          </a:ln>
          <a:effectLst>
            <a:outerShdw blurRad="50800" dist="38100" dir="2700000" algn="tl" rotWithShape="0">
              <a:schemeClr val="tx2">
                <a:alpha val="40000"/>
              </a:scheme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 Placeholder 4"/>
          <p:cNvSpPr>
            <a:spLocks noGrp="1"/>
          </p:cNvSpPr>
          <p:nvPr>
            <p:ph type="body" sz="quarter" idx="13"/>
          </p:nvPr>
        </p:nvSpPr>
        <p:spPr>
          <a:xfrm>
            <a:off x="501651" y="651601"/>
            <a:ext cx="11188700" cy="433488"/>
          </a:xfrm>
        </p:spPr>
        <p:txBody>
          <a:bodyPr/>
          <a:lstStyle/>
          <a:p>
            <a:r>
              <a:rPr lang="pl-PL" dirty="0">
                <a:latin typeface="Calibri" panose="020F0502020204030204" pitchFamily="34" charset="0"/>
                <a:cs typeface="Calibri" panose="020F0502020204030204" pitchFamily="34" charset="0"/>
              </a:rPr>
              <a:t>Grupy VAT – Możliwość wygenerowania oszczędności w związku z utworzeniem Grupy VAT w grupie kapitałowej, w której skład wchodzi Towarzystwo Ubezpieczeń na Życie, Towarzystwo Ubezpieczeń Majątkowych oraz Spółka zajmująca się likwidacją szkód</a:t>
            </a:r>
          </a:p>
        </p:txBody>
      </p:sp>
      <p:sp>
        <p:nvSpPr>
          <p:cNvPr id="4" name="Title 3"/>
          <p:cNvSpPr>
            <a:spLocks noGrp="1"/>
          </p:cNvSpPr>
          <p:nvPr>
            <p:ph type="title"/>
          </p:nvPr>
        </p:nvSpPr>
        <p:spPr/>
        <p:txBody>
          <a:bodyPr/>
          <a:lstStyle/>
          <a:p>
            <a:r>
              <a:rPr lang="pl-PL" dirty="0">
                <a:latin typeface="Calibri" panose="020F0502020204030204" pitchFamily="34" charset="0"/>
              </a:rPr>
              <a:t>Blok VAT, w tym faktury ustrukturyzowane</a:t>
            </a:r>
            <a:endParaRPr lang="pl-PL" sz="2100" dirty="0">
              <a:latin typeface="Calibri" panose="020F0502020204030204" pitchFamily="34" charset="0"/>
              <a:cs typeface="Calibri" panose="020F0502020204030204" pitchFamily="34" charset="0"/>
            </a:endParaRPr>
          </a:p>
        </p:txBody>
      </p:sp>
      <p:sp>
        <p:nvSpPr>
          <p:cNvPr id="25" name="Content Placeholder 3">
            <a:extLst>
              <a:ext uri="{FF2B5EF4-FFF2-40B4-BE49-F238E27FC236}">
                <a16:creationId xmlns:a16="http://schemas.microsoft.com/office/drawing/2014/main" id="{C5D9AAB5-0BAB-4B85-B8AA-96704AB7F3C4}"/>
              </a:ext>
            </a:extLst>
          </p:cNvPr>
          <p:cNvSpPr txBox="1">
            <a:spLocks/>
          </p:cNvSpPr>
          <p:nvPr/>
        </p:nvSpPr>
        <p:spPr>
          <a:xfrm>
            <a:off x="502920" y="1197660"/>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92D050"/>
              </a:buClr>
            </a:pPr>
            <a:endParaRPr lang="pl-PL" sz="1600" dirty="0">
              <a:cs typeface="Calibri" panose="020F0502020204030204" pitchFamily="34" charset="0"/>
            </a:endParaRPr>
          </a:p>
        </p:txBody>
      </p:sp>
      <p:sp>
        <p:nvSpPr>
          <p:cNvPr id="8" name="TextBox 7">
            <a:extLst>
              <a:ext uri="{FF2B5EF4-FFF2-40B4-BE49-F238E27FC236}">
                <a16:creationId xmlns:a16="http://schemas.microsoft.com/office/drawing/2014/main" id="{A1F60883-A8A3-4F60-BB09-7FB31C7EB800}"/>
              </a:ext>
            </a:extLst>
          </p:cNvPr>
          <p:cNvSpPr txBox="1"/>
          <p:nvPr/>
        </p:nvSpPr>
        <p:spPr>
          <a:xfrm>
            <a:off x="3058568" y="3718290"/>
            <a:ext cx="3037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solidFill>
                  <a:srgbClr val="86BC25"/>
                </a:solidFill>
                <a:latin typeface="Calibri"/>
              </a:rPr>
              <a:t>S</a:t>
            </a:r>
            <a:r>
              <a:rPr kumimoji="0" lang="pl-PL" b="1" i="0" u="none" strike="noStrike" kern="1200" cap="none" spc="0" normalizeH="0" baseline="0" noProof="0" dirty="0">
                <a:ln>
                  <a:noFill/>
                </a:ln>
                <a:solidFill>
                  <a:srgbClr val="86BC25"/>
                </a:solidFill>
                <a:effectLst/>
                <a:uLnTx/>
                <a:uFillTx/>
                <a:latin typeface="Calibri"/>
                <a:ea typeface="+mn-ea"/>
                <a:cs typeface="+mn-cs"/>
              </a:rPr>
              <a:t>chemat z Grupą VAT</a:t>
            </a:r>
          </a:p>
        </p:txBody>
      </p:sp>
      <p:sp>
        <p:nvSpPr>
          <p:cNvPr id="12" name="Rectangle 11">
            <a:extLst>
              <a:ext uri="{FF2B5EF4-FFF2-40B4-BE49-F238E27FC236}">
                <a16:creationId xmlns:a16="http://schemas.microsoft.com/office/drawing/2014/main" id="{C9DFD322-F372-4F5E-9233-6368AD14AB52}"/>
              </a:ext>
            </a:extLst>
          </p:cNvPr>
          <p:cNvSpPr/>
          <p:nvPr/>
        </p:nvSpPr>
        <p:spPr>
          <a:xfrm>
            <a:off x="6239385" y="2377372"/>
            <a:ext cx="2382249" cy="571517"/>
          </a:xfrm>
          <a:prstGeom prst="rect">
            <a:avLst/>
          </a:prstGeom>
          <a:solidFill>
            <a:schemeClr val="bg1">
              <a:lumMod val="9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0" dirty="0">
                <a:solidFill>
                  <a:prstClr val="black"/>
                </a:solidFill>
                <a:latin typeface="Calibri" panose="020F0502020204030204"/>
              </a:rPr>
              <a:t>Towarzystwo Ubezpieczeń Majątkowych</a:t>
            </a:r>
            <a:endParaRPr kumimoji="0" lang="pl-PL"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75EDAE8-4234-45A6-98D0-0EF7BAADA2DD}"/>
              </a:ext>
            </a:extLst>
          </p:cNvPr>
          <p:cNvSpPr/>
          <p:nvPr/>
        </p:nvSpPr>
        <p:spPr>
          <a:xfrm>
            <a:off x="6239384" y="4070137"/>
            <a:ext cx="2565462" cy="514558"/>
          </a:xfrm>
          <a:prstGeom prst="rect">
            <a:avLst/>
          </a:prstGeom>
          <a:solidFill>
            <a:schemeClr val="accent1"/>
          </a:solidFill>
          <a:ln w="12700" cap="flat" cmpd="sng" algn="ctr">
            <a:noFill/>
            <a:prstDash val="solid"/>
            <a:miter lim="800000"/>
          </a:ln>
          <a:effectLst>
            <a:outerShdw blurRad="63500" sx="102000" sy="102000" algn="ctr" rotWithShape="0">
              <a:prstClr val="black">
                <a:alpha val="40000"/>
              </a:prstClr>
            </a:outerShdw>
          </a:effectLst>
        </p:spPr>
        <p:txBody>
          <a:bodyPr lIns="36000" rIns="36000" rtlCol="0" anchor="ctr"/>
          <a:lstStyle/>
          <a:p>
            <a:pPr algn="ctr"/>
            <a:r>
              <a:rPr lang="pl-PL" sz="1400" b="1" kern="0" dirty="0">
                <a:solidFill>
                  <a:prstClr val="white"/>
                </a:solidFill>
                <a:latin typeface="Calibri"/>
              </a:rPr>
              <a:t>Towarzystwo Ubezpieczeń na Życie</a:t>
            </a:r>
          </a:p>
        </p:txBody>
      </p:sp>
      <p:sp>
        <p:nvSpPr>
          <p:cNvPr id="14" name="Rectangle 13">
            <a:extLst>
              <a:ext uri="{FF2B5EF4-FFF2-40B4-BE49-F238E27FC236}">
                <a16:creationId xmlns:a16="http://schemas.microsoft.com/office/drawing/2014/main" id="{36546182-2A9A-44A0-BE13-672611A59A0B}"/>
              </a:ext>
            </a:extLst>
          </p:cNvPr>
          <p:cNvSpPr/>
          <p:nvPr/>
        </p:nvSpPr>
        <p:spPr>
          <a:xfrm>
            <a:off x="6167692" y="4952969"/>
            <a:ext cx="2708846" cy="571516"/>
          </a:xfrm>
          <a:prstGeom prst="rect">
            <a:avLst/>
          </a:prstGeom>
          <a:solidFill>
            <a:schemeClr val="bg1">
              <a:lumMod val="95000"/>
            </a:schemeClr>
          </a:solidFill>
          <a:ln w="12700" cap="flat" cmpd="sng" algn="ctr">
            <a:noFill/>
            <a:prstDash val="solid"/>
            <a:miter lim="800000"/>
          </a:ln>
          <a:effectLst>
            <a:outerShdw blurRad="63500" sx="102000" sy="102000" algn="ctr" rotWithShape="0">
              <a:prstClr val="black">
                <a:alpha val="40000"/>
              </a:prstClr>
            </a:outerShdw>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prstClr val="black"/>
                </a:solidFill>
                <a:effectLst/>
                <a:uLnTx/>
                <a:uFillTx/>
                <a:latin typeface="Calibri"/>
                <a:ea typeface="+mn-ea"/>
                <a:cs typeface="+mn-cs"/>
              </a:rPr>
              <a:t>Spółka świadcząca usługi serwisowe likwidacji Szkód</a:t>
            </a:r>
          </a:p>
        </p:txBody>
      </p:sp>
      <p:cxnSp>
        <p:nvCxnSpPr>
          <p:cNvPr id="16" name="Straight Arrow Connector 15">
            <a:extLst>
              <a:ext uri="{FF2B5EF4-FFF2-40B4-BE49-F238E27FC236}">
                <a16:creationId xmlns:a16="http://schemas.microsoft.com/office/drawing/2014/main" id="{9FDD349F-D4F8-4D3B-876B-CA99F21D4253}"/>
              </a:ext>
            </a:extLst>
          </p:cNvPr>
          <p:cNvCxnSpPr>
            <a:cxnSpLocks/>
          </p:cNvCxnSpPr>
          <p:nvPr/>
        </p:nvCxnSpPr>
        <p:spPr>
          <a:xfrm>
            <a:off x="7458477" y="3026279"/>
            <a:ext cx="0" cy="805442"/>
          </a:xfrm>
          <a:prstGeom prst="straightConnector1">
            <a:avLst/>
          </a:prstGeom>
          <a:noFill/>
          <a:ln w="9525" cap="flat" cmpd="sng" algn="ctr">
            <a:solidFill>
              <a:schemeClr val="tx1"/>
            </a:solidFill>
            <a:prstDash val="solid"/>
            <a:miter lim="800000"/>
            <a:tailEnd type="triangle"/>
          </a:ln>
          <a:effectLst/>
        </p:spPr>
      </p:cxnSp>
    </p:spTree>
    <p:extLst>
      <p:ext uri="{BB962C8B-B14F-4D97-AF65-F5344CB8AC3E}">
        <p14:creationId xmlns:p14="http://schemas.microsoft.com/office/powerpoint/2010/main" val="40340004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3">
            <a:extLst>
              <a:ext uri="{FF2B5EF4-FFF2-40B4-BE49-F238E27FC236}">
                <a16:creationId xmlns:a16="http://schemas.microsoft.com/office/drawing/2014/main" id="{681C4E06-2EF1-4A0C-8750-BF0D6919A79C}"/>
              </a:ext>
            </a:extLst>
          </p:cNvPr>
          <p:cNvSpPr/>
          <p:nvPr/>
        </p:nvSpPr>
        <p:spPr bwMode="gray">
          <a:xfrm>
            <a:off x="501649" y="3918945"/>
            <a:ext cx="11449291" cy="2462456"/>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Rounded Rectangle 33">
            <a:extLst>
              <a:ext uri="{FF2B5EF4-FFF2-40B4-BE49-F238E27FC236}">
                <a16:creationId xmlns:a16="http://schemas.microsoft.com/office/drawing/2014/main" id="{38B3A98D-6B94-4BB0-8DAC-5FF7B21F2B42}"/>
              </a:ext>
            </a:extLst>
          </p:cNvPr>
          <p:cNvSpPr/>
          <p:nvPr/>
        </p:nvSpPr>
        <p:spPr bwMode="gray">
          <a:xfrm>
            <a:off x="473626" y="1217291"/>
            <a:ext cx="11449291" cy="2462456"/>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4"/>
          <p:cNvSpPr>
            <a:spLocks noGrp="1"/>
          </p:cNvSpPr>
          <p:nvPr>
            <p:ph type="body" sz="quarter" idx="13"/>
          </p:nvPr>
        </p:nvSpPr>
        <p:spPr>
          <a:xfrm>
            <a:off x="501651" y="651601"/>
            <a:ext cx="11188700" cy="433488"/>
          </a:xfrm>
        </p:spPr>
        <p:txBody>
          <a:bodyPr/>
          <a:lstStyle/>
          <a:p>
            <a:r>
              <a:rPr lang="pl-PL" dirty="0">
                <a:latin typeface="Calibri" panose="020F0502020204030204" pitchFamily="34" charset="0"/>
                <a:cs typeface="Calibri" panose="020F0502020204030204" pitchFamily="34" charset="0"/>
              </a:rPr>
              <a:t>Grupy VAT – problemy praktyczne i wyzwania związane z implementacją Grupy VAT</a:t>
            </a:r>
          </a:p>
        </p:txBody>
      </p:sp>
      <p:sp>
        <p:nvSpPr>
          <p:cNvPr id="4" name="Title 3"/>
          <p:cNvSpPr>
            <a:spLocks noGrp="1"/>
          </p:cNvSpPr>
          <p:nvPr>
            <p:ph type="title"/>
          </p:nvPr>
        </p:nvSpPr>
        <p:spPr/>
        <p:txBody>
          <a:bodyPr/>
          <a:lstStyle/>
          <a:p>
            <a:r>
              <a:rPr lang="pl-PL" dirty="0">
                <a:latin typeface="Calibri" panose="020F0502020204030204" pitchFamily="34" charset="0"/>
              </a:rPr>
              <a:t>Blok VAT, w tym faktury ustrukturyzowane</a:t>
            </a:r>
            <a:endParaRPr lang="pl-PL" sz="2100" dirty="0">
              <a:latin typeface="Calibri" panose="020F0502020204030204" pitchFamily="34" charset="0"/>
              <a:cs typeface="Calibri" panose="020F0502020204030204" pitchFamily="34" charset="0"/>
            </a:endParaRPr>
          </a:p>
        </p:txBody>
      </p:sp>
      <p:sp>
        <p:nvSpPr>
          <p:cNvPr id="25" name="Content Placeholder 3">
            <a:extLst>
              <a:ext uri="{FF2B5EF4-FFF2-40B4-BE49-F238E27FC236}">
                <a16:creationId xmlns:a16="http://schemas.microsoft.com/office/drawing/2014/main" id="{C5D9AAB5-0BAB-4B85-B8AA-96704AB7F3C4}"/>
              </a:ext>
            </a:extLst>
          </p:cNvPr>
          <p:cNvSpPr txBox="1">
            <a:spLocks/>
          </p:cNvSpPr>
          <p:nvPr/>
        </p:nvSpPr>
        <p:spPr>
          <a:xfrm>
            <a:off x="764780" y="1329862"/>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92D050"/>
              </a:buClr>
            </a:pPr>
            <a:r>
              <a:rPr lang="pl-PL" sz="1600" b="1" dirty="0">
                <a:cs typeface="Calibri" panose="020F0502020204030204" pitchFamily="34" charset="0"/>
              </a:rPr>
              <a:t>      Problemy praktyczne</a:t>
            </a:r>
          </a:p>
          <a:p>
            <a:pPr marL="285750" indent="-285750">
              <a:buClr>
                <a:srgbClr val="92D050"/>
              </a:buClr>
              <a:buFont typeface="Wingdings" panose="05000000000000000000" pitchFamily="2" charset="2"/>
              <a:buChar char="§"/>
            </a:pPr>
            <a:r>
              <a:rPr lang="pl-PL" sz="1600" dirty="0">
                <a:cs typeface="Calibri" panose="020F0502020204030204" pitchFamily="34" charset="0"/>
              </a:rPr>
              <a:t>Specyfika funkcjonowania podmiotów z branży finansowej i obecnie istniejących struktur może nie sprzyjać tworzeniu Grup VAT</a:t>
            </a:r>
          </a:p>
          <a:p>
            <a:pPr marL="285750" indent="-285750">
              <a:buClr>
                <a:srgbClr val="92D050"/>
              </a:buClr>
              <a:buFont typeface="Wingdings" panose="05000000000000000000" pitchFamily="2" charset="2"/>
              <a:buChar char="§"/>
            </a:pPr>
            <a:r>
              <a:rPr lang="pl-PL" sz="1600" dirty="0">
                <a:cs typeface="Calibri" panose="020F0502020204030204" pitchFamily="34" charset="0"/>
              </a:rPr>
              <a:t>Faktury ustrukturyzowane a utworzenie Grupy VAT (oznaczenie odbiorcy i wystawcy faktury)</a:t>
            </a:r>
          </a:p>
          <a:p>
            <a:pPr marL="285750" indent="-285750">
              <a:buClr>
                <a:srgbClr val="92D050"/>
              </a:buClr>
              <a:buFont typeface="Wingdings" panose="05000000000000000000" pitchFamily="2" charset="2"/>
              <a:buChar char="§"/>
            </a:pPr>
            <a:r>
              <a:rPr lang="pl-PL" sz="1600" dirty="0">
                <a:cs typeface="Calibri" panose="020F0502020204030204" pitchFamily="34" charset="0"/>
              </a:rPr>
              <a:t>Skutki niespełnienia warunków do funkcjonowania Grupy VAT przez jej członków w trakcie istnienia Grupy VAT (np. konieczność korygowania wystawionych wcześniej faktur, korekty JPK_VAT, itd.)</a:t>
            </a:r>
          </a:p>
          <a:p>
            <a:pPr>
              <a:buClr>
                <a:srgbClr val="92D050"/>
              </a:buClr>
            </a:pPr>
            <a:endParaRPr lang="pl-PL" sz="1600" dirty="0">
              <a:cs typeface="Calibri" panose="020F0502020204030204" pitchFamily="34" charset="0"/>
            </a:endParaRPr>
          </a:p>
          <a:p>
            <a:pPr>
              <a:buClr>
                <a:srgbClr val="92D050"/>
              </a:buClr>
            </a:pPr>
            <a:endParaRPr lang="pl-PL" sz="1600" dirty="0">
              <a:cs typeface="Calibri" panose="020F0502020204030204" pitchFamily="34" charset="0"/>
            </a:endParaRPr>
          </a:p>
          <a:p>
            <a:pPr>
              <a:buClr>
                <a:srgbClr val="92D050"/>
              </a:buClr>
            </a:pPr>
            <a:r>
              <a:rPr lang="pl-PL" sz="1600" b="1" dirty="0">
                <a:cs typeface="Calibri" panose="020F0502020204030204" pitchFamily="34" charset="0"/>
              </a:rPr>
              <a:t>       </a:t>
            </a:r>
          </a:p>
          <a:p>
            <a:pPr>
              <a:buClr>
                <a:srgbClr val="92D050"/>
              </a:buClr>
            </a:pPr>
            <a:r>
              <a:rPr lang="pl-PL" sz="1600" b="1" dirty="0">
                <a:cs typeface="Calibri" panose="020F0502020204030204" pitchFamily="34" charset="0"/>
              </a:rPr>
              <a:t>       Wyzwania</a:t>
            </a:r>
          </a:p>
          <a:p>
            <a:pPr marL="285750" indent="-285750">
              <a:buClr>
                <a:srgbClr val="92D050"/>
              </a:buClr>
              <a:buFont typeface="Wingdings" panose="05000000000000000000" pitchFamily="2" charset="2"/>
              <a:buChar char="§"/>
            </a:pPr>
            <a:r>
              <a:rPr lang="pl-PL" sz="1600" dirty="0">
                <a:cs typeface="Calibri" panose="020F0502020204030204" pitchFamily="34" charset="0"/>
              </a:rPr>
              <a:t>Konsolidacja raportowania VAT (JPK)</a:t>
            </a:r>
          </a:p>
          <a:p>
            <a:pPr marL="285750" indent="-285750">
              <a:buClr>
                <a:srgbClr val="92D050"/>
              </a:buClr>
              <a:buFont typeface="Wingdings" panose="05000000000000000000" pitchFamily="2" charset="2"/>
              <a:buChar char="§"/>
            </a:pPr>
            <a:r>
              <a:rPr lang="pl-PL" sz="1600" dirty="0">
                <a:cs typeface="Calibri" panose="020F0502020204030204" pitchFamily="34" charset="0"/>
              </a:rPr>
              <a:t>Świadczenie usług na rzecz oddziałów zagranicznych – potencjalna konieczność opodatkowania</a:t>
            </a:r>
          </a:p>
          <a:p>
            <a:pPr marL="285750" indent="-285750">
              <a:buClr>
                <a:srgbClr val="92D050"/>
              </a:buClr>
              <a:buFont typeface="Wingdings" panose="05000000000000000000" pitchFamily="2" charset="2"/>
              <a:buChar char="§"/>
            </a:pPr>
            <a:r>
              <a:rPr lang="pl-PL" sz="1600" dirty="0">
                <a:cs typeface="Calibri" panose="020F0502020204030204" pitchFamily="34" charset="0"/>
              </a:rPr>
              <a:t>Zapewnienie prawidłowego funkcjonowania Grupy VAT na początkowym etapie, np. określenie prawa do odliczenia VAT w stosunku do konkretnych kategorii zakupowych</a:t>
            </a: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cxnSp>
        <p:nvCxnSpPr>
          <p:cNvPr id="6" name="Straight Connector 5">
            <a:extLst>
              <a:ext uri="{FF2B5EF4-FFF2-40B4-BE49-F238E27FC236}">
                <a16:creationId xmlns:a16="http://schemas.microsoft.com/office/drawing/2014/main" id="{A33CC05C-7E38-49E5-9DF0-19ED0D8AB75E}"/>
              </a:ext>
            </a:extLst>
          </p:cNvPr>
          <p:cNvCxnSpPr>
            <a:cxnSpLocks/>
          </p:cNvCxnSpPr>
          <p:nvPr/>
        </p:nvCxnSpPr>
        <p:spPr>
          <a:xfrm flipV="1">
            <a:off x="1012234" y="1672510"/>
            <a:ext cx="382781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A82389-4B77-40B4-AF17-C9689C5852CF}"/>
              </a:ext>
            </a:extLst>
          </p:cNvPr>
          <p:cNvCxnSpPr>
            <a:cxnSpLocks/>
          </p:cNvCxnSpPr>
          <p:nvPr/>
        </p:nvCxnSpPr>
        <p:spPr>
          <a:xfrm>
            <a:off x="1060965" y="4480286"/>
            <a:ext cx="382781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174">
            <a:extLst>
              <a:ext uri="{FF2B5EF4-FFF2-40B4-BE49-F238E27FC236}">
                <a16:creationId xmlns:a16="http://schemas.microsoft.com/office/drawing/2014/main" id="{DFFD4E68-C593-4736-92B6-E512BC173613}"/>
              </a:ext>
            </a:extLst>
          </p:cNvPr>
          <p:cNvGrpSpPr>
            <a:grpSpLocks noChangeAspect="1"/>
          </p:cNvGrpSpPr>
          <p:nvPr/>
        </p:nvGrpSpPr>
        <p:grpSpPr bwMode="auto">
          <a:xfrm>
            <a:off x="609281" y="1283746"/>
            <a:ext cx="367041" cy="367041"/>
            <a:chOff x="5265" y="1631"/>
            <a:chExt cx="340" cy="340"/>
          </a:xfrm>
          <a:solidFill>
            <a:srgbClr val="86BC25"/>
          </a:solidFill>
        </p:grpSpPr>
        <p:sp>
          <p:nvSpPr>
            <p:cNvPr id="11" name="Freeform 175">
              <a:extLst>
                <a:ext uri="{FF2B5EF4-FFF2-40B4-BE49-F238E27FC236}">
                  <a16:creationId xmlns:a16="http://schemas.microsoft.com/office/drawing/2014/main" id="{E8FD66E6-571D-446C-BCB3-0E416043EBBD}"/>
                </a:ext>
              </a:extLst>
            </p:cNvPr>
            <p:cNvSpPr>
              <a:spLocks noEditPoints="1"/>
            </p:cNvSpPr>
            <p:nvPr/>
          </p:nvSpPr>
          <p:spPr bwMode="auto">
            <a:xfrm>
              <a:off x="5265" y="1631"/>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76">
              <a:extLst>
                <a:ext uri="{FF2B5EF4-FFF2-40B4-BE49-F238E27FC236}">
                  <a16:creationId xmlns:a16="http://schemas.microsoft.com/office/drawing/2014/main" id="{04537A5C-7FD8-47A8-A26C-187121E82E04}"/>
                </a:ext>
              </a:extLst>
            </p:cNvPr>
            <p:cNvSpPr>
              <a:spLocks/>
            </p:cNvSpPr>
            <p:nvPr/>
          </p:nvSpPr>
          <p:spPr bwMode="auto">
            <a:xfrm>
              <a:off x="5357" y="1703"/>
              <a:ext cx="166" cy="176"/>
            </a:xfrm>
            <a:custGeom>
              <a:avLst/>
              <a:gdLst>
                <a:gd name="T0" fmla="*/ 249 w 249"/>
                <a:gd name="T1" fmla="*/ 106 h 266"/>
                <a:gd name="T2" fmla="*/ 217 w 249"/>
                <a:gd name="T3" fmla="*/ 138 h 266"/>
                <a:gd name="T4" fmla="*/ 193 w 249"/>
                <a:gd name="T5" fmla="*/ 138 h 266"/>
                <a:gd name="T6" fmla="*/ 195 w 249"/>
                <a:gd name="T7" fmla="*/ 147 h 266"/>
                <a:gd name="T8" fmla="*/ 171 w 249"/>
                <a:gd name="T9" fmla="*/ 179 h 266"/>
                <a:gd name="T10" fmla="*/ 173 w 249"/>
                <a:gd name="T11" fmla="*/ 190 h 266"/>
                <a:gd name="T12" fmla="*/ 159 w 249"/>
                <a:gd name="T13" fmla="*/ 218 h 266"/>
                <a:gd name="T14" fmla="*/ 163 w 249"/>
                <a:gd name="T15" fmla="*/ 232 h 266"/>
                <a:gd name="T16" fmla="*/ 131 w 249"/>
                <a:gd name="T17" fmla="*/ 266 h 266"/>
                <a:gd name="T18" fmla="*/ 89 w 249"/>
                <a:gd name="T19" fmla="*/ 266 h 266"/>
                <a:gd name="T20" fmla="*/ 87 w 249"/>
                <a:gd name="T21" fmla="*/ 266 h 266"/>
                <a:gd name="T22" fmla="*/ 7 w 249"/>
                <a:gd name="T23" fmla="*/ 240 h 266"/>
                <a:gd name="T24" fmla="*/ 6 w 249"/>
                <a:gd name="T25" fmla="*/ 225 h 266"/>
                <a:gd name="T26" fmla="*/ 21 w 249"/>
                <a:gd name="T27" fmla="*/ 224 h 266"/>
                <a:gd name="T28" fmla="*/ 88 w 249"/>
                <a:gd name="T29" fmla="*/ 244 h 266"/>
                <a:gd name="T30" fmla="*/ 131 w 249"/>
                <a:gd name="T31" fmla="*/ 244 h 266"/>
                <a:gd name="T32" fmla="*/ 142 w 249"/>
                <a:gd name="T33" fmla="*/ 232 h 266"/>
                <a:gd name="T34" fmla="*/ 128 w 249"/>
                <a:gd name="T35" fmla="*/ 223 h 266"/>
                <a:gd name="T36" fmla="*/ 117 w 249"/>
                <a:gd name="T37" fmla="*/ 212 h 266"/>
                <a:gd name="T38" fmla="*/ 128 w 249"/>
                <a:gd name="T39" fmla="*/ 202 h 266"/>
                <a:gd name="T40" fmla="*/ 142 w 249"/>
                <a:gd name="T41" fmla="*/ 202 h 266"/>
                <a:gd name="T42" fmla="*/ 152 w 249"/>
                <a:gd name="T43" fmla="*/ 190 h 266"/>
                <a:gd name="T44" fmla="*/ 138 w 249"/>
                <a:gd name="T45" fmla="*/ 180 h 266"/>
                <a:gd name="T46" fmla="*/ 128 w 249"/>
                <a:gd name="T47" fmla="*/ 180 h 266"/>
                <a:gd name="T48" fmla="*/ 117 w 249"/>
                <a:gd name="T49" fmla="*/ 170 h 266"/>
                <a:gd name="T50" fmla="*/ 128 w 249"/>
                <a:gd name="T51" fmla="*/ 159 h 266"/>
                <a:gd name="T52" fmla="*/ 163 w 249"/>
                <a:gd name="T53" fmla="*/ 159 h 266"/>
                <a:gd name="T54" fmla="*/ 173 w 249"/>
                <a:gd name="T55" fmla="*/ 147 h 266"/>
                <a:gd name="T56" fmla="*/ 160 w 249"/>
                <a:gd name="T57" fmla="*/ 138 h 266"/>
                <a:gd name="T58" fmla="*/ 128 w 249"/>
                <a:gd name="T59" fmla="*/ 138 h 266"/>
                <a:gd name="T60" fmla="*/ 117 w 249"/>
                <a:gd name="T61" fmla="*/ 127 h 266"/>
                <a:gd name="T62" fmla="*/ 128 w 249"/>
                <a:gd name="T63" fmla="*/ 116 h 266"/>
                <a:gd name="T64" fmla="*/ 217 w 249"/>
                <a:gd name="T65" fmla="*/ 116 h 266"/>
                <a:gd name="T66" fmla="*/ 227 w 249"/>
                <a:gd name="T67" fmla="*/ 106 h 266"/>
                <a:gd name="T68" fmla="*/ 217 w 249"/>
                <a:gd name="T69" fmla="*/ 95 h 266"/>
                <a:gd name="T70" fmla="*/ 89 w 249"/>
                <a:gd name="T71" fmla="*/ 95 h 266"/>
                <a:gd name="T72" fmla="*/ 80 w 249"/>
                <a:gd name="T73" fmla="*/ 90 h 266"/>
                <a:gd name="T74" fmla="*/ 79 w 249"/>
                <a:gd name="T75" fmla="*/ 79 h 266"/>
                <a:gd name="T76" fmla="*/ 138 w 249"/>
                <a:gd name="T77" fmla="*/ 43 h 266"/>
                <a:gd name="T78" fmla="*/ 142 w 249"/>
                <a:gd name="T79" fmla="*/ 28 h 266"/>
                <a:gd name="T80" fmla="*/ 126 w 249"/>
                <a:gd name="T81" fmla="*/ 27 h 266"/>
                <a:gd name="T82" fmla="*/ 124 w 249"/>
                <a:gd name="T83" fmla="*/ 27 h 266"/>
                <a:gd name="T84" fmla="*/ 21 w 249"/>
                <a:gd name="T85" fmla="*/ 99 h 266"/>
                <a:gd name="T86" fmla="*/ 7 w 249"/>
                <a:gd name="T87" fmla="*/ 102 h 266"/>
                <a:gd name="T88" fmla="*/ 3 w 249"/>
                <a:gd name="T89" fmla="*/ 88 h 266"/>
                <a:gd name="T90" fmla="*/ 117 w 249"/>
                <a:gd name="T91" fmla="*/ 7 h 266"/>
                <a:gd name="T92" fmla="*/ 161 w 249"/>
                <a:gd name="T93" fmla="*/ 19 h 266"/>
                <a:gd name="T94" fmla="*/ 147 w 249"/>
                <a:gd name="T95" fmla="*/ 62 h 266"/>
                <a:gd name="T96" fmla="*/ 145 w 249"/>
                <a:gd name="T97" fmla="*/ 63 h 266"/>
                <a:gd name="T98" fmla="*/ 117 w 249"/>
                <a:gd name="T99" fmla="*/ 74 h 266"/>
                <a:gd name="T100" fmla="*/ 217 w 249"/>
                <a:gd name="T101" fmla="*/ 74 h 266"/>
                <a:gd name="T102" fmla="*/ 249 w 249"/>
                <a:gd name="T103" fmla="*/ 10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9" h="266">
                  <a:moveTo>
                    <a:pt x="249" y="106"/>
                  </a:moveTo>
                  <a:cubicBezTo>
                    <a:pt x="249" y="123"/>
                    <a:pt x="234" y="138"/>
                    <a:pt x="217" y="138"/>
                  </a:cubicBezTo>
                  <a:cubicBezTo>
                    <a:pt x="193" y="138"/>
                    <a:pt x="193" y="138"/>
                    <a:pt x="193" y="138"/>
                  </a:cubicBezTo>
                  <a:cubicBezTo>
                    <a:pt x="194" y="141"/>
                    <a:pt x="195" y="144"/>
                    <a:pt x="195" y="147"/>
                  </a:cubicBezTo>
                  <a:cubicBezTo>
                    <a:pt x="195" y="163"/>
                    <a:pt x="184" y="176"/>
                    <a:pt x="171" y="179"/>
                  </a:cubicBezTo>
                  <a:cubicBezTo>
                    <a:pt x="172" y="183"/>
                    <a:pt x="173" y="186"/>
                    <a:pt x="173" y="190"/>
                  </a:cubicBezTo>
                  <a:cubicBezTo>
                    <a:pt x="173" y="202"/>
                    <a:pt x="168" y="212"/>
                    <a:pt x="159" y="218"/>
                  </a:cubicBezTo>
                  <a:cubicBezTo>
                    <a:pt x="162" y="222"/>
                    <a:pt x="163" y="226"/>
                    <a:pt x="163" y="232"/>
                  </a:cubicBezTo>
                  <a:cubicBezTo>
                    <a:pt x="163" y="250"/>
                    <a:pt x="149" y="266"/>
                    <a:pt x="131" y="266"/>
                  </a:cubicBezTo>
                  <a:cubicBezTo>
                    <a:pt x="89" y="266"/>
                    <a:pt x="89" y="266"/>
                    <a:pt x="89" y="266"/>
                  </a:cubicBezTo>
                  <a:cubicBezTo>
                    <a:pt x="89" y="266"/>
                    <a:pt x="88" y="266"/>
                    <a:pt x="87" y="266"/>
                  </a:cubicBezTo>
                  <a:cubicBezTo>
                    <a:pt x="77" y="266"/>
                    <a:pt x="36" y="264"/>
                    <a:pt x="7" y="240"/>
                  </a:cubicBezTo>
                  <a:cubicBezTo>
                    <a:pt x="3" y="236"/>
                    <a:pt x="2" y="229"/>
                    <a:pt x="6" y="225"/>
                  </a:cubicBezTo>
                  <a:cubicBezTo>
                    <a:pt x="10" y="220"/>
                    <a:pt x="17" y="220"/>
                    <a:pt x="21" y="224"/>
                  </a:cubicBezTo>
                  <a:cubicBezTo>
                    <a:pt x="47" y="245"/>
                    <a:pt x="88" y="244"/>
                    <a:pt x="88" y="244"/>
                  </a:cubicBezTo>
                  <a:cubicBezTo>
                    <a:pt x="131" y="244"/>
                    <a:pt x="131" y="244"/>
                    <a:pt x="131" y="244"/>
                  </a:cubicBezTo>
                  <a:cubicBezTo>
                    <a:pt x="137" y="244"/>
                    <a:pt x="142" y="238"/>
                    <a:pt x="142" y="232"/>
                  </a:cubicBezTo>
                  <a:cubicBezTo>
                    <a:pt x="142" y="227"/>
                    <a:pt x="135" y="223"/>
                    <a:pt x="128" y="223"/>
                  </a:cubicBezTo>
                  <a:cubicBezTo>
                    <a:pt x="122" y="223"/>
                    <a:pt x="117" y="218"/>
                    <a:pt x="117" y="212"/>
                  </a:cubicBezTo>
                  <a:cubicBezTo>
                    <a:pt x="117" y="206"/>
                    <a:pt x="122" y="202"/>
                    <a:pt x="128" y="202"/>
                  </a:cubicBezTo>
                  <a:cubicBezTo>
                    <a:pt x="142" y="202"/>
                    <a:pt x="142" y="202"/>
                    <a:pt x="142" y="202"/>
                  </a:cubicBezTo>
                  <a:cubicBezTo>
                    <a:pt x="148" y="202"/>
                    <a:pt x="152" y="196"/>
                    <a:pt x="152" y="190"/>
                  </a:cubicBezTo>
                  <a:cubicBezTo>
                    <a:pt x="152" y="185"/>
                    <a:pt x="145" y="180"/>
                    <a:pt x="138" y="180"/>
                  </a:cubicBezTo>
                  <a:cubicBezTo>
                    <a:pt x="128" y="180"/>
                    <a:pt x="128" y="180"/>
                    <a:pt x="128" y="180"/>
                  </a:cubicBezTo>
                  <a:cubicBezTo>
                    <a:pt x="122" y="180"/>
                    <a:pt x="117" y="176"/>
                    <a:pt x="117" y="170"/>
                  </a:cubicBezTo>
                  <a:cubicBezTo>
                    <a:pt x="117" y="164"/>
                    <a:pt x="122" y="159"/>
                    <a:pt x="128" y="159"/>
                  </a:cubicBezTo>
                  <a:cubicBezTo>
                    <a:pt x="163" y="159"/>
                    <a:pt x="163" y="159"/>
                    <a:pt x="163" y="159"/>
                  </a:cubicBezTo>
                  <a:cubicBezTo>
                    <a:pt x="169" y="159"/>
                    <a:pt x="173" y="153"/>
                    <a:pt x="173" y="147"/>
                  </a:cubicBezTo>
                  <a:cubicBezTo>
                    <a:pt x="173" y="142"/>
                    <a:pt x="166" y="138"/>
                    <a:pt x="160" y="138"/>
                  </a:cubicBezTo>
                  <a:cubicBezTo>
                    <a:pt x="128" y="138"/>
                    <a:pt x="128" y="138"/>
                    <a:pt x="128" y="138"/>
                  </a:cubicBezTo>
                  <a:cubicBezTo>
                    <a:pt x="122" y="138"/>
                    <a:pt x="117" y="133"/>
                    <a:pt x="117" y="127"/>
                  </a:cubicBezTo>
                  <a:cubicBezTo>
                    <a:pt x="117" y="121"/>
                    <a:pt x="122" y="116"/>
                    <a:pt x="128" y="116"/>
                  </a:cubicBezTo>
                  <a:cubicBezTo>
                    <a:pt x="217" y="116"/>
                    <a:pt x="217" y="116"/>
                    <a:pt x="217" y="116"/>
                  </a:cubicBezTo>
                  <a:cubicBezTo>
                    <a:pt x="223" y="116"/>
                    <a:pt x="227" y="112"/>
                    <a:pt x="227" y="106"/>
                  </a:cubicBezTo>
                  <a:cubicBezTo>
                    <a:pt x="227" y="100"/>
                    <a:pt x="223" y="95"/>
                    <a:pt x="217" y="95"/>
                  </a:cubicBezTo>
                  <a:cubicBezTo>
                    <a:pt x="89" y="95"/>
                    <a:pt x="89" y="95"/>
                    <a:pt x="89" y="95"/>
                  </a:cubicBezTo>
                  <a:cubicBezTo>
                    <a:pt x="85" y="95"/>
                    <a:pt x="82" y="93"/>
                    <a:pt x="80" y="90"/>
                  </a:cubicBezTo>
                  <a:cubicBezTo>
                    <a:pt x="78" y="87"/>
                    <a:pt x="78" y="83"/>
                    <a:pt x="79" y="79"/>
                  </a:cubicBezTo>
                  <a:cubicBezTo>
                    <a:pt x="91" y="56"/>
                    <a:pt x="129" y="45"/>
                    <a:pt x="138" y="43"/>
                  </a:cubicBezTo>
                  <a:cubicBezTo>
                    <a:pt x="143" y="40"/>
                    <a:pt x="145" y="33"/>
                    <a:pt x="142" y="28"/>
                  </a:cubicBezTo>
                  <a:cubicBezTo>
                    <a:pt x="140" y="24"/>
                    <a:pt x="131" y="24"/>
                    <a:pt x="126" y="27"/>
                  </a:cubicBezTo>
                  <a:cubicBezTo>
                    <a:pt x="125" y="27"/>
                    <a:pt x="125" y="27"/>
                    <a:pt x="124" y="27"/>
                  </a:cubicBezTo>
                  <a:cubicBezTo>
                    <a:pt x="124" y="27"/>
                    <a:pt x="48" y="56"/>
                    <a:pt x="21" y="99"/>
                  </a:cubicBezTo>
                  <a:cubicBezTo>
                    <a:pt x="18" y="104"/>
                    <a:pt x="12" y="106"/>
                    <a:pt x="7" y="102"/>
                  </a:cubicBezTo>
                  <a:cubicBezTo>
                    <a:pt x="2" y="99"/>
                    <a:pt x="0" y="93"/>
                    <a:pt x="3" y="88"/>
                  </a:cubicBezTo>
                  <a:cubicBezTo>
                    <a:pt x="33" y="40"/>
                    <a:pt x="109" y="10"/>
                    <a:pt x="117" y="7"/>
                  </a:cubicBezTo>
                  <a:cubicBezTo>
                    <a:pt x="132" y="0"/>
                    <a:pt x="153" y="2"/>
                    <a:pt x="161" y="19"/>
                  </a:cubicBezTo>
                  <a:cubicBezTo>
                    <a:pt x="169" y="35"/>
                    <a:pt x="163" y="55"/>
                    <a:pt x="147" y="62"/>
                  </a:cubicBezTo>
                  <a:cubicBezTo>
                    <a:pt x="146" y="63"/>
                    <a:pt x="145" y="63"/>
                    <a:pt x="145" y="63"/>
                  </a:cubicBezTo>
                  <a:cubicBezTo>
                    <a:pt x="137" y="65"/>
                    <a:pt x="126" y="69"/>
                    <a:pt x="117" y="74"/>
                  </a:cubicBezTo>
                  <a:cubicBezTo>
                    <a:pt x="217" y="74"/>
                    <a:pt x="217" y="74"/>
                    <a:pt x="217" y="74"/>
                  </a:cubicBezTo>
                  <a:cubicBezTo>
                    <a:pt x="234" y="74"/>
                    <a:pt x="249" y="88"/>
                    <a:pt x="249"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 name="Group 174">
            <a:extLst>
              <a:ext uri="{FF2B5EF4-FFF2-40B4-BE49-F238E27FC236}">
                <a16:creationId xmlns:a16="http://schemas.microsoft.com/office/drawing/2014/main" id="{07DD4179-9D9B-4CDB-B6C8-BE359E36DBD8}"/>
              </a:ext>
            </a:extLst>
          </p:cNvPr>
          <p:cNvGrpSpPr>
            <a:grpSpLocks noChangeAspect="1"/>
          </p:cNvGrpSpPr>
          <p:nvPr/>
        </p:nvGrpSpPr>
        <p:grpSpPr bwMode="auto">
          <a:xfrm>
            <a:off x="609281" y="4113245"/>
            <a:ext cx="367041" cy="367041"/>
            <a:chOff x="5265" y="1631"/>
            <a:chExt cx="340" cy="340"/>
          </a:xfrm>
          <a:solidFill>
            <a:srgbClr val="86BC25"/>
          </a:solidFill>
        </p:grpSpPr>
        <p:sp>
          <p:nvSpPr>
            <p:cNvPr id="14" name="Freeform 175">
              <a:extLst>
                <a:ext uri="{FF2B5EF4-FFF2-40B4-BE49-F238E27FC236}">
                  <a16:creationId xmlns:a16="http://schemas.microsoft.com/office/drawing/2014/main" id="{2AD4EB8D-128E-44B7-BBFB-11CB32A078DE}"/>
                </a:ext>
              </a:extLst>
            </p:cNvPr>
            <p:cNvSpPr>
              <a:spLocks noEditPoints="1"/>
            </p:cNvSpPr>
            <p:nvPr/>
          </p:nvSpPr>
          <p:spPr bwMode="auto">
            <a:xfrm>
              <a:off x="5265" y="1631"/>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76">
              <a:extLst>
                <a:ext uri="{FF2B5EF4-FFF2-40B4-BE49-F238E27FC236}">
                  <a16:creationId xmlns:a16="http://schemas.microsoft.com/office/drawing/2014/main" id="{ED92F9D2-8A58-4B74-ABA4-944B774D67D1}"/>
                </a:ext>
              </a:extLst>
            </p:cNvPr>
            <p:cNvSpPr>
              <a:spLocks/>
            </p:cNvSpPr>
            <p:nvPr/>
          </p:nvSpPr>
          <p:spPr bwMode="auto">
            <a:xfrm>
              <a:off x="5357" y="1703"/>
              <a:ext cx="166" cy="176"/>
            </a:xfrm>
            <a:custGeom>
              <a:avLst/>
              <a:gdLst>
                <a:gd name="T0" fmla="*/ 249 w 249"/>
                <a:gd name="T1" fmla="*/ 106 h 266"/>
                <a:gd name="T2" fmla="*/ 217 w 249"/>
                <a:gd name="T3" fmla="*/ 138 h 266"/>
                <a:gd name="T4" fmla="*/ 193 w 249"/>
                <a:gd name="T5" fmla="*/ 138 h 266"/>
                <a:gd name="T6" fmla="*/ 195 w 249"/>
                <a:gd name="T7" fmla="*/ 147 h 266"/>
                <a:gd name="T8" fmla="*/ 171 w 249"/>
                <a:gd name="T9" fmla="*/ 179 h 266"/>
                <a:gd name="T10" fmla="*/ 173 w 249"/>
                <a:gd name="T11" fmla="*/ 190 h 266"/>
                <a:gd name="T12" fmla="*/ 159 w 249"/>
                <a:gd name="T13" fmla="*/ 218 h 266"/>
                <a:gd name="T14" fmla="*/ 163 w 249"/>
                <a:gd name="T15" fmla="*/ 232 h 266"/>
                <a:gd name="T16" fmla="*/ 131 w 249"/>
                <a:gd name="T17" fmla="*/ 266 h 266"/>
                <a:gd name="T18" fmla="*/ 89 w 249"/>
                <a:gd name="T19" fmla="*/ 266 h 266"/>
                <a:gd name="T20" fmla="*/ 87 w 249"/>
                <a:gd name="T21" fmla="*/ 266 h 266"/>
                <a:gd name="T22" fmla="*/ 7 w 249"/>
                <a:gd name="T23" fmla="*/ 240 h 266"/>
                <a:gd name="T24" fmla="*/ 6 w 249"/>
                <a:gd name="T25" fmla="*/ 225 h 266"/>
                <a:gd name="T26" fmla="*/ 21 w 249"/>
                <a:gd name="T27" fmla="*/ 224 h 266"/>
                <a:gd name="T28" fmla="*/ 88 w 249"/>
                <a:gd name="T29" fmla="*/ 244 h 266"/>
                <a:gd name="T30" fmla="*/ 131 w 249"/>
                <a:gd name="T31" fmla="*/ 244 h 266"/>
                <a:gd name="T32" fmla="*/ 142 w 249"/>
                <a:gd name="T33" fmla="*/ 232 h 266"/>
                <a:gd name="T34" fmla="*/ 128 w 249"/>
                <a:gd name="T35" fmla="*/ 223 h 266"/>
                <a:gd name="T36" fmla="*/ 117 w 249"/>
                <a:gd name="T37" fmla="*/ 212 h 266"/>
                <a:gd name="T38" fmla="*/ 128 w 249"/>
                <a:gd name="T39" fmla="*/ 202 h 266"/>
                <a:gd name="T40" fmla="*/ 142 w 249"/>
                <a:gd name="T41" fmla="*/ 202 h 266"/>
                <a:gd name="T42" fmla="*/ 152 w 249"/>
                <a:gd name="T43" fmla="*/ 190 h 266"/>
                <a:gd name="T44" fmla="*/ 138 w 249"/>
                <a:gd name="T45" fmla="*/ 180 h 266"/>
                <a:gd name="T46" fmla="*/ 128 w 249"/>
                <a:gd name="T47" fmla="*/ 180 h 266"/>
                <a:gd name="T48" fmla="*/ 117 w 249"/>
                <a:gd name="T49" fmla="*/ 170 h 266"/>
                <a:gd name="T50" fmla="*/ 128 w 249"/>
                <a:gd name="T51" fmla="*/ 159 h 266"/>
                <a:gd name="T52" fmla="*/ 163 w 249"/>
                <a:gd name="T53" fmla="*/ 159 h 266"/>
                <a:gd name="T54" fmla="*/ 173 w 249"/>
                <a:gd name="T55" fmla="*/ 147 h 266"/>
                <a:gd name="T56" fmla="*/ 160 w 249"/>
                <a:gd name="T57" fmla="*/ 138 h 266"/>
                <a:gd name="T58" fmla="*/ 128 w 249"/>
                <a:gd name="T59" fmla="*/ 138 h 266"/>
                <a:gd name="T60" fmla="*/ 117 w 249"/>
                <a:gd name="T61" fmla="*/ 127 h 266"/>
                <a:gd name="T62" fmla="*/ 128 w 249"/>
                <a:gd name="T63" fmla="*/ 116 h 266"/>
                <a:gd name="T64" fmla="*/ 217 w 249"/>
                <a:gd name="T65" fmla="*/ 116 h 266"/>
                <a:gd name="T66" fmla="*/ 227 w 249"/>
                <a:gd name="T67" fmla="*/ 106 h 266"/>
                <a:gd name="T68" fmla="*/ 217 w 249"/>
                <a:gd name="T69" fmla="*/ 95 h 266"/>
                <a:gd name="T70" fmla="*/ 89 w 249"/>
                <a:gd name="T71" fmla="*/ 95 h 266"/>
                <a:gd name="T72" fmla="*/ 80 w 249"/>
                <a:gd name="T73" fmla="*/ 90 h 266"/>
                <a:gd name="T74" fmla="*/ 79 w 249"/>
                <a:gd name="T75" fmla="*/ 79 h 266"/>
                <a:gd name="T76" fmla="*/ 138 w 249"/>
                <a:gd name="T77" fmla="*/ 43 h 266"/>
                <a:gd name="T78" fmla="*/ 142 w 249"/>
                <a:gd name="T79" fmla="*/ 28 h 266"/>
                <a:gd name="T80" fmla="*/ 126 w 249"/>
                <a:gd name="T81" fmla="*/ 27 h 266"/>
                <a:gd name="T82" fmla="*/ 124 w 249"/>
                <a:gd name="T83" fmla="*/ 27 h 266"/>
                <a:gd name="T84" fmla="*/ 21 w 249"/>
                <a:gd name="T85" fmla="*/ 99 h 266"/>
                <a:gd name="T86" fmla="*/ 7 w 249"/>
                <a:gd name="T87" fmla="*/ 102 h 266"/>
                <a:gd name="T88" fmla="*/ 3 w 249"/>
                <a:gd name="T89" fmla="*/ 88 h 266"/>
                <a:gd name="T90" fmla="*/ 117 w 249"/>
                <a:gd name="T91" fmla="*/ 7 h 266"/>
                <a:gd name="T92" fmla="*/ 161 w 249"/>
                <a:gd name="T93" fmla="*/ 19 h 266"/>
                <a:gd name="T94" fmla="*/ 147 w 249"/>
                <a:gd name="T95" fmla="*/ 62 h 266"/>
                <a:gd name="T96" fmla="*/ 145 w 249"/>
                <a:gd name="T97" fmla="*/ 63 h 266"/>
                <a:gd name="T98" fmla="*/ 117 w 249"/>
                <a:gd name="T99" fmla="*/ 74 h 266"/>
                <a:gd name="T100" fmla="*/ 217 w 249"/>
                <a:gd name="T101" fmla="*/ 74 h 266"/>
                <a:gd name="T102" fmla="*/ 249 w 249"/>
                <a:gd name="T103" fmla="*/ 10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9" h="266">
                  <a:moveTo>
                    <a:pt x="249" y="106"/>
                  </a:moveTo>
                  <a:cubicBezTo>
                    <a:pt x="249" y="123"/>
                    <a:pt x="234" y="138"/>
                    <a:pt x="217" y="138"/>
                  </a:cubicBezTo>
                  <a:cubicBezTo>
                    <a:pt x="193" y="138"/>
                    <a:pt x="193" y="138"/>
                    <a:pt x="193" y="138"/>
                  </a:cubicBezTo>
                  <a:cubicBezTo>
                    <a:pt x="194" y="141"/>
                    <a:pt x="195" y="144"/>
                    <a:pt x="195" y="147"/>
                  </a:cubicBezTo>
                  <a:cubicBezTo>
                    <a:pt x="195" y="163"/>
                    <a:pt x="184" y="176"/>
                    <a:pt x="171" y="179"/>
                  </a:cubicBezTo>
                  <a:cubicBezTo>
                    <a:pt x="172" y="183"/>
                    <a:pt x="173" y="186"/>
                    <a:pt x="173" y="190"/>
                  </a:cubicBezTo>
                  <a:cubicBezTo>
                    <a:pt x="173" y="202"/>
                    <a:pt x="168" y="212"/>
                    <a:pt x="159" y="218"/>
                  </a:cubicBezTo>
                  <a:cubicBezTo>
                    <a:pt x="162" y="222"/>
                    <a:pt x="163" y="226"/>
                    <a:pt x="163" y="232"/>
                  </a:cubicBezTo>
                  <a:cubicBezTo>
                    <a:pt x="163" y="250"/>
                    <a:pt x="149" y="266"/>
                    <a:pt x="131" y="266"/>
                  </a:cubicBezTo>
                  <a:cubicBezTo>
                    <a:pt x="89" y="266"/>
                    <a:pt x="89" y="266"/>
                    <a:pt x="89" y="266"/>
                  </a:cubicBezTo>
                  <a:cubicBezTo>
                    <a:pt x="89" y="266"/>
                    <a:pt x="88" y="266"/>
                    <a:pt x="87" y="266"/>
                  </a:cubicBezTo>
                  <a:cubicBezTo>
                    <a:pt x="77" y="266"/>
                    <a:pt x="36" y="264"/>
                    <a:pt x="7" y="240"/>
                  </a:cubicBezTo>
                  <a:cubicBezTo>
                    <a:pt x="3" y="236"/>
                    <a:pt x="2" y="229"/>
                    <a:pt x="6" y="225"/>
                  </a:cubicBezTo>
                  <a:cubicBezTo>
                    <a:pt x="10" y="220"/>
                    <a:pt x="17" y="220"/>
                    <a:pt x="21" y="224"/>
                  </a:cubicBezTo>
                  <a:cubicBezTo>
                    <a:pt x="47" y="245"/>
                    <a:pt x="88" y="244"/>
                    <a:pt x="88" y="244"/>
                  </a:cubicBezTo>
                  <a:cubicBezTo>
                    <a:pt x="131" y="244"/>
                    <a:pt x="131" y="244"/>
                    <a:pt x="131" y="244"/>
                  </a:cubicBezTo>
                  <a:cubicBezTo>
                    <a:pt x="137" y="244"/>
                    <a:pt x="142" y="238"/>
                    <a:pt x="142" y="232"/>
                  </a:cubicBezTo>
                  <a:cubicBezTo>
                    <a:pt x="142" y="227"/>
                    <a:pt x="135" y="223"/>
                    <a:pt x="128" y="223"/>
                  </a:cubicBezTo>
                  <a:cubicBezTo>
                    <a:pt x="122" y="223"/>
                    <a:pt x="117" y="218"/>
                    <a:pt x="117" y="212"/>
                  </a:cubicBezTo>
                  <a:cubicBezTo>
                    <a:pt x="117" y="206"/>
                    <a:pt x="122" y="202"/>
                    <a:pt x="128" y="202"/>
                  </a:cubicBezTo>
                  <a:cubicBezTo>
                    <a:pt x="142" y="202"/>
                    <a:pt x="142" y="202"/>
                    <a:pt x="142" y="202"/>
                  </a:cubicBezTo>
                  <a:cubicBezTo>
                    <a:pt x="148" y="202"/>
                    <a:pt x="152" y="196"/>
                    <a:pt x="152" y="190"/>
                  </a:cubicBezTo>
                  <a:cubicBezTo>
                    <a:pt x="152" y="185"/>
                    <a:pt x="145" y="180"/>
                    <a:pt x="138" y="180"/>
                  </a:cubicBezTo>
                  <a:cubicBezTo>
                    <a:pt x="128" y="180"/>
                    <a:pt x="128" y="180"/>
                    <a:pt x="128" y="180"/>
                  </a:cubicBezTo>
                  <a:cubicBezTo>
                    <a:pt x="122" y="180"/>
                    <a:pt x="117" y="176"/>
                    <a:pt x="117" y="170"/>
                  </a:cubicBezTo>
                  <a:cubicBezTo>
                    <a:pt x="117" y="164"/>
                    <a:pt x="122" y="159"/>
                    <a:pt x="128" y="159"/>
                  </a:cubicBezTo>
                  <a:cubicBezTo>
                    <a:pt x="163" y="159"/>
                    <a:pt x="163" y="159"/>
                    <a:pt x="163" y="159"/>
                  </a:cubicBezTo>
                  <a:cubicBezTo>
                    <a:pt x="169" y="159"/>
                    <a:pt x="173" y="153"/>
                    <a:pt x="173" y="147"/>
                  </a:cubicBezTo>
                  <a:cubicBezTo>
                    <a:pt x="173" y="142"/>
                    <a:pt x="166" y="138"/>
                    <a:pt x="160" y="138"/>
                  </a:cubicBezTo>
                  <a:cubicBezTo>
                    <a:pt x="128" y="138"/>
                    <a:pt x="128" y="138"/>
                    <a:pt x="128" y="138"/>
                  </a:cubicBezTo>
                  <a:cubicBezTo>
                    <a:pt x="122" y="138"/>
                    <a:pt x="117" y="133"/>
                    <a:pt x="117" y="127"/>
                  </a:cubicBezTo>
                  <a:cubicBezTo>
                    <a:pt x="117" y="121"/>
                    <a:pt x="122" y="116"/>
                    <a:pt x="128" y="116"/>
                  </a:cubicBezTo>
                  <a:cubicBezTo>
                    <a:pt x="217" y="116"/>
                    <a:pt x="217" y="116"/>
                    <a:pt x="217" y="116"/>
                  </a:cubicBezTo>
                  <a:cubicBezTo>
                    <a:pt x="223" y="116"/>
                    <a:pt x="227" y="112"/>
                    <a:pt x="227" y="106"/>
                  </a:cubicBezTo>
                  <a:cubicBezTo>
                    <a:pt x="227" y="100"/>
                    <a:pt x="223" y="95"/>
                    <a:pt x="217" y="95"/>
                  </a:cubicBezTo>
                  <a:cubicBezTo>
                    <a:pt x="89" y="95"/>
                    <a:pt x="89" y="95"/>
                    <a:pt x="89" y="95"/>
                  </a:cubicBezTo>
                  <a:cubicBezTo>
                    <a:pt x="85" y="95"/>
                    <a:pt x="82" y="93"/>
                    <a:pt x="80" y="90"/>
                  </a:cubicBezTo>
                  <a:cubicBezTo>
                    <a:pt x="78" y="87"/>
                    <a:pt x="78" y="83"/>
                    <a:pt x="79" y="79"/>
                  </a:cubicBezTo>
                  <a:cubicBezTo>
                    <a:pt x="91" y="56"/>
                    <a:pt x="129" y="45"/>
                    <a:pt x="138" y="43"/>
                  </a:cubicBezTo>
                  <a:cubicBezTo>
                    <a:pt x="143" y="40"/>
                    <a:pt x="145" y="33"/>
                    <a:pt x="142" y="28"/>
                  </a:cubicBezTo>
                  <a:cubicBezTo>
                    <a:pt x="140" y="24"/>
                    <a:pt x="131" y="24"/>
                    <a:pt x="126" y="27"/>
                  </a:cubicBezTo>
                  <a:cubicBezTo>
                    <a:pt x="125" y="27"/>
                    <a:pt x="125" y="27"/>
                    <a:pt x="124" y="27"/>
                  </a:cubicBezTo>
                  <a:cubicBezTo>
                    <a:pt x="124" y="27"/>
                    <a:pt x="48" y="56"/>
                    <a:pt x="21" y="99"/>
                  </a:cubicBezTo>
                  <a:cubicBezTo>
                    <a:pt x="18" y="104"/>
                    <a:pt x="12" y="106"/>
                    <a:pt x="7" y="102"/>
                  </a:cubicBezTo>
                  <a:cubicBezTo>
                    <a:pt x="2" y="99"/>
                    <a:pt x="0" y="93"/>
                    <a:pt x="3" y="88"/>
                  </a:cubicBezTo>
                  <a:cubicBezTo>
                    <a:pt x="33" y="40"/>
                    <a:pt x="109" y="10"/>
                    <a:pt x="117" y="7"/>
                  </a:cubicBezTo>
                  <a:cubicBezTo>
                    <a:pt x="132" y="0"/>
                    <a:pt x="153" y="2"/>
                    <a:pt x="161" y="19"/>
                  </a:cubicBezTo>
                  <a:cubicBezTo>
                    <a:pt x="169" y="35"/>
                    <a:pt x="163" y="55"/>
                    <a:pt x="147" y="62"/>
                  </a:cubicBezTo>
                  <a:cubicBezTo>
                    <a:pt x="146" y="63"/>
                    <a:pt x="145" y="63"/>
                    <a:pt x="145" y="63"/>
                  </a:cubicBezTo>
                  <a:cubicBezTo>
                    <a:pt x="137" y="65"/>
                    <a:pt x="126" y="69"/>
                    <a:pt x="117" y="74"/>
                  </a:cubicBezTo>
                  <a:cubicBezTo>
                    <a:pt x="217" y="74"/>
                    <a:pt x="217" y="74"/>
                    <a:pt x="217" y="74"/>
                  </a:cubicBezTo>
                  <a:cubicBezTo>
                    <a:pt x="234" y="74"/>
                    <a:pt x="249" y="88"/>
                    <a:pt x="249"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1674490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626A-943C-41E3-8F8C-043767E53F94}"/>
              </a:ext>
            </a:extLst>
          </p:cNvPr>
          <p:cNvSpPr>
            <a:spLocks noGrp="1"/>
          </p:cNvSpPr>
          <p:nvPr>
            <p:ph type="title"/>
          </p:nvPr>
        </p:nvSpPr>
        <p:spPr>
          <a:xfrm>
            <a:off x="307340" y="3092316"/>
            <a:ext cx="11386819" cy="1592403"/>
          </a:xfrm>
        </p:spPr>
        <p:txBody>
          <a:bodyPr/>
          <a:lstStyle/>
          <a:p>
            <a:r>
              <a:rPr lang="pl-PL" sz="6000" dirty="0"/>
              <a:t/>
            </a:r>
            <a:br>
              <a:rPr lang="pl-PL" sz="6000" dirty="0"/>
            </a:br>
            <a:endParaRPr lang="pl-PL" sz="5400" b="0" dirty="0">
              <a:solidFill>
                <a:schemeClr val="tx2"/>
              </a:solidFill>
            </a:endParaRPr>
          </a:p>
        </p:txBody>
      </p:sp>
      <p:sp>
        <p:nvSpPr>
          <p:cNvPr id="4" name="Text Placeholder 4">
            <a:extLst>
              <a:ext uri="{FF2B5EF4-FFF2-40B4-BE49-F238E27FC236}">
                <a16:creationId xmlns:a16="http://schemas.microsoft.com/office/drawing/2014/main" id="{3B562B92-DFF5-4FDA-82CD-A11493CF8E19}"/>
              </a:ext>
            </a:extLst>
          </p:cNvPr>
          <p:cNvSpPr txBox="1">
            <a:spLocks/>
          </p:cNvSpPr>
          <p:nvPr/>
        </p:nvSpPr>
        <p:spPr>
          <a:xfrm>
            <a:off x="307340" y="3769571"/>
            <a:ext cx="5788660" cy="2980049"/>
          </a:xfrm>
          <a:prstGeom prst="rect">
            <a:avLst/>
          </a:prstGeom>
        </p:spPr>
        <p:txBody>
          <a:bodyPr vert="horz" lIns="0" tIns="0" rIns="0" bIns="0" rtlCol="0">
            <a:normAutofit/>
          </a:bodyPr>
          <a:lst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750"/>
              </a:spcAft>
              <a:buClrTx/>
              <a:buSzPct val="100000"/>
              <a:buFontTx/>
              <a:buNone/>
              <a:tabLst/>
              <a:defRPr/>
            </a:pPr>
            <a:r>
              <a:rPr kumimoji="0" lang="pl-PL" sz="3600" i="0" u="none" strike="noStrike" kern="12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rPr>
              <a:t>Faktury ustrukturyzowane</a:t>
            </a:r>
            <a:endParaRPr kumimoji="0" lang="pl-PL" sz="3600" i="0" u="none" strike="noStrike" kern="1200" cap="none" spc="0" normalizeH="0" baseline="0" noProof="0" dirty="0">
              <a:ln>
                <a:noFill/>
              </a:ln>
              <a:solidFill>
                <a:srgbClr val="86BC25"/>
              </a:solidFill>
              <a:effectLst/>
              <a:uLnTx/>
              <a:uFillTx/>
              <a:latin typeface="Calibri"/>
              <a:ea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5D3CAC4F-2A11-46C7-AF22-9ED82104914E}"/>
              </a:ext>
            </a:extLst>
          </p:cNvPr>
          <p:cNvSpPr txBox="1">
            <a:spLocks/>
          </p:cNvSpPr>
          <p:nvPr/>
        </p:nvSpPr>
        <p:spPr bwMode="gray">
          <a:xfrm>
            <a:off x="307340" y="2177168"/>
            <a:ext cx="11005702" cy="1592403"/>
          </a:xfrm>
          <a:prstGeom prst="rect">
            <a:avLst/>
          </a:prstGeom>
        </p:spPr>
        <p:txBody>
          <a:bodyPr vert="horz" lIns="0" tIns="0" rIns="0" bIns="0" rtlCol="0" anchor="b" anchorCtr="0">
            <a:noAutofit/>
          </a:bodyPr>
          <a:lstStyle>
            <a:lvl1pPr algn="l" defTabSz="685800" rtl="0" eaLnBrk="1" latinLnBrk="0" hangingPunct="1">
              <a:lnSpc>
                <a:spcPct val="95000"/>
              </a:lnSpc>
              <a:spcBef>
                <a:spcPct val="0"/>
              </a:spcBef>
              <a:buNone/>
              <a:defRPr sz="8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pl-PL" b="0" dirty="0">
                <a:solidFill>
                  <a:srgbClr val="53565A"/>
                </a:solidFill>
                <a:latin typeface="Calibri" panose="020F0502020204030204" pitchFamily="34" charset="0"/>
                <a:cs typeface="Calibri" panose="020F0502020204030204" pitchFamily="34" charset="0"/>
              </a:rPr>
              <a:t>01</a:t>
            </a:r>
            <a:r>
              <a:rPr lang="pl-PL" sz="8000" b="0" dirty="0">
                <a:solidFill>
                  <a:schemeClr val="tx2"/>
                </a:solidFill>
                <a:latin typeface="Calibri" panose="020F0502020204030204" pitchFamily="34" charset="0"/>
                <a:cs typeface="Calibri" panose="020F0502020204030204" pitchFamily="34" charset="0"/>
              </a:rPr>
              <a:t>|</a:t>
            </a:r>
            <a:r>
              <a:rPr lang="pl-PL" sz="8800" dirty="0">
                <a:solidFill>
                  <a:srgbClr val="86BC25"/>
                </a:solidFill>
                <a:latin typeface="Calibri" panose="020F0502020204030204" pitchFamily="34" charset="0"/>
                <a:cs typeface="Calibri" panose="020F0502020204030204" pitchFamily="34" charset="0"/>
              </a:rPr>
              <a:t>02</a:t>
            </a:r>
            <a:endParaRPr lang="pl-PL" sz="7200" dirty="0">
              <a:solidFill>
                <a:srgbClr val="86BC25"/>
              </a:solidFill>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92919B2C-832A-4698-B5AA-8A3D84A6A3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74220" y="-108380"/>
            <a:ext cx="3517780" cy="6858000"/>
          </a:xfrm>
          <a:prstGeom prst="rect">
            <a:avLst/>
          </a:prstGeom>
        </p:spPr>
      </p:pic>
    </p:spTree>
    <p:extLst>
      <p:ext uri="{BB962C8B-B14F-4D97-AF65-F5344CB8AC3E}">
        <p14:creationId xmlns:p14="http://schemas.microsoft.com/office/powerpoint/2010/main" val="35037594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33">
            <a:extLst>
              <a:ext uri="{FF2B5EF4-FFF2-40B4-BE49-F238E27FC236}">
                <a16:creationId xmlns:a16="http://schemas.microsoft.com/office/drawing/2014/main" id="{37B7BB02-C72A-4D8E-9F3A-824DF6769F44}"/>
              </a:ext>
            </a:extLst>
          </p:cNvPr>
          <p:cNvSpPr/>
          <p:nvPr/>
        </p:nvSpPr>
        <p:spPr bwMode="gray">
          <a:xfrm>
            <a:off x="8245345" y="2631981"/>
            <a:ext cx="2534369" cy="3769076"/>
          </a:xfrm>
          <a:prstGeom prst="roundRect">
            <a:avLst>
              <a:gd name="adj" fmla="val 3467"/>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Rounded Rectangle 33">
            <a:extLst>
              <a:ext uri="{FF2B5EF4-FFF2-40B4-BE49-F238E27FC236}">
                <a16:creationId xmlns:a16="http://schemas.microsoft.com/office/drawing/2014/main" id="{029AA854-FAA9-4057-9197-2DD4B534C961}"/>
              </a:ext>
            </a:extLst>
          </p:cNvPr>
          <p:cNvSpPr/>
          <p:nvPr/>
        </p:nvSpPr>
        <p:spPr bwMode="gray">
          <a:xfrm>
            <a:off x="4507075" y="2638131"/>
            <a:ext cx="2632939" cy="3769076"/>
          </a:xfrm>
          <a:prstGeom prst="roundRect">
            <a:avLst>
              <a:gd name="adj" fmla="val 3467"/>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ounded Rectangle 33">
            <a:extLst>
              <a:ext uri="{FF2B5EF4-FFF2-40B4-BE49-F238E27FC236}">
                <a16:creationId xmlns:a16="http://schemas.microsoft.com/office/drawing/2014/main" id="{C374EF01-2CB5-4274-A0E4-A841589B1514}"/>
              </a:ext>
            </a:extLst>
          </p:cNvPr>
          <p:cNvSpPr/>
          <p:nvPr/>
        </p:nvSpPr>
        <p:spPr bwMode="gray">
          <a:xfrm>
            <a:off x="762610" y="2638131"/>
            <a:ext cx="2493225" cy="3769076"/>
          </a:xfrm>
          <a:prstGeom prst="roundRect">
            <a:avLst>
              <a:gd name="adj" fmla="val 3467"/>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4"/>
          <p:cNvSpPr>
            <a:spLocks noGrp="1"/>
          </p:cNvSpPr>
          <p:nvPr>
            <p:ph idx="1"/>
          </p:nvPr>
        </p:nvSpPr>
        <p:spPr>
          <a:xfrm>
            <a:off x="940986" y="2836591"/>
            <a:ext cx="2160000" cy="3703909"/>
          </a:xfrm>
        </p:spPr>
        <p:txBody>
          <a:bodyPr vert="horz" lIns="0" tIns="0" rIns="0" bIns="0" rtlCol="0" anchor="t">
            <a:noAutofit/>
          </a:bodyPr>
          <a:lstStyle/>
          <a:p>
            <a:r>
              <a:rPr lang="pl-PL" sz="1600" dirty="0">
                <a:latin typeface="Calibri" panose="020F0502020204030204" pitchFamily="34" charset="0"/>
                <a:cs typeface="Calibri" panose="020F0502020204030204" pitchFamily="34" charset="0"/>
              </a:rPr>
              <a:t>Faktury ustrukturyzowane  to nowy rodzaj faktur </a:t>
            </a:r>
            <a:r>
              <a:rPr lang="pl-PL" sz="1600" b="1" dirty="0">
                <a:latin typeface="Calibri" panose="020F0502020204030204" pitchFamily="34" charset="0"/>
                <a:cs typeface="Calibri" panose="020F0502020204030204" pitchFamily="34" charset="0"/>
              </a:rPr>
              <a:t>(nowa definicja) </a:t>
            </a:r>
          </a:p>
          <a:p>
            <a:r>
              <a:rPr lang="pl-PL" sz="1600" b="1" dirty="0">
                <a:latin typeface="Calibri" panose="020F0502020204030204" pitchFamily="34" charset="0"/>
                <a:cs typeface="Calibri" panose="020F0502020204030204" pitchFamily="34" charset="0"/>
              </a:rPr>
              <a:t>Będą one funkcjonować równolegle </a:t>
            </a:r>
            <a:r>
              <a:rPr lang="pl-PL" sz="1600" dirty="0">
                <a:latin typeface="Calibri" panose="020F0502020204030204" pitchFamily="34" charset="0"/>
                <a:cs typeface="Calibri" panose="020F0502020204030204" pitchFamily="34" charset="0"/>
              </a:rPr>
              <a:t>z fakturami papierowymi oraz obecnie występującymi w</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 obrocie gospodarczym fakturami elektronicznymi </a:t>
            </a:r>
          </a:p>
          <a:p>
            <a:r>
              <a:rPr lang="pl-PL" sz="1600" dirty="0">
                <a:latin typeface="Calibri" panose="020F0502020204030204" pitchFamily="34" charset="0"/>
                <a:cs typeface="Calibri" panose="020F0502020204030204" pitchFamily="34" charset="0"/>
              </a:rPr>
              <a:t>W okresie przejściowym będą mogły być stosowane przez podatników dobrowolnie  </a:t>
            </a:r>
          </a:p>
        </p:txBody>
      </p:sp>
      <p:sp>
        <p:nvSpPr>
          <p:cNvPr id="2" name="Text Placeholder 1"/>
          <p:cNvSpPr>
            <a:spLocks noGrp="1"/>
          </p:cNvSpPr>
          <p:nvPr>
            <p:ph type="body" sz="quarter" idx="21"/>
          </p:nvPr>
        </p:nvSpPr>
        <p:spPr/>
        <p:txBody>
          <a:bodyPr/>
          <a:lstStyle/>
          <a:p>
            <a:r>
              <a:rPr lang="pl-PL" sz="2000" dirty="0">
                <a:latin typeface="Calibri" panose="020F0502020204030204" pitchFamily="34" charset="0"/>
                <a:cs typeface="Calibri" panose="020F0502020204030204" pitchFamily="34" charset="0"/>
              </a:rPr>
              <a:t>Faktury ustrukturyzowane – główne założenia </a:t>
            </a:r>
          </a:p>
        </p:txBody>
      </p:sp>
      <p:sp>
        <p:nvSpPr>
          <p:cNvPr id="3" name="Title 2"/>
          <p:cNvSpPr>
            <a:spLocks noGrp="1"/>
          </p:cNvSpPr>
          <p:nvPr>
            <p:ph type="title"/>
          </p:nvPr>
        </p:nvSpPr>
        <p:spPr/>
        <p:txBody>
          <a:bodyPr/>
          <a:lstStyle/>
          <a:p>
            <a:r>
              <a:rPr lang="pl-PL" dirty="0"/>
              <a:t>Blok VAT, w tym faktury ustrukturyzowane</a:t>
            </a:r>
            <a:endParaRPr lang="pl-PL" sz="2100" dirty="0">
              <a:solidFill>
                <a:prstClr val="black"/>
              </a:solidFill>
              <a:latin typeface="Calibri" panose="020F0502020204030204" pitchFamily="34" charset="0"/>
              <a:cs typeface="Calibri" panose="020F0502020204030204" pitchFamily="34" charset="0"/>
            </a:endParaRPr>
          </a:p>
        </p:txBody>
      </p:sp>
      <p:sp>
        <p:nvSpPr>
          <p:cNvPr id="10" name="Content Placeholder 4">
            <a:extLst>
              <a:ext uri="{FF2B5EF4-FFF2-40B4-BE49-F238E27FC236}">
                <a16:creationId xmlns:a16="http://schemas.microsoft.com/office/drawing/2014/main" id="{6E101DF0-A804-0349-BF3D-8AF1B0B4D28D}"/>
              </a:ext>
            </a:extLst>
          </p:cNvPr>
          <p:cNvSpPr txBox="1">
            <a:spLocks/>
          </p:cNvSpPr>
          <p:nvPr/>
        </p:nvSpPr>
        <p:spPr>
          <a:xfrm>
            <a:off x="4661924" y="2836591"/>
            <a:ext cx="2364517" cy="3150435"/>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1600" dirty="0">
                <a:latin typeface="Calibri" panose="020F0502020204030204" pitchFamily="34" charset="0"/>
                <a:cs typeface="Calibri" panose="020F0502020204030204" pitchFamily="34" charset="0"/>
              </a:rPr>
              <a:t>Faktury ustrukturyzowane będą wystawiane </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i otrzymywane przez podatników za pośrednictwem Krajowego Systemu e-Faktur (</a:t>
            </a:r>
            <a:r>
              <a:rPr lang="pl-PL" sz="1600" dirty="0" err="1">
                <a:latin typeface="Calibri" panose="020F0502020204030204" pitchFamily="34" charset="0"/>
                <a:cs typeface="Calibri" panose="020F0502020204030204" pitchFamily="34" charset="0"/>
              </a:rPr>
              <a:t>KSeF</a:t>
            </a:r>
            <a:r>
              <a:rPr lang="pl-PL" sz="1600" dirty="0">
                <a:latin typeface="Calibri" panose="020F0502020204030204" pitchFamily="34" charset="0"/>
                <a:cs typeface="Calibri" panose="020F0502020204030204" pitchFamily="34" charset="0"/>
              </a:rPr>
              <a:t>)</a:t>
            </a:r>
          </a:p>
          <a:p>
            <a:endParaRPr lang="pl-PL" sz="1600" dirty="0">
              <a:latin typeface="Calibri" panose="020F0502020204030204" pitchFamily="34" charset="0"/>
              <a:cs typeface="Calibri" panose="020F0502020204030204" pitchFamily="34" charset="0"/>
            </a:endParaRPr>
          </a:p>
          <a:p>
            <a:r>
              <a:rPr lang="pl-PL" sz="1600" dirty="0">
                <a:latin typeface="Calibri" panose="020F0502020204030204" pitchFamily="34" charset="0"/>
                <a:cs typeface="Calibri" panose="020F0502020204030204" pitchFamily="34" charset="0"/>
              </a:rPr>
              <a:t>Nowy system będzie służył m.in. do weryfikacji (akceptacji) faktur i ich dopuszczenia do obrotu prawnego</a:t>
            </a:r>
          </a:p>
        </p:txBody>
      </p:sp>
      <p:sp>
        <p:nvSpPr>
          <p:cNvPr id="13" name="Content Placeholder 4">
            <a:extLst>
              <a:ext uri="{FF2B5EF4-FFF2-40B4-BE49-F238E27FC236}">
                <a16:creationId xmlns:a16="http://schemas.microsoft.com/office/drawing/2014/main" id="{6AA6FF0D-A7AD-594A-9B48-97815ED200EE}"/>
              </a:ext>
            </a:extLst>
          </p:cNvPr>
          <p:cNvSpPr txBox="1">
            <a:spLocks/>
          </p:cNvSpPr>
          <p:nvPr/>
        </p:nvSpPr>
        <p:spPr>
          <a:xfrm>
            <a:off x="8432530" y="2836591"/>
            <a:ext cx="2264848" cy="2708244"/>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1600" dirty="0">
                <a:latin typeface="Calibri" panose="020F0502020204030204" pitchFamily="34" charset="0"/>
                <a:cs typeface="Calibri" panose="020F0502020204030204" pitchFamily="34" charset="0"/>
              </a:rPr>
              <a:t>Istotą faktur ustrukturyzowanych będzie ich wystawiane według jednego wzorca</a:t>
            </a:r>
          </a:p>
          <a:p>
            <a:endParaRPr lang="pl-PL" sz="1600" dirty="0">
              <a:latin typeface="Calibri" panose="020F0502020204030204" pitchFamily="34" charset="0"/>
              <a:cs typeface="Calibri" panose="020F0502020204030204" pitchFamily="34" charset="0"/>
            </a:endParaRPr>
          </a:p>
          <a:p>
            <a:r>
              <a:rPr lang="pl-PL" sz="1600" dirty="0">
                <a:latin typeface="Calibri" panose="020F0502020204030204" pitchFamily="34" charset="0"/>
                <a:cs typeface="Calibri" panose="020F0502020204030204" pitchFamily="34" charset="0"/>
              </a:rPr>
              <a:t>Faktury będą wystawianie w oparciu o strukturę logiczną XSD zaproponowaną przez Ministerstwo Finansów</a:t>
            </a:r>
          </a:p>
          <a:p>
            <a:endParaRPr lang="pl-PL"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F853E9C-0531-4201-8C10-A49F35943A95}"/>
              </a:ext>
            </a:extLst>
          </p:cNvPr>
          <p:cNvSpPr txBox="1"/>
          <p:nvPr/>
        </p:nvSpPr>
        <p:spPr>
          <a:xfrm>
            <a:off x="395185" y="1130609"/>
            <a:ext cx="10887740" cy="907941"/>
          </a:xfrm>
          <a:prstGeom prst="rect">
            <a:avLst/>
          </a:prstGeom>
          <a:noFill/>
        </p:spPr>
        <p:txBody>
          <a:bodyPr wrap="square">
            <a:spAutoFit/>
          </a:bodyPr>
          <a:lstStyle/>
          <a:p>
            <a:pPr algn="just">
              <a:spcAft>
                <a:spcPts val="600"/>
              </a:spcAft>
            </a:pPr>
            <a:r>
              <a:rPr lang="pl-PL" sz="1600" dirty="0">
                <a:latin typeface="Calibri" panose="020F0502020204030204" pitchFamily="34" charset="0"/>
                <a:cs typeface="Calibri" panose="020F0502020204030204" pitchFamily="34" charset="0"/>
              </a:rPr>
              <a:t>Przepisy </a:t>
            </a:r>
            <a:r>
              <a:rPr lang="pl-PL" sz="1600" b="1" dirty="0">
                <a:solidFill>
                  <a:srgbClr val="92D050"/>
                </a:solidFill>
                <a:latin typeface="Calibri" panose="020F0502020204030204" pitchFamily="34" charset="0"/>
                <a:cs typeface="Calibri" panose="020F0502020204030204" pitchFamily="34" charset="0"/>
              </a:rPr>
              <a:t>wejdą w życie z początkiem 2022 r.</a:t>
            </a:r>
            <a:r>
              <a:rPr lang="pl-PL" sz="1600" dirty="0">
                <a:solidFill>
                  <a:srgbClr val="92D050"/>
                </a:solidFill>
                <a:latin typeface="Calibri" panose="020F0502020204030204" pitchFamily="34" charset="0"/>
                <a:cs typeface="Calibri" panose="020F0502020204030204" pitchFamily="34" charset="0"/>
              </a:rPr>
              <a:t> </a:t>
            </a:r>
            <a:r>
              <a:rPr lang="pl-PL" sz="1600" dirty="0">
                <a:latin typeface="Calibri" panose="020F0502020204030204" pitchFamily="34" charset="0"/>
                <a:cs typeface="Calibri" panose="020F0502020204030204" pitchFamily="34" charset="0"/>
              </a:rPr>
              <a:t>jako rozwiązanie </a:t>
            </a:r>
            <a:r>
              <a:rPr lang="pl-PL" sz="1600" b="1" dirty="0">
                <a:solidFill>
                  <a:srgbClr val="92D050"/>
                </a:solidFill>
                <a:latin typeface="Calibri" panose="020F0502020204030204" pitchFamily="34" charset="0"/>
                <a:cs typeface="Calibri" panose="020F0502020204030204" pitchFamily="34" charset="0"/>
              </a:rPr>
              <a:t>dobrowolne</a:t>
            </a:r>
            <a:endParaRPr lang="pl-PL" sz="1600" dirty="0">
              <a:latin typeface="Calibri" panose="020F0502020204030204" pitchFamily="34" charset="0"/>
              <a:cs typeface="Calibri" panose="020F0502020204030204" pitchFamily="34" charset="0"/>
            </a:endParaRPr>
          </a:p>
          <a:p>
            <a:pPr algn="just">
              <a:spcAft>
                <a:spcPts val="600"/>
              </a:spcAft>
            </a:pPr>
            <a:r>
              <a:rPr lang="pl-PL" sz="1600" dirty="0">
                <a:latin typeface="Calibri" panose="020F0502020204030204" pitchFamily="34" charset="0"/>
                <a:cs typeface="Calibri" panose="020F0502020204030204" pitchFamily="34" charset="0"/>
              </a:rPr>
              <a:t>Zgodnie z zapowiedziami ze strony MF faktury ustrukturyzowane</a:t>
            </a:r>
            <a:r>
              <a:rPr lang="pl-PL" sz="1600" b="1" dirty="0">
                <a:latin typeface="Calibri" panose="020F0502020204030204" pitchFamily="34" charset="0"/>
                <a:cs typeface="Calibri" panose="020F0502020204030204" pitchFamily="34" charset="0"/>
              </a:rPr>
              <a:t> będą stosowane </a:t>
            </a:r>
            <a:r>
              <a:rPr lang="pl-PL" sz="1600" b="1" dirty="0">
                <a:solidFill>
                  <a:srgbClr val="007680"/>
                </a:solidFill>
                <a:latin typeface="Calibri" panose="020F0502020204030204" pitchFamily="34" charset="0"/>
                <a:cs typeface="Calibri" panose="020F0502020204030204" pitchFamily="34" charset="0"/>
              </a:rPr>
              <a:t>obowiązkowo od 2023 r. </a:t>
            </a:r>
            <a:r>
              <a:rPr lang="pl-PL" sz="1600" dirty="0">
                <a:latin typeface="Calibri" panose="020F0502020204030204" pitchFamily="34" charset="0"/>
                <a:cs typeface="Calibri" panose="020F0502020204030204" pitchFamily="34" charset="0"/>
              </a:rPr>
              <a:t>(przy czym nie wynika to z przyjętych przepisów, a z komunikatów prasowych MF)</a:t>
            </a:r>
          </a:p>
        </p:txBody>
      </p:sp>
      <p:sp>
        <p:nvSpPr>
          <p:cNvPr id="22" name="Rectangle 21">
            <a:extLst>
              <a:ext uri="{FF2B5EF4-FFF2-40B4-BE49-F238E27FC236}">
                <a16:creationId xmlns:a16="http://schemas.microsoft.com/office/drawing/2014/main" id="{6A18E3E0-D087-48F1-BBA8-763B2A2189AD}"/>
              </a:ext>
            </a:extLst>
          </p:cNvPr>
          <p:cNvSpPr/>
          <p:nvPr/>
        </p:nvSpPr>
        <p:spPr>
          <a:xfrm>
            <a:off x="940986" y="2283649"/>
            <a:ext cx="2160000" cy="43000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lang="pl-PL" sz="1600" dirty="0">
                <a:solidFill>
                  <a:prstClr val="black"/>
                </a:solidFill>
                <a:latin typeface="Calibri"/>
                <a:cs typeface="Calibri" panose="020F0502020204030204" pitchFamily="34" charset="0"/>
              </a:rPr>
              <a:t>U-FAKTURA</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23" name="Rectangle 22">
            <a:extLst>
              <a:ext uri="{FF2B5EF4-FFF2-40B4-BE49-F238E27FC236}">
                <a16:creationId xmlns:a16="http://schemas.microsoft.com/office/drawing/2014/main" id="{90B18EF6-2672-447A-87D1-6D3E1AD9D15A}"/>
              </a:ext>
            </a:extLst>
          </p:cNvPr>
          <p:cNvSpPr/>
          <p:nvPr/>
        </p:nvSpPr>
        <p:spPr>
          <a:xfrm>
            <a:off x="4661925" y="2265783"/>
            <a:ext cx="2364516" cy="43000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lang="pl-PL" sz="1600" dirty="0">
                <a:solidFill>
                  <a:prstClr val="black"/>
                </a:solidFill>
                <a:latin typeface="Calibri"/>
                <a:cs typeface="Calibri" panose="020F0502020204030204" pitchFamily="34" charset="0"/>
              </a:rPr>
              <a:t>KSeF</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24" name="Rectangle 23">
            <a:extLst>
              <a:ext uri="{FF2B5EF4-FFF2-40B4-BE49-F238E27FC236}">
                <a16:creationId xmlns:a16="http://schemas.microsoft.com/office/drawing/2014/main" id="{4650FF00-ACE8-48C1-8180-7A22E736D77F}"/>
              </a:ext>
            </a:extLst>
          </p:cNvPr>
          <p:cNvSpPr/>
          <p:nvPr/>
        </p:nvSpPr>
        <p:spPr>
          <a:xfrm>
            <a:off x="8432530" y="2265783"/>
            <a:ext cx="2160000" cy="43000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STRUKTURA</a:t>
            </a:r>
          </a:p>
        </p:txBody>
      </p:sp>
    </p:spTree>
    <p:extLst>
      <p:ext uri="{BB962C8B-B14F-4D97-AF65-F5344CB8AC3E}">
        <p14:creationId xmlns:p14="http://schemas.microsoft.com/office/powerpoint/2010/main" val="27315812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3" name="think-cell Slide" r:id="rId5" imgW="395" imgH="394" progId="TCLayout.ActiveDocument.1">
                  <p:embed/>
                </p:oleObj>
              </mc:Choice>
              <mc:Fallback>
                <p:oleObj name="think-cell Slide" r:id="rId5" imgW="395" imgH="394" progId="TCLayout.ActiveDocument.1">
                  <p:embed/>
                  <p:pic>
                    <p:nvPicPr>
                      <p:cNvPr id="23" name="Object 2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ounded Rectangle 18">
            <a:extLst>
              <a:ext uri="{FF2B5EF4-FFF2-40B4-BE49-F238E27FC236}">
                <a16:creationId xmlns:a16="http://schemas.microsoft.com/office/drawing/2014/main" id="{B0D43A56-9045-D045-A8C8-8C896F7B70B5}"/>
              </a:ext>
            </a:extLst>
          </p:cNvPr>
          <p:cNvSpPr/>
          <p:nvPr/>
        </p:nvSpPr>
        <p:spPr bwMode="gray">
          <a:xfrm>
            <a:off x="523990" y="1348582"/>
            <a:ext cx="165615" cy="3278715"/>
          </a:xfrm>
          <a:prstGeom prst="roundRect">
            <a:avLst>
              <a:gd name="adj" fmla="val 47758"/>
            </a:avLst>
          </a:prstGeom>
          <a:solidFill>
            <a:srgbClr val="BEF3F9">
              <a:alpha val="40000"/>
            </a:srgbClr>
          </a:solidFill>
          <a:ln w="19050" algn="ctr">
            <a:noFill/>
            <a:miter lim="800000"/>
            <a:headEnd/>
            <a:tailEnd/>
          </a:ln>
          <a:effectLst>
            <a:outerShdw blurRad="50800" sx="101000" sy="101000" algn="ctr" rotWithShape="0">
              <a:prstClr val="black">
                <a:alpha val="4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B0D43A56-9045-D045-A8C8-8C896F7B70B5}"/>
              </a:ext>
            </a:extLst>
          </p:cNvPr>
          <p:cNvSpPr/>
          <p:nvPr/>
        </p:nvSpPr>
        <p:spPr bwMode="gray">
          <a:xfrm>
            <a:off x="391121" y="1268103"/>
            <a:ext cx="149315" cy="3359194"/>
          </a:xfrm>
          <a:prstGeom prst="roundRect">
            <a:avLst>
              <a:gd name="adj" fmla="val 50000"/>
            </a:avLst>
          </a:prstGeom>
          <a:solidFill>
            <a:srgbClr val="BEF3F9">
              <a:alpha val="30196"/>
            </a:srgbClr>
          </a:solidFill>
          <a:ln w="19050" algn="ctr">
            <a:noFill/>
            <a:miter lim="800000"/>
            <a:headEnd/>
            <a:tailEnd/>
          </a:ln>
          <a:effectLst>
            <a:outerShdw blurRad="50800" sx="101000" sy="101000" algn="ctr" rotWithShape="0">
              <a:prstClr val="black">
                <a:alpha val="4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Rectangle 1"/>
          <p:cNvSpPr/>
          <p:nvPr/>
        </p:nvSpPr>
        <p:spPr>
          <a:xfrm>
            <a:off x="682190" y="1210977"/>
            <a:ext cx="10219320" cy="34163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Wprowadzenie</a:t>
            </a:r>
          </a:p>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Blok CIT i WHT</a:t>
            </a:r>
          </a:p>
          <a:p>
            <a:pPr>
              <a:spcBef>
                <a:spcPts val="1800"/>
              </a:spcBef>
              <a:buClr>
                <a:srgbClr val="86BC25"/>
              </a:buClr>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Blok VAT, w tym faktury ustrukturyzowane</a:t>
            </a:r>
          </a:p>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Blok PIT / ZUS</a:t>
            </a:r>
          </a:p>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Blok TP</a:t>
            </a:r>
          </a:p>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r>
              <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rPr>
              <a:t>Podsumowanie i zakończenie</a:t>
            </a:r>
          </a:p>
          <a:p>
            <a:pPr marL="0" marR="0" lvl="0" indent="0" algn="l" defTabSz="914400" rtl="0" eaLnBrk="1" fontAlgn="auto" latinLnBrk="0" hangingPunct="1">
              <a:lnSpc>
                <a:spcPct val="100000"/>
              </a:lnSpc>
              <a:spcBef>
                <a:spcPts val="1800"/>
              </a:spcBef>
              <a:spcAft>
                <a:spcPts val="0"/>
              </a:spcAft>
              <a:buClr>
                <a:srgbClr val="86BC25"/>
              </a:buClr>
              <a:buSzTx/>
              <a:buFontTx/>
              <a:buNone/>
              <a:tabLst/>
              <a:defRPr/>
            </a:pPr>
            <a:endParaRPr kumimoji="0" lang="pl-PL" sz="1800" b="1" i="0" u="none" strike="noStrike" kern="1200" cap="none" spc="0" normalizeH="0" baseline="0" noProof="0" dirty="0">
              <a:ln>
                <a:noFill/>
              </a:ln>
              <a:solidFill>
                <a:prstClr val="white"/>
              </a:solidFill>
              <a:effectLst/>
              <a:uLnTx/>
              <a:uFillTx/>
              <a:latin typeface="Calibri" panose="020F0502020204030204" pitchFamily="34" charset="0"/>
              <a:ea typeface="Open Sans"/>
              <a:cs typeface="Calibri" panose="020F0502020204030204" pitchFamily="34" charset="0"/>
            </a:endParaRPr>
          </a:p>
        </p:txBody>
      </p:sp>
      <p:sp>
        <p:nvSpPr>
          <p:cNvPr id="12" name="Oval 11">
            <a:extLst>
              <a:ext uri="{FF2B5EF4-FFF2-40B4-BE49-F238E27FC236}">
                <a16:creationId xmlns:a16="http://schemas.microsoft.com/office/drawing/2014/main" id="{59F58DC5-2BFB-DC49-A52B-F06D7647964F}"/>
              </a:ext>
            </a:extLst>
          </p:cNvPr>
          <p:cNvSpPr/>
          <p:nvPr/>
        </p:nvSpPr>
        <p:spPr bwMode="gray">
          <a:xfrm>
            <a:off x="365465" y="1268021"/>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pl-PL" sz="15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a:t>
            </a:r>
          </a:p>
        </p:txBody>
      </p:sp>
      <p:sp>
        <p:nvSpPr>
          <p:cNvPr id="13" name="Oval 12">
            <a:extLst>
              <a:ext uri="{FF2B5EF4-FFF2-40B4-BE49-F238E27FC236}">
                <a16:creationId xmlns:a16="http://schemas.microsoft.com/office/drawing/2014/main" id="{59F58DC5-2BFB-DC49-A52B-F06D7647964F}"/>
              </a:ext>
            </a:extLst>
          </p:cNvPr>
          <p:cNvSpPr/>
          <p:nvPr/>
        </p:nvSpPr>
        <p:spPr bwMode="gray">
          <a:xfrm>
            <a:off x="365465" y="1742129"/>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pl-PL" sz="15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a:t>
            </a:r>
          </a:p>
        </p:txBody>
      </p:sp>
      <p:sp>
        <p:nvSpPr>
          <p:cNvPr id="16" name="Oval 15">
            <a:extLst>
              <a:ext uri="{FF2B5EF4-FFF2-40B4-BE49-F238E27FC236}">
                <a16:creationId xmlns:a16="http://schemas.microsoft.com/office/drawing/2014/main" id="{55D50B86-9D07-473E-9E98-0DB16923BBE0}"/>
              </a:ext>
            </a:extLst>
          </p:cNvPr>
          <p:cNvSpPr/>
          <p:nvPr/>
        </p:nvSpPr>
        <p:spPr bwMode="gray">
          <a:xfrm>
            <a:off x="360631" y="2263232"/>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pl-PL" sz="15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3</a:t>
            </a:r>
          </a:p>
        </p:txBody>
      </p:sp>
      <p:sp>
        <p:nvSpPr>
          <p:cNvPr id="24" name="Oval 23">
            <a:extLst>
              <a:ext uri="{FF2B5EF4-FFF2-40B4-BE49-F238E27FC236}">
                <a16:creationId xmlns:a16="http://schemas.microsoft.com/office/drawing/2014/main" id="{ADCF14EE-5C60-40FC-8188-208C666E4B8C}"/>
              </a:ext>
            </a:extLst>
          </p:cNvPr>
          <p:cNvSpPr/>
          <p:nvPr/>
        </p:nvSpPr>
        <p:spPr bwMode="gray">
          <a:xfrm>
            <a:off x="372881" y="2766537"/>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pl-PL" sz="15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4</a:t>
            </a:r>
          </a:p>
        </p:txBody>
      </p:sp>
      <p:sp>
        <p:nvSpPr>
          <p:cNvPr id="14" name="Oval 13">
            <a:extLst>
              <a:ext uri="{FF2B5EF4-FFF2-40B4-BE49-F238E27FC236}">
                <a16:creationId xmlns:a16="http://schemas.microsoft.com/office/drawing/2014/main" id="{989813A8-EEAA-4706-AE62-3591ED657CA9}"/>
              </a:ext>
            </a:extLst>
          </p:cNvPr>
          <p:cNvSpPr/>
          <p:nvPr/>
        </p:nvSpPr>
        <p:spPr bwMode="gray">
          <a:xfrm>
            <a:off x="393697" y="3244337"/>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pl-PL" sz="1500" b="1" dirty="0">
                <a:solidFill>
                  <a:prstClr val="black"/>
                </a:solidFill>
                <a:latin typeface="Calibri" panose="020F0502020204030204" pitchFamily="34" charset="0"/>
                <a:cs typeface="Calibri" panose="020F0502020204030204" pitchFamily="34" charset="0"/>
              </a:rPr>
              <a:t>5</a:t>
            </a:r>
            <a:endParaRPr kumimoji="0" lang="pl-PL" sz="15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D6B5F24-99F3-428D-9644-811DBD4AEED0}"/>
              </a:ext>
            </a:extLst>
          </p:cNvPr>
          <p:cNvSpPr/>
          <p:nvPr/>
        </p:nvSpPr>
        <p:spPr bwMode="gray">
          <a:xfrm>
            <a:off x="387069" y="3761748"/>
            <a:ext cx="306733" cy="306733"/>
          </a:xfrm>
          <a:prstGeom prst="ellipse">
            <a:avLst/>
          </a:prstGeom>
          <a:solidFill>
            <a:schemeClr val="accent1"/>
          </a:solidFill>
          <a:ln w="19050" algn="ctr">
            <a:noFill/>
            <a:miter lim="800000"/>
            <a:headEnd/>
            <a:tailEnd/>
          </a:ln>
          <a:effectLst>
            <a:outerShdw blurRad="63500" dist="12700" sx="102000" sy="102000" algn="ctr" rotWithShape="0">
              <a:prstClr val="black">
                <a:alpha val="2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pl-PL" sz="1500" b="1" dirty="0">
                <a:solidFill>
                  <a:prstClr val="black"/>
                </a:solidFill>
                <a:latin typeface="Calibri" panose="020F0502020204030204" pitchFamily="34" charset="0"/>
                <a:cs typeface="Calibri" panose="020F0502020204030204" pitchFamily="34" charset="0"/>
              </a:rPr>
              <a:t>6</a:t>
            </a:r>
            <a:endParaRPr kumimoji="0" lang="pl-PL" sz="15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2" name="Text Placeholder 1">
            <a:extLst>
              <a:ext uri="{FF2B5EF4-FFF2-40B4-BE49-F238E27FC236}">
                <a16:creationId xmlns:a16="http://schemas.microsoft.com/office/drawing/2014/main" id="{02341E1C-5E67-41A3-81F8-5AAD8A677DF9}"/>
              </a:ext>
            </a:extLst>
          </p:cNvPr>
          <p:cNvSpPr txBox="1">
            <a:spLocks/>
          </p:cNvSpPr>
          <p:nvPr/>
        </p:nvSpPr>
        <p:spPr>
          <a:xfrm>
            <a:off x="501651" y="651601"/>
            <a:ext cx="11188700" cy="757255"/>
          </a:xfrm>
          <a:prstGeom prst="rect">
            <a:avLst/>
          </a:prstGeom>
        </p:spPr>
        <p:txBody>
          <a:bodyPr vert="horz" lIns="0" tIns="0" rIns="0" bIns="0" rtlCol="0">
            <a:noAutofit/>
          </a:bodyPr>
          <a:lstStyle>
            <a:lvl1pPr marL="0" indent="0" algn="l" defTabSz="914354" rtl="0" eaLnBrk="1" latinLnBrk="0" hangingPunct="1">
              <a:spcBef>
                <a:spcPts val="0"/>
              </a:spcBef>
              <a:spcAft>
                <a:spcPts val="1001"/>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914354" rtl="0" eaLnBrk="1" latinLnBrk="0" hangingPunct="1">
              <a:spcBef>
                <a:spcPts val="0"/>
              </a:spcBef>
              <a:spcAft>
                <a:spcPts val="1001"/>
              </a:spcAft>
              <a:buClrTx/>
              <a:buSzPct val="100000"/>
              <a:buFont typeface="Arial"/>
              <a:buNone/>
              <a:defRPr lang="en-US" sz="1200" b="1" kern="1200" dirty="0" smtClean="0">
                <a:solidFill>
                  <a:schemeClr val="tx1"/>
                </a:solidFill>
                <a:latin typeface="+mn-lt"/>
                <a:ea typeface="+mn-ea"/>
                <a:cs typeface="+mn-cs"/>
              </a:defRPr>
            </a:lvl2pPr>
            <a:lvl3pPr marL="176392" indent="-176392" algn="l" defTabSz="914354" rtl="0" eaLnBrk="1" latinLnBrk="0" hangingPunct="1">
              <a:spcBef>
                <a:spcPts val="0"/>
              </a:spcBef>
              <a:spcAft>
                <a:spcPts val="1001"/>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82" indent="-176392" algn="l" defTabSz="914354" rtl="0" eaLnBrk="1" latinLnBrk="0" hangingPunct="1">
              <a:spcBef>
                <a:spcPts val="0"/>
              </a:spcBef>
              <a:spcAft>
                <a:spcPts val="1001"/>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73" indent="-176392" algn="l" defTabSz="798473" rtl="0" eaLnBrk="1" latinLnBrk="0" hangingPunct="1">
              <a:spcBef>
                <a:spcPts val="0"/>
              </a:spcBef>
              <a:spcAft>
                <a:spcPts val="1001"/>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6pPr>
            <a:lvl7pPr marL="532773" indent="-176392" algn="l" defTabSz="914354" rtl="0" eaLnBrk="1" latinLnBrk="0" hangingPunct="1">
              <a:spcBef>
                <a:spcPts val="0"/>
              </a:spcBef>
              <a:spcAft>
                <a:spcPts val="1001"/>
              </a:spcAft>
              <a:buFont typeface="Verdana" panose="020B0604030504040204" pitchFamily="34" charset="0"/>
              <a:buChar char="−"/>
              <a:defRPr sz="1200" kern="1200">
                <a:solidFill>
                  <a:schemeClr val="tx1"/>
                </a:solidFill>
                <a:latin typeface="+mn-lt"/>
                <a:ea typeface="+mn-ea"/>
                <a:cs typeface="+mn-cs"/>
              </a:defRPr>
            </a:lvl7pPr>
            <a:lvl8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8pPr>
            <a:lvl9pPr marL="532773" indent="-176392" algn="l" defTabSz="914354" rtl="0" eaLnBrk="1" latinLnBrk="0" hangingPunct="1">
              <a:spcBef>
                <a:spcPts val="0"/>
              </a:spcBef>
              <a:spcAft>
                <a:spcPts val="1001"/>
              </a:spcAft>
              <a:buFont typeface="Verdana" panose="020B0604030504040204" pitchFamily="34" charset="0"/>
              <a:buChar char="−"/>
              <a:defRPr sz="1200" kern="1200" baseline="0">
                <a:solidFill>
                  <a:schemeClr val="tx1"/>
                </a:solidFill>
                <a:latin typeface="+mn-lt"/>
                <a:ea typeface="+mn-ea"/>
                <a:cs typeface="+mn-cs"/>
              </a:defRPr>
            </a:lvl9pPr>
          </a:lstStyle>
          <a:p>
            <a:r>
              <a:rPr lang="pl-PL" dirty="0">
                <a:solidFill>
                  <a:srgbClr val="86BC25"/>
                </a:solidFill>
                <a:latin typeface="Calibri" panose="020F0502020204030204" pitchFamily="34" charset="0"/>
              </a:rPr>
              <a:t>Agenda</a:t>
            </a:r>
          </a:p>
        </p:txBody>
      </p:sp>
      <p:sp>
        <p:nvSpPr>
          <p:cNvPr id="25" name="Title 2">
            <a:extLst>
              <a:ext uri="{FF2B5EF4-FFF2-40B4-BE49-F238E27FC236}">
                <a16:creationId xmlns:a16="http://schemas.microsoft.com/office/drawing/2014/main" id="{33D18455-7136-401C-A539-27A6275F1E00}"/>
              </a:ext>
            </a:extLst>
          </p:cNvPr>
          <p:cNvSpPr>
            <a:spLocks noGrp="1"/>
          </p:cNvSpPr>
          <p:nvPr>
            <p:ph type="title"/>
          </p:nvPr>
        </p:nvSpPr>
        <p:spPr>
          <a:xfrm>
            <a:off x="501651" y="317502"/>
            <a:ext cx="11188700" cy="334099"/>
          </a:xfrm>
        </p:spPr>
        <p:txBody>
          <a:bodyPr/>
          <a:lstStyle/>
          <a:p>
            <a:r>
              <a:rPr lang="pl-PL" dirty="0"/>
              <a:t>Polski Ład – szanse i zagrożenia oraz pierwsze reakcje rynkowe </a:t>
            </a:r>
          </a:p>
        </p:txBody>
      </p:sp>
    </p:spTree>
    <p:extLst>
      <p:ext uri="{BB962C8B-B14F-4D97-AF65-F5344CB8AC3E}">
        <p14:creationId xmlns:p14="http://schemas.microsoft.com/office/powerpoint/2010/main" val="28448596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33">
            <a:extLst>
              <a:ext uri="{FF2B5EF4-FFF2-40B4-BE49-F238E27FC236}">
                <a16:creationId xmlns:a16="http://schemas.microsoft.com/office/drawing/2014/main" id="{A2681518-5733-4D14-BF60-640AA6905022}"/>
              </a:ext>
            </a:extLst>
          </p:cNvPr>
          <p:cNvSpPr/>
          <p:nvPr/>
        </p:nvSpPr>
        <p:spPr bwMode="gray">
          <a:xfrm>
            <a:off x="7104499" y="1783420"/>
            <a:ext cx="2632939" cy="2484307"/>
          </a:xfrm>
          <a:prstGeom prst="roundRect">
            <a:avLst>
              <a:gd name="adj" fmla="val 3467"/>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 name="Rounded Rectangle 33">
            <a:extLst>
              <a:ext uri="{FF2B5EF4-FFF2-40B4-BE49-F238E27FC236}">
                <a16:creationId xmlns:a16="http://schemas.microsoft.com/office/drawing/2014/main" id="{902315D1-0F38-47C6-9006-492F5AD8F605}"/>
              </a:ext>
            </a:extLst>
          </p:cNvPr>
          <p:cNvSpPr/>
          <p:nvPr/>
        </p:nvSpPr>
        <p:spPr bwMode="gray">
          <a:xfrm>
            <a:off x="2409070" y="1783420"/>
            <a:ext cx="2632939" cy="2484307"/>
          </a:xfrm>
          <a:prstGeom prst="roundRect">
            <a:avLst>
              <a:gd name="adj" fmla="val 3467"/>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1" name="Rectangle 20">
            <a:extLst>
              <a:ext uri="{FF2B5EF4-FFF2-40B4-BE49-F238E27FC236}">
                <a16:creationId xmlns:a16="http://schemas.microsoft.com/office/drawing/2014/main" id="{72678FE9-92C8-44A9-A7BD-D10570A767C9}"/>
              </a:ext>
            </a:extLst>
          </p:cNvPr>
          <p:cNvSpPr/>
          <p:nvPr/>
        </p:nvSpPr>
        <p:spPr bwMode="gray">
          <a:xfrm>
            <a:off x="831454" y="4642292"/>
            <a:ext cx="10012913" cy="1511347"/>
          </a:xfrm>
          <a:prstGeom prst="rect">
            <a:avLst/>
          </a:prstGeom>
          <a:solidFill>
            <a:schemeClr val="bg1">
              <a:lumMod val="95000"/>
            </a:schemeClr>
          </a:solidFill>
          <a:ln w="19050" algn="ctr">
            <a:solidFill>
              <a:srgbClr val="86BC2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 Placeholder 1"/>
          <p:cNvSpPr>
            <a:spLocks noGrp="1"/>
          </p:cNvSpPr>
          <p:nvPr>
            <p:ph type="body" sz="quarter" idx="21"/>
          </p:nvPr>
        </p:nvSpPr>
        <p:spPr/>
        <p:txBody>
          <a:bodyPr/>
          <a:lstStyle/>
          <a:p>
            <a:r>
              <a:rPr lang="pl-PL" sz="2000" dirty="0">
                <a:latin typeface="Calibri" panose="020F0502020204030204" pitchFamily="34" charset="0"/>
                <a:cs typeface="Calibri" panose="020F0502020204030204" pitchFamily="34" charset="0"/>
              </a:rPr>
              <a:t>Faktury ustrukturyzowane – główne założenia </a:t>
            </a:r>
          </a:p>
        </p:txBody>
      </p:sp>
      <p:sp>
        <p:nvSpPr>
          <p:cNvPr id="3" name="Title 2"/>
          <p:cNvSpPr>
            <a:spLocks noGrp="1"/>
          </p:cNvSpPr>
          <p:nvPr>
            <p:ph type="title"/>
          </p:nvPr>
        </p:nvSpPr>
        <p:spPr/>
        <p:txBody>
          <a:bodyPr/>
          <a:lstStyle/>
          <a:p>
            <a:r>
              <a:rPr lang="pl-PL" dirty="0"/>
              <a:t>Blok VAT, w tym faktury ustrukturyzowane</a:t>
            </a:r>
            <a:endParaRPr lang="pl-PL" sz="2100" dirty="0">
              <a:solidFill>
                <a:prstClr val="black"/>
              </a:solidFill>
              <a:latin typeface="Calibri" panose="020F0502020204030204" pitchFamily="34" charset="0"/>
              <a:cs typeface="Calibri" panose="020F0502020204030204" pitchFamily="34" charset="0"/>
            </a:endParaRPr>
          </a:p>
        </p:txBody>
      </p:sp>
      <p:sp>
        <p:nvSpPr>
          <p:cNvPr id="14" name="Content Placeholder 4">
            <a:extLst>
              <a:ext uri="{FF2B5EF4-FFF2-40B4-BE49-F238E27FC236}">
                <a16:creationId xmlns:a16="http://schemas.microsoft.com/office/drawing/2014/main" id="{6AD5A319-1C6C-0F43-BD3D-C70356BA6484}"/>
              </a:ext>
            </a:extLst>
          </p:cNvPr>
          <p:cNvSpPr txBox="1">
            <a:spLocks/>
          </p:cNvSpPr>
          <p:nvPr/>
        </p:nvSpPr>
        <p:spPr>
          <a:xfrm>
            <a:off x="2595876" y="2103779"/>
            <a:ext cx="2259331" cy="2619940"/>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1600" dirty="0">
                <a:latin typeface="Calibri" panose="020F0502020204030204" pitchFamily="34" charset="0"/>
                <a:cs typeface="Calibri" panose="020F0502020204030204" pitchFamily="34" charset="0"/>
              </a:rPr>
              <a:t>Podatnicy będą sporządzać (przygotowywać) faktury ustrukturyzowane zasadniczo w swoich systemach finansowo-księgowych (według wzoru zaproponowanego przez Ministerstwo Finansów) </a:t>
            </a:r>
          </a:p>
        </p:txBody>
      </p:sp>
      <p:sp>
        <p:nvSpPr>
          <p:cNvPr id="15" name="Content Placeholder 4">
            <a:extLst>
              <a:ext uri="{FF2B5EF4-FFF2-40B4-BE49-F238E27FC236}">
                <a16:creationId xmlns:a16="http://schemas.microsoft.com/office/drawing/2014/main" id="{69AFD8F3-A067-6E44-AE7B-05273FB8A65A}"/>
              </a:ext>
            </a:extLst>
          </p:cNvPr>
          <p:cNvSpPr txBox="1">
            <a:spLocks/>
          </p:cNvSpPr>
          <p:nvPr/>
        </p:nvSpPr>
        <p:spPr>
          <a:xfrm>
            <a:off x="7291305" y="2106463"/>
            <a:ext cx="2259332" cy="2619941"/>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1600" dirty="0">
                <a:latin typeface="Calibri" panose="020F0502020204030204" pitchFamily="34" charset="0"/>
                <a:cs typeface="Calibri" panose="020F0502020204030204" pitchFamily="34" charset="0"/>
              </a:rPr>
              <a:t>Faktury ustrukturyzowane będą przesyłane do Krajowego Systemu e-Faktur za pomocą API (czyli interfejsu umożliwiającego łączenie i wymianę danych pomiędzy systemami informatycznymi)</a:t>
            </a:r>
          </a:p>
        </p:txBody>
      </p:sp>
      <p:grpSp>
        <p:nvGrpSpPr>
          <p:cNvPr id="18" name="Group 331">
            <a:extLst>
              <a:ext uri="{FF2B5EF4-FFF2-40B4-BE49-F238E27FC236}">
                <a16:creationId xmlns:a16="http://schemas.microsoft.com/office/drawing/2014/main" id="{C92EA4A6-B8D4-442F-8F02-C1EF590179F8}"/>
              </a:ext>
            </a:extLst>
          </p:cNvPr>
          <p:cNvGrpSpPr>
            <a:grpSpLocks noChangeAspect="1"/>
          </p:cNvGrpSpPr>
          <p:nvPr/>
        </p:nvGrpSpPr>
        <p:grpSpPr bwMode="auto">
          <a:xfrm>
            <a:off x="462556" y="4347209"/>
            <a:ext cx="481921" cy="481921"/>
            <a:chOff x="3832" y="1197"/>
            <a:chExt cx="340" cy="340"/>
          </a:xfrm>
          <a:solidFill>
            <a:schemeClr val="accent1"/>
          </a:solidFill>
        </p:grpSpPr>
        <p:sp>
          <p:nvSpPr>
            <p:cNvPr id="19" name="Freeform 332">
              <a:extLst>
                <a:ext uri="{FF2B5EF4-FFF2-40B4-BE49-F238E27FC236}">
                  <a16:creationId xmlns:a16="http://schemas.microsoft.com/office/drawing/2014/main" id="{104FF546-CD97-4CC6-83A8-C3F0BCC46857}"/>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333">
              <a:extLst>
                <a:ext uri="{FF2B5EF4-FFF2-40B4-BE49-F238E27FC236}">
                  <a16:creationId xmlns:a16="http://schemas.microsoft.com/office/drawing/2014/main" id="{F4AD3552-47A3-4E7E-A27C-8398C630DC48}"/>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4AEB4912-7AF4-404B-85CC-9C21C03DB9CF}"/>
              </a:ext>
            </a:extLst>
          </p:cNvPr>
          <p:cNvSpPr txBox="1"/>
          <p:nvPr/>
        </p:nvSpPr>
        <p:spPr>
          <a:xfrm>
            <a:off x="974623" y="4726404"/>
            <a:ext cx="9516914" cy="1384995"/>
          </a:xfrm>
          <a:prstGeom prst="rect">
            <a:avLst/>
          </a:prstGeom>
          <a:noFill/>
        </p:spPr>
        <p:txBody>
          <a:bodyPr wrap="square" lIns="0" tIns="0" rIns="0" bIns="0" rtlCol="0">
            <a:spAutoFit/>
          </a:bodyPr>
          <a:lstStyle/>
          <a:p>
            <a:pPr>
              <a:spcBef>
                <a:spcPts val="600"/>
              </a:spcBef>
              <a:buSzPct val="100000"/>
            </a:pPr>
            <a:r>
              <a:rPr lang="pl-PL" sz="1600" dirty="0">
                <a:latin typeface="Calibri" panose="020F0502020204030204" pitchFamily="34" charset="0"/>
                <a:cs typeface="Calibri" panose="020F0502020204030204" pitchFamily="34" charset="0"/>
              </a:rPr>
              <a:t>Ustawa o fakturach ustrukturyzowanych wprowadza zmiany w fakturowaniu stanowiące </a:t>
            </a:r>
            <a:r>
              <a:rPr lang="pl-PL" sz="1600" b="1" dirty="0">
                <a:latin typeface="Calibri" panose="020F0502020204030204" pitchFamily="34" charset="0"/>
                <a:cs typeface="Calibri" panose="020F0502020204030204" pitchFamily="34" charset="0"/>
              </a:rPr>
              <a:t>część pakietu SLIM VAT 2</a:t>
            </a:r>
            <a:r>
              <a:rPr lang="pl-PL" sz="1600" dirty="0">
                <a:latin typeface="Calibri" panose="020F0502020204030204" pitchFamily="34" charset="0"/>
                <a:cs typeface="Calibri" panose="020F0502020204030204" pitchFamily="34" charset="0"/>
              </a:rPr>
              <a:t>. Od 1 stycznia 2022 r. </a:t>
            </a:r>
            <a:r>
              <a:rPr lang="pl-PL" sz="1600" b="1" dirty="0">
                <a:latin typeface="Calibri" panose="020F0502020204030204" pitchFamily="34" charset="0"/>
                <a:cs typeface="Calibri" panose="020F0502020204030204" pitchFamily="34" charset="0"/>
              </a:rPr>
              <a:t>nie będzie obowiązku</a:t>
            </a:r>
            <a:r>
              <a:rPr lang="pl-PL" sz="1600" dirty="0">
                <a:latin typeface="Calibri" panose="020F0502020204030204" pitchFamily="34" charset="0"/>
                <a:cs typeface="Calibri" panose="020F0502020204030204" pitchFamily="34" charset="0"/>
              </a:rPr>
              <a:t>: </a:t>
            </a:r>
          </a:p>
          <a:p>
            <a:pPr marL="285750" indent="-285750">
              <a:spcBef>
                <a:spcPts val="600"/>
              </a:spcBef>
              <a:buSzPct val="100000"/>
              <a:buFont typeface="Arial" panose="020B0604020202020204" pitchFamily="34" charset="0"/>
              <a:buChar char="•"/>
            </a:pPr>
            <a:r>
              <a:rPr lang="pl-PL" sz="1600" dirty="0">
                <a:latin typeface="Calibri" panose="020F0502020204030204" pitchFamily="34" charset="0"/>
                <a:cs typeface="Calibri" panose="020F0502020204030204" pitchFamily="34" charset="0"/>
              </a:rPr>
              <a:t>umieszczania na fakturze oznaczenia: „Duplikat”,  gdy faktura pierwotna ulegnie zniszczeniu lub zaginie, a także</a:t>
            </a:r>
          </a:p>
          <a:p>
            <a:pPr marL="285750" indent="-285750">
              <a:spcBef>
                <a:spcPts val="600"/>
              </a:spcBef>
              <a:buSzPct val="100000"/>
              <a:buFont typeface="Arial" panose="020B0604020202020204" pitchFamily="34" charset="0"/>
              <a:buChar char="•"/>
            </a:pPr>
            <a:r>
              <a:rPr lang="pl-PL" sz="1600" dirty="0">
                <a:latin typeface="Calibri" panose="020F0502020204030204" pitchFamily="34" charset="0"/>
                <a:cs typeface="Calibri" panose="020F0502020204030204" pitchFamily="34" charset="0"/>
              </a:rPr>
              <a:t>umieszczania na fakturze korygującej sformułowań „Faktura korygująca”, „Korekta”, jak również wskazywania przyczyny korekty</a:t>
            </a:r>
          </a:p>
        </p:txBody>
      </p:sp>
      <p:sp>
        <p:nvSpPr>
          <p:cNvPr id="23" name="Rectangle 22">
            <a:extLst>
              <a:ext uri="{FF2B5EF4-FFF2-40B4-BE49-F238E27FC236}">
                <a16:creationId xmlns:a16="http://schemas.microsoft.com/office/drawing/2014/main" id="{7850815B-F607-4BEB-A4D1-D0A693C0F6C0}"/>
              </a:ext>
            </a:extLst>
          </p:cNvPr>
          <p:cNvSpPr/>
          <p:nvPr/>
        </p:nvSpPr>
        <p:spPr>
          <a:xfrm>
            <a:off x="2595875" y="1512206"/>
            <a:ext cx="2259331" cy="43000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lang="pl-PL" sz="1600" dirty="0">
                <a:solidFill>
                  <a:prstClr val="black"/>
                </a:solidFill>
                <a:latin typeface="Calibri"/>
                <a:cs typeface="Calibri" panose="020F0502020204030204" pitchFamily="34" charset="0"/>
              </a:rPr>
              <a:t>FAKTUROWANIE</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24" name="Rectangle 23">
            <a:extLst>
              <a:ext uri="{FF2B5EF4-FFF2-40B4-BE49-F238E27FC236}">
                <a16:creationId xmlns:a16="http://schemas.microsoft.com/office/drawing/2014/main" id="{188ED164-CC29-4AC2-A9F5-3D3A8786B2A3}"/>
              </a:ext>
            </a:extLst>
          </p:cNvPr>
          <p:cNvSpPr/>
          <p:nvPr/>
        </p:nvSpPr>
        <p:spPr>
          <a:xfrm>
            <a:off x="7291304" y="1512206"/>
            <a:ext cx="2259331" cy="430000"/>
          </a:xfrm>
          <a:prstGeom prst="rect">
            <a:avLst/>
          </a:prstGeom>
          <a:solidFill>
            <a:schemeClr val="bg1"/>
          </a:solidFill>
          <a:ln w="25400">
            <a:solidFill>
              <a:schemeClr val="accent1"/>
            </a:solidFill>
          </a:ln>
          <a:effectLst>
            <a:outerShdw blurRad="50800" dist="38100" dir="2700000" algn="tl" rotWithShape="0">
              <a:schemeClr val="tx2">
                <a:alpha val="40000"/>
              </a:schemeClr>
            </a:outerShdw>
          </a:effectLst>
        </p:spPr>
        <p:txBody>
          <a:bodyPr wrap="square" lIns="108000" tIns="108000" rIns="108000" bIns="108000">
            <a:noAutofit/>
          </a:bodyPr>
          <a:lstStyle/>
          <a:p>
            <a:pPr marL="0" marR="0" lvl="1" indent="0" algn="ctr" defTabSz="914400" rtl="0" eaLnBrk="1" fontAlgn="auto" latinLnBrk="0" hangingPunct="1">
              <a:lnSpc>
                <a:spcPct val="100000"/>
              </a:lnSpc>
              <a:spcBef>
                <a:spcPts val="0"/>
              </a:spcBef>
              <a:spcAft>
                <a:spcPts val="600"/>
              </a:spcAft>
              <a:buClr>
                <a:srgbClr val="86BC25"/>
              </a:buClr>
              <a:buSzPct val="150000"/>
              <a:buFontTx/>
              <a:buNone/>
              <a:tabLst/>
              <a:defRPr/>
            </a:pPr>
            <a:r>
              <a:rPr lang="pl-PL" sz="1600" dirty="0">
                <a:solidFill>
                  <a:prstClr val="black"/>
                </a:solidFill>
                <a:latin typeface="Calibri"/>
                <a:cs typeface="Calibri" panose="020F0502020204030204" pitchFamily="34" charset="0"/>
              </a:rPr>
              <a:t>WYSYŁKA</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857460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8AE9A1-64C1-9D40-A6C7-78673D5952B9}"/>
              </a:ext>
            </a:extLst>
          </p:cNvPr>
          <p:cNvPicPr>
            <a:picLocks noChangeAspect="1"/>
          </p:cNvPicPr>
          <p:nvPr/>
        </p:nvPicPr>
        <p:blipFill>
          <a:blip r:embed="rId3"/>
          <a:stretch>
            <a:fillRect/>
          </a:stretch>
        </p:blipFill>
        <p:spPr>
          <a:xfrm>
            <a:off x="2967646" y="780216"/>
            <a:ext cx="5751673" cy="5871362"/>
          </a:xfrm>
          <a:prstGeom prst="rect">
            <a:avLst/>
          </a:prstGeom>
        </p:spPr>
      </p:pic>
      <p:sp>
        <p:nvSpPr>
          <p:cNvPr id="3" name="Title 2"/>
          <p:cNvSpPr>
            <a:spLocks noGrp="1"/>
          </p:cNvSpPr>
          <p:nvPr>
            <p:ph type="title"/>
          </p:nvPr>
        </p:nvSpPr>
        <p:spPr/>
        <p:txBody>
          <a:bodyPr/>
          <a:lstStyle/>
          <a:p>
            <a:r>
              <a:rPr lang="pl-PL" dirty="0">
                <a:solidFill>
                  <a:prstClr val="black"/>
                </a:solidFill>
                <a:latin typeface="Calibri" panose="020F0502020204030204" pitchFamily="34" charset="0"/>
                <a:cs typeface="Calibri" panose="020F0502020204030204" pitchFamily="34" charset="0"/>
              </a:rPr>
              <a:t>Blok VAT, w tym faktury ustrukturyzowane</a:t>
            </a:r>
          </a:p>
        </p:txBody>
      </p:sp>
      <p:sp>
        <p:nvSpPr>
          <p:cNvPr id="50" name="TextBox 49"/>
          <p:cNvSpPr txBox="1"/>
          <p:nvPr/>
        </p:nvSpPr>
        <p:spPr>
          <a:xfrm>
            <a:off x="502920" y="1412436"/>
            <a:ext cx="2358216" cy="1077218"/>
          </a:xfrm>
          <a:prstGeom prst="rect">
            <a:avLst/>
          </a:prstGeom>
          <a:noFill/>
        </p:spPr>
        <p:txBody>
          <a:bodyPr wrap="square" lIns="0" tIns="0" rIns="0" bIns="0" rtlCol="0">
            <a:noAutofit/>
          </a:bodyPr>
          <a:lstStyle/>
          <a:p>
            <a:pPr marL="0" lvl="1" algn="just">
              <a:spcBef>
                <a:spcPts val="600"/>
              </a:spcBef>
              <a:buSzPct val="100000"/>
              <a:defRPr/>
            </a:pPr>
            <a:r>
              <a:rPr lang="pl-PL" sz="1600" b="1" dirty="0">
                <a:solidFill>
                  <a:schemeClr val="accent1"/>
                </a:solidFill>
                <a:latin typeface="Calibri" panose="020F0502020204030204" pitchFamily="34" charset="0"/>
                <a:cs typeface="Calibri" panose="020F0502020204030204" pitchFamily="34" charset="0"/>
              </a:rPr>
              <a:t>Termin zwrotu podatku VAT</a:t>
            </a:r>
          </a:p>
          <a:p>
            <a:pPr marL="0" lvl="1">
              <a:spcBef>
                <a:spcPts val="600"/>
              </a:spcBef>
              <a:buSzPct val="100000"/>
              <a:defRPr/>
            </a:pPr>
            <a:r>
              <a:rPr lang="pl-PL" sz="1600" dirty="0">
                <a:latin typeface="Calibri" panose="020F0502020204030204" pitchFamily="34" charset="0"/>
                <a:cs typeface="Calibri" panose="020F0502020204030204" pitchFamily="34" charset="0"/>
              </a:rPr>
              <a:t>Podatnik, który zdecyduje się wystawiać wyłączenie faktury ustrukturyzowane, będzie mógł skorzystać ze skróconego do 40 dni terminu zwrotu VAT</a:t>
            </a:r>
          </a:p>
        </p:txBody>
      </p:sp>
      <p:sp>
        <p:nvSpPr>
          <p:cNvPr id="55" name="TextBox 54"/>
          <p:cNvSpPr txBox="1"/>
          <p:nvPr/>
        </p:nvSpPr>
        <p:spPr>
          <a:xfrm>
            <a:off x="7981929" y="1907260"/>
            <a:ext cx="3774003" cy="1077218"/>
          </a:xfrm>
          <a:prstGeom prst="rect">
            <a:avLst/>
          </a:prstGeom>
          <a:noFill/>
        </p:spPr>
        <p:txBody>
          <a:bodyPr wrap="square" lIns="0" tIns="0" rIns="0" bIns="0" rtlCol="0">
            <a:noAutofit/>
          </a:bodyPr>
          <a:lstStyle/>
          <a:p>
            <a:pPr lvl="0" algn="just">
              <a:spcBef>
                <a:spcPts val="600"/>
              </a:spcBef>
              <a:defRPr/>
            </a:pPr>
            <a:r>
              <a:rPr lang="pl-PL" sz="1600" b="1" dirty="0">
                <a:solidFill>
                  <a:srgbClr val="6FC2B4"/>
                </a:solidFill>
                <a:latin typeface="Calibri" panose="020F0502020204030204" pitchFamily="34" charset="0"/>
                <a:cs typeface="Calibri" panose="020F0502020204030204" pitchFamily="34" charset="0"/>
              </a:rPr>
              <a:t>Faktury korygujące</a:t>
            </a:r>
          </a:p>
          <a:p>
            <a:pPr lvl="0">
              <a:spcBef>
                <a:spcPts val="600"/>
              </a:spcBef>
              <a:defRPr/>
            </a:pPr>
            <a:r>
              <a:rPr lang="pl-PL" sz="1600" dirty="0">
                <a:latin typeface="Calibri" panose="020F0502020204030204" pitchFamily="34" charset="0"/>
                <a:cs typeface="Calibri" panose="020F0502020204030204" pitchFamily="34" charset="0"/>
              </a:rPr>
              <a:t>Nowe przepisy upraszczają moment korekty podstawy opodatkowania i VAT naliczonego przez nabywcę w związku z otrzymaniem faktury korygującej zmniejszającej podstawę opodatkowania</a:t>
            </a:r>
          </a:p>
        </p:txBody>
      </p:sp>
      <p:sp>
        <p:nvSpPr>
          <p:cNvPr id="65" name="TextBox 64"/>
          <p:cNvSpPr txBox="1"/>
          <p:nvPr/>
        </p:nvSpPr>
        <p:spPr>
          <a:xfrm>
            <a:off x="483726" y="3368878"/>
            <a:ext cx="2518007" cy="1077218"/>
          </a:xfrm>
          <a:prstGeom prst="rect">
            <a:avLst/>
          </a:prstGeom>
          <a:noFill/>
        </p:spPr>
        <p:txBody>
          <a:bodyPr wrap="square" lIns="0" tIns="0" rIns="0" bIns="0" rtlCol="0">
            <a:noAutofit/>
          </a:bodyPr>
          <a:lstStyle/>
          <a:p>
            <a:pPr algn="just">
              <a:spcBef>
                <a:spcPts val="600"/>
              </a:spcBef>
            </a:pPr>
            <a:r>
              <a:rPr lang="pl-PL" sz="1600" b="1" dirty="0">
                <a:solidFill>
                  <a:srgbClr val="43B02A"/>
                </a:solidFill>
                <a:latin typeface="Calibri" panose="020F0502020204030204" pitchFamily="34" charset="0"/>
                <a:ea typeface="Calibri" panose="020F0502020204030204" pitchFamily="34" charset="0"/>
                <a:cs typeface="Calibri" panose="020F0502020204030204" pitchFamily="34" charset="0"/>
              </a:rPr>
              <a:t>Duplikaty faktur</a:t>
            </a:r>
          </a:p>
          <a:p>
            <a:pPr>
              <a:spcBef>
                <a:spcPts val="600"/>
              </a:spcBef>
            </a:pPr>
            <a:r>
              <a:rPr lang="pl-PL" sz="1600" dirty="0">
                <a:latin typeface="Calibri" panose="020F0502020204030204" pitchFamily="34" charset="0"/>
                <a:ea typeface="Calibri" panose="020F0502020204030204" pitchFamily="34" charset="0"/>
                <a:cs typeface="Calibri" panose="020F0502020204030204" pitchFamily="34" charset="0"/>
              </a:rPr>
              <a:t>Podatnicy nie będą musieli wystawiać duplikatów faktur do faktur ustrukturyzowanych</a:t>
            </a:r>
          </a:p>
        </p:txBody>
      </p:sp>
      <p:sp>
        <p:nvSpPr>
          <p:cNvPr id="67" name="TextBox 66"/>
          <p:cNvSpPr txBox="1"/>
          <p:nvPr/>
        </p:nvSpPr>
        <p:spPr>
          <a:xfrm>
            <a:off x="7988213" y="3841525"/>
            <a:ext cx="3766907" cy="1077218"/>
          </a:xfrm>
          <a:prstGeom prst="rect">
            <a:avLst/>
          </a:prstGeom>
          <a:noFill/>
        </p:spPr>
        <p:txBody>
          <a:bodyPr wrap="square" lIns="0" tIns="0" rIns="0" bIns="0" rtlCol="0">
            <a:noAutofit/>
          </a:bodyPr>
          <a:lstStyle/>
          <a:p>
            <a:pPr algn="just">
              <a:spcBef>
                <a:spcPts val="600"/>
              </a:spcBef>
              <a:defRPr/>
            </a:pPr>
            <a:r>
              <a:rPr lang="pl-PL" sz="1600" b="1" dirty="0">
                <a:solidFill>
                  <a:srgbClr val="00ABAB"/>
                </a:solidFill>
                <a:latin typeface="Calibri" panose="020F0502020204030204" pitchFamily="34" charset="0"/>
                <a:ea typeface="Verdana"/>
                <a:cs typeface="Calibri" panose="020F0502020204030204" pitchFamily="34" charset="0"/>
              </a:rPr>
              <a:t>Raportowanie JPK</a:t>
            </a:r>
          </a:p>
          <a:p>
            <a:pPr>
              <a:spcBef>
                <a:spcPts val="600"/>
              </a:spcBef>
            </a:pPr>
            <a:r>
              <a:rPr lang="pl-PL" sz="1600" b="1" dirty="0">
                <a:latin typeface="Calibri" panose="020F0502020204030204" pitchFamily="34" charset="0"/>
                <a:ea typeface="Calibri" panose="020F0502020204030204" pitchFamily="34" charset="0"/>
                <a:cs typeface="Calibri" panose="020F0502020204030204" pitchFamily="34" charset="0"/>
              </a:rPr>
              <a:t>Faktury ustrukturyzowane nie zastąpią plików JPK_V7M</a:t>
            </a:r>
          </a:p>
          <a:p>
            <a:pPr>
              <a:spcBef>
                <a:spcPts val="600"/>
              </a:spcBef>
            </a:pPr>
            <a:r>
              <a:rPr lang="pl-PL" sz="1600" dirty="0">
                <a:latin typeface="Calibri" panose="020F0502020204030204" pitchFamily="34" charset="0"/>
                <a:ea typeface="Calibri" panose="020F0502020204030204" pitchFamily="34" charset="0"/>
                <a:cs typeface="Calibri" panose="020F0502020204030204" pitchFamily="34" charset="0"/>
              </a:rPr>
              <a:t>Ustawa przewiduje jednak zwolnienie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z obowiązku przesyłania na żądanie organów podatkowych Jednolitego Pliku Kontrolnego dla Faktur Sprzedażowych (JPK_FA)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w zakresie obejmującym faktury ustrukturyzowane</a:t>
            </a:r>
          </a:p>
        </p:txBody>
      </p:sp>
      <p:sp>
        <p:nvSpPr>
          <p:cNvPr id="69" name="TextBox 68"/>
          <p:cNvSpPr txBox="1"/>
          <p:nvPr/>
        </p:nvSpPr>
        <p:spPr>
          <a:xfrm>
            <a:off x="483726" y="4822011"/>
            <a:ext cx="2370989" cy="1077218"/>
          </a:xfrm>
          <a:prstGeom prst="rect">
            <a:avLst/>
          </a:prstGeom>
          <a:noFill/>
        </p:spPr>
        <p:txBody>
          <a:bodyPr wrap="square" lIns="0" tIns="0" rIns="0" bIns="0" rtlCol="0">
            <a:noAutofit/>
          </a:bodyPr>
          <a:lstStyle/>
          <a:p>
            <a:pPr algn="just">
              <a:spcBef>
                <a:spcPts val="600"/>
              </a:spcBef>
            </a:pPr>
            <a:r>
              <a:rPr lang="pl-PL" sz="16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Przechowywanie u-faktur </a:t>
            </a:r>
          </a:p>
          <a:p>
            <a:pPr>
              <a:spcBef>
                <a:spcPts val="600"/>
              </a:spcBef>
            </a:pPr>
            <a:r>
              <a:rPr lang="pl-PL" sz="1600" dirty="0">
                <a:latin typeface="Calibri" panose="020F0502020204030204" pitchFamily="34" charset="0"/>
                <a:ea typeface="Calibri" panose="020F0502020204030204" pitchFamily="34" charset="0"/>
                <a:cs typeface="Calibri" panose="020F0502020204030204" pitchFamily="34" charset="0"/>
              </a:rPr>
              <a:t>Faktury ustrukturyzowane będą przechowywane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w Krajowym Systemie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e-Faktur przez okres 10 lat</a:t>
            </a:r>
          </a:p>
        </p:txBody>
      </p:sp>
      <p:grpSp>
        <p:nvGrpSpPr>
          <p:cNvPr id="14" name="Group 13">
            <a:extLst>
              <a:ext uri="{FF2B5EF4-FFF2-40B4-BE49-F238E27FC236}">
                <a16:creationId xmlns:a16="http://schemas.microsoft.com/office/drawing/2014/main" id="{C72B8978-882F-374C-A173-EC46E94AABEA}"/>
              </a:ext>
            </a:extLst>
          </p:cNvPr>
          <p:cNvGrpSpPr/>
          <p:nvPr/>
        </p:nvGrpSpPr>
        <p:grpSpPr>
          <a:xfrm>
            <a:off x="4035554" y="1745144"/>
            <a:ext cx="3662378" cy="3662378"/>
            <a:chOff x="4266693" y="1996776"/>
            <a:chExt cx="3735877" cy="3735877"/>
          </a:xfrm>
        </p:grpSpPr>
        <p:sp>
          <p:nvSpPr>
            <p:cNvPr id="15" name="Oval 14">
              <a:extLst>
                <a:ext uri="{FF2B5EF4-FFF2-40B4-BE49-F238E27FC236}">
                  <a16:creationId xmlns:a16="http://schemas.microsoft.com/office/drawing/2014/main" id="{33F5C9C5-C642-9A40-8A31-ECF53F7AC6DD}"/>
                </a:ext>
              </a:extLst>
            </p:cNvPr>
            <p:cNvSpPr/>
            <p:nvPr/>
          </p:nvSpPr>
          <p:spPr bwMode="gray">
            <a:xfrm rot="14400000">
              <a:off x="4478695" y="2182332"/>
              <a:ext cx="3318628" cy="3318628"/>
            </a:xfrm>
            <a:prstGeom prst="ellipse">
              <a:avLst/>
            </a:prstGeom>
            <a:noFill/>
            <a:ln w="19050" algn="ctr">
              <a:solidFill>
                <a:schemeClr val="bg1">
                  <a:lumMod val="65000"/>
                  <a:lumOff val="3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16" name="Oval 15">
              <a:extLst>
                <a:ext uri="{FF2B5EF4-FFF2-40B4-BE49-F238E27FC236}">
                  <a16:creationId xmlns:a16="http://schemas.microsoft.com/office/drawing/2014/main" id="{95BF4287-295E-F84F-8E6F-1B46923142C8}"/>
                </a:ext>
              </a:extLst>
            </p:cNvPr>
            <p:cNvSpPr/>
            <p:nvPr/>
          </p:nvSpPr>
          <p:spPr bwMode="gray">
            <a:xfrm rot="14400000">
              <a:off x="4358009" y="2083963"/>
              <a:ext cx="3550568" cy="3550568"/>
            </a:xfrm>
            <a:prstGeom prst="ellipse">
              <a:avLst/>
            </a:prstGeom>
            <a:noFill/>
            <a:ln w="28575" cap="rnd" algn="ctr">
              <a:solidFill>
                <a:schemeClr val="bg1">
                  <a:lumMod val="65000"/>
                  <a:lumOff val="35000"/>
                </a:schemeClr>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17" name="Oval 16">
              <a:extLst>
                <a:ext uri="{FF2B5EF4-FFF2-40B4-BE49-F238E27FC236}">
                  <a16:creationId xmlns:a16="http://schemas.microsoft.com/office/drawing/2014/main" id="{147BCE87-D7E2-CC4E-9655-AF7686C22205}"/>
                </a:ext>
              </a:extLst>
            </p:cNvPr>
            <p:cNvSpPr/>
            <p:nvPr/>
          </p:nvSpPr>
          <p:spPr bwMode="gray">
            <a:xfrm rot="14400000">
              <a:off x="4266693" y="1996776"/>
              <a:ext cx="3735877" cy="3735877"/>
            </a:xfrm>
            <a:prstGeom prst="ellipse">
              <a:avLst/>
            </a:prstGeom>
            <a:noFill/>
            <a:ln w="25400" cap="rnd" algn="ctr">
              <a:solidFill>
                <a:schemeClr val="bg1">
                  <a:lumMod val="65000"/>
                  <a:lumOff val="35000"/>
                </a:schemeClr>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grpSp>
      <p:sp>
        <p:nvSpPr>
          <p:cNvPr id="21" name="Oval 20">
            <a:extLst>
              <a:ext uri="{FF2B5EF4-FFF2-40B4-BE49-F238E27FC236}">
                <a16:creationId xmlns:a16="http://schemas.microsoft.com/office/drawing/2014/main" id="{1C5DD5B9-292E-8545-973C-69227257D2EC}"/>
              </a:ext>
            </a:extLst>
          </p:cNvPr>
          <p:cNvSpPr/>
          <p:nvPr/>
        </p:nvSpPr>
        <p:spPr bwMode="gray">
          <a:xfrm>
            <a:off x="4162627" y="1926307"/>
            <a:ext cx="795195" cy="795195"/>
          </a:xfrm>
          <a:prstGeom prst="ellipse">
            <a:avLst/>
          </a:prstGeom>
          <a:solidFill>
            <a:schemeClr val="bg1">
              <a:lumMod val="85000"/>
              <a:lumOff val="15000"/>
            </a:schemeClr>
          </a:solidFill>
          <a:ln w="19050" algn="ctr">
            <a:solidFill>
              <a:schemeClr val="bg1">
                <a:lumMod val="95000"/>
              </a:schemeClr>
            </a:solid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2" name="Oval 21">
            <a:extLst>
              <a:ext uri="{FF2B5EF4-FFF2-40B4-BE49-F238E27FC236}">
                <a16:creationId xmlns:a16="http://schemas.microsoft.com/office/drawing/2014/main" id="{C444585B-C196-7C4F-B216-BC6ABAC47CF6}"/>
              </a:ext>
            </a:extLst>
          </p:cNvPr>
          <p:cNvSpPr/>
          <p:nvPr/>
        </p:nvSpPr>
        <p:spPr bwMode="gray">
          <a:xfrm>
            <a:off x="3778533" y="3332184"/>
            <a:ext cx="795195" cy="795195"/>
          </a:xfrm>
          <a:prstGeom prst="ellipse">
            <a:avLst/>
          </a:prstGeom>
          <a:solidFill>
            <a:schemeClr val="bg1">
              <a:lumMod val="85000"/>
              <a:lumOff val="15000"/>
            </a:schemeClr>
          </a:solidFill>
          <a:ln w="19050" algn="ctr">
            <a:solidFill>
              <a:schemeClr val="bg1">
                <a:lumMod val="95000"/>
              </a:schemeClr>
            </a:solid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3" name="Oval 22">
            <a:extLst>
              <a:ext uri="{FF2B5EF4-FFF2-40B4-BE49-F238E27FC236}">
                <a16:creationId xmlns:a16="http://schemas.microsoft.com/office/drawing/2014/main" id="{20E0A0B2-2027-DF4F-8C6B-00AD3895E98E}"/>
              </a:ext>
            </a:extLst>
          </p:cNvPr>
          <p:cNvSpPr/>
          <p:nvPr/>
        </p:nvSpPr>
        <p:spPr bwMode="gray">
          <a:xfrm>
            <a:off x="4372688" y="4587877"/>
            <a:ext cx="795195" cy="795195"/>
          </a:xfrm>
          <a:prstGeom prst="ellipse">
            <a:avLst/>
          </a:prstGeom>
          <a:solidFill>
            <a:schemeClr val="bg1">
              <a:lumMod val="85000"/>
              <a:lumOff val="15000"/>
            </a:schemeClr>
          </a:solidFill>
          <a:ln w="19050" algn="ctr">
            <a:solidFill>
              <a:schemeClr val="bg1">
                <a:lumMod val="95000"/>
              </a:schemeClr>
            </a:solid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4" name="Oval 23">
            <a:extLst>
              <a:ext uri="{FF2B5EF4-FFF2-40B4-BE49-F238E27FC236}">
                <a16:creationId xmlns:a16="http://schemas.microsoft.com/office/drawing/2014/main" id="{A9E55EB9-5015-9B48-B69D-707D291C286A}"/>
              </a:ext>
            </a:extLst>
          </p:cNvPr>
          <p:cNvSpPr/>
          <p:nvPr/>
        </p:nvSpPr>
        <p:spPr bwMode="gray">
          <a:xfrm>
            <a:off x="6886073" y="4014208"/>
            <a:ext cx="795195" cy="795195"/>
          </a:xfrm>
          <a:prstGeom prst="ellipse">
            <a:avLst/>
          </a:prstGeom>
          <a:solidFill>
            <a:schemeClr val="bg1">
              <a:lumMod val="85000"/>
              <a:lumOff val="15000"/>
            </a:schemeClr>
          </a:solidFill>
          <a:ln w="19050" algn="ctr">
            <a:solidFill>
              <a:schemeClr val="bg1">
                <a:lumMod val="95000"/>
              </a:schemeClr>
            </a:solid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5" name="Oval 24">
            <a:extLst>
              <a:ext uri="{FF2B5EF4-FFF2-40B4-BE49-F238E27FC236}">
                <a16:creationId xmlns:a16="http://schemas.microsoft.com/office/drawing/2014/main" id="{13660894-6E08-0C4B-AA7D-70ECD814F55F}"/>
              </a:ext>
            </a:extLst>
          </p:cNvPr>
          <p:cNvSpPr/>
          <p:nvPr/>
        </p:nvSpPr>
        <p:spPr bwMode="gray">
          <a:xfrm>
            <a:off x="6647944" y="2003945"/>
            <a:ext cx="795195" cy="795195"/>
          </a:xfrm>
          <a:prstGeom prst="ellipse">
            <a:avLst/>
          </a:prstGeom>
          <a:solidFill>
            <a:schemeClr val="bg1">
              <a:lumMod val="85000"/>
              <a:lumOff val="15000"/>
            </a:schemeClr>
          </a:solidFill>
          <a:ln w="19050" algn="ctr">
            <a:solidFill>
              <a:schemeClr val="bg1">
                <a:lumMod val="95000"/>
              </a:schemeClr>
            </a:solid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grpSp>
        <p:nvGrpSpPr>
          <p:cNvPr id="26" name="Group 349">
            <a:extLst>
              <a:ext uri="{FF2B5EF4-FFF2-40B4-BE49-F238E27FC236}">
                <a16:creationId xmlns:a16="http://schemas.microsoft.com/office/drawing/2014/main" id="{66372296-BA00-3844-A411-8B583A9C0ED0}"/>
              </a:ext>
            </a:extLst>
          </p:cNvPr>
          <p:cNvGrpSpPr>
            <a:grpSpLocks noChangeAspect="1"/>
          </p:cNvGrpSpPr>
          <p:nvPr/>
        </p:nvGrpSpPr>
        <p:grpSpPr bwMode="auto">
          <a:xfrm>
            <a:off x="3890611" y="3436608"/>
            <a:ext cx="576000" cy="576000"/>
            <a:chOff x="5018" y="1229"/>
            <a:chExt cx="340" cy="340"/>
          </a:xfrm>
          <a:solidFill>
            <a:schemeClr val="accent2"/>
          </a:solidFill>
        </p:grpSpPr>
        <p:sp>
          <p:nvSpPr>
            <p:cNvPr id="27" name="Freeform 350">
              <a:extLst>
                <a:ext uri="{FF2B5EF4-FFF2-40B4-BE49-F238E27FC236}">
                  <a16:creationId xmlns:a16="http://schemas.microsoft.com/office/drawing/2014/main" id="{AC6DBCEF-353E-7D49-ADAF-B3D15F7B35D1}"/>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8" name="Freeform 351">
              <a:extLst>
                <a:ext uri="{FF2B5EF4-FFF2-40B4-BE49-F238E27FC236}">
                  <a16:creationId xmlns:a16="http://schemas.microsoft.com/office/drawing/2014/main" id="{4832F688-739D-EE4D-AAA4-EB0301AEDBD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sp>
        <p:nvSpPr>
          <p:cNvPr id="29" name="Rectangle 28">
            <a:extLst>
              <a:ext uri="{FF2B5EF4-FFF2-40B4-BE49-F238E27FC236}">
                <a16:creationId xmlns:a16="http://schemas.microsoft.com/office/drawing/2014/main" id="{5F9D812A-D147-FA49-9038-89FC37102ACE}"/>
              </a:ext>
            </a:extLst>
          </p:cNvPr>
          <p:cNvSpPr/>
          <p:nvPr/>
        </p:nvSpPr>
        <p:spPr>
          <a:xfrm>
            <a:off x="4423369" y="2581412"/>
            <a:ext cx="2863572" cy="2308324"/>
          </a:xfrm>
          <a:prstGeom prst="rect">
            <a:avLst/>
          </a:prstGeom>
        </p:spPr>
        <p:txBody>
          <a:bodyPr wrap="square">
            <a:spAutoFit/>
          </a:bodyPr>
          <a:lstStyle/>
          <a:p>
            <a:pPr algn="ctr"/>
            <a:r>
              <a:rPr lang="pl-PL" sz="2400" i="1" dirty="0">
                <a:latin typeface="Calibri" panose="020F0502020204030204" pitchFamily="34" charset="0"/>
                <a:cs typeface="Calibri" panose="020F0502020204030204" pitchFamily="34" charset="0"/>
              </a:rPr>
              <a:t>Czy warto </a:t>
            </a:r>
          </a:p>
          <a:p>
            <a:pPr algn="ctr"/>
            <a:r>
              <a:rPr lang="pl-PL" sz="2400" i="1" dirty="0">
                <a:latin typeface="Calibri" panose="020F0502020204030204" pitchFamily="34" charset="0"/>
                <a:cs typeface="Calibri" panose="020F0502020204030204" pitchFamily="34" charset="0"/>
              </a:rPr>
              <a:t>korzystać z</a:t>
            </a:r>
          </a:p>
          <a:p>
            <a:pPr algn="ctr"/>
            <a:r>
              <a:rPr lang="pl-PL" sz="2400" i="1" dirty="0">
                <a:latin typeface="Calibri" panose="020F0502020204030204" pitchFamily="34" charset="0"/>
                <a:cs typeface="Calibri" panose="020F0502020204030204" pitchFamily="34" charset="0"/>
              </a:rPr>
              <a:t> </a:t>
            </a:r>
            <a:r>
              <a:rPr lang="pl-PL" sz="2400" b="1" i="1" dirty="0">
                <a:latin typeface="Calibri" panose="020F0502020204030204" pitchFamily="34" charset="0"/>
                <a:cs typeface="Calibri" panose="020F0502020204030204" pitchFamily="34" charset="0"/>
              </a:rPr>
              <a:t>faktur ustrukturyzowanych?</a:t>
            </a:r>
          </a:p>
          <a:p>
            <a:pPr algn="ctr"/>
            <a:endParaRPr lang="pl-PL" sz="2400" i="1" dirty="0">
              <a:latin typeface="Calibri" panose="020F0502020204030204" pitchFamily="34" charset="0"/>
              <a:cs typeface="Calibri" panose="020F0502020204030204" pitchFamily="34" charset="0"/>
            </a:endParaRPr>
          </a:p>
        </p:txBody>
      </p:sp>
      <p:grpSp>
        <p:nvGrpSpPr>
          <p:cNvPr id="30" name="Group 262">
            <a:extLst>
              <a:ext uri="{FF2B5EF4-FFF2-40B4-BE49-F238E27FC236}">
                <a16:creationId xmlns:a16="http://schemas.microsoft.com/office/drawing/2014/main" id="{C8B92A8C-B395-0A49-A099-5EEBB18121BE}"/>
              </a:ext>
            </a:extLst>
          </p:cNvPr>
          <p:cNvGrpSpPr>
            <a:grpSpLocks noChangeAspect="1"/>
          </p:cNvGrpSpPr>
          <p:nvPr/>
        </p:nvGrpSpPr>
        <p:grpSpPr bwMode="auto">
          <a:xfrm>
            <a:off x="4269204" y="2029427"/>
            <a:ext cx="576000" cy="576000"/>
            <a:chOff x="5035" y="791"/>
            <a:chExt cx="340" cy="340"/>
          </a:xfrm>
          <a:solidFill>
            <a:schemeClr val="accent1"/>
          </a:solidFill>
        </p:grpSpPr>
        <p:sp>
          <p:nvSpPr>
            <p:cNvPr id="31" name="Freeform 263">
              <a:extLst>
                <a:ext uri="{FF2B5EF4-FFF2-40B4-BE49-F238E27FC236}">
                  <a16:creationId xmlns:a16="http://schemas.microsoft.com/office/drawing/2014/main" id="{3E428D09-739F-F74D-A581-73715B48E592}"/>
                </a:ext>
              </a:extLst>
            </p:cNvPr>
            <p:cNvSpPr>
              <a:spLocks noEditPoints="1"/>
            </p:cNvSpPr>
            <p:nvPr/>
          </p:nvSpPr>
          <p:spPr bwMode="auto">
            <a:xfrm>
              <a:off x="5035" y="7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2" name="Freeform 264">
              <a:extLst>
                <a:ext uri="{FF2B5EF4-FFF2-40B4-BE49-F238E27FC236}">
                  <a16:creationId xmlns:a16="http://schemas.microsoft.com/office/drawing/2014/main" id="{EBC88AE9-69A6-3547-971C-BB00D9D7DD51}"/>
                </a:ext>
              </a:extLst>
            </p:cNvPr>
            <p:cNvSpPr>
              <a:spLocks noEditPoints="1"/>
            </p:cNvSpPr>
            <p:nvPr/>
          </p:nvSpPr>
          <p:spPr bwMode="auto">
            <a:xfrm>
              <a:off x="5126" y="882"/>
              <a:ext cx="157" cy="157"/>
            </a:xfrm>
            <a:custGeom>
              <a:avLst/>
              <a:gdLst>
                <a:gd name="T0" fmla="*/ 12 w 237"/>
                <a:gd name="T1" fmla="*/ 236 h 236"/>
                <a:gd name="T2" fmla="*/ 4 w 237"/>
                <a:gd name="T3" fmla="*/ 233 h 236"/>
                <a:gd name="T4" fmla="*/ 4 w 237"/>
                <a:gd name="T5" fmla="*/ 218 h 236"/>
                <a:gd name="T6" fmla="*/ 218 w 237"/>
                <a:gd name="T7" fmla="*/ 4 h 236"/>
                <a:gd name="T8" fmla="*/ 233 w 237"/>
                <a:gd name="T9" fmla="*/ 4 h 236"/>
                <a:gd name="T10" fmla="*/ 233 w 237"/>
                <a:gd name="T11" fmla="*/ 20 h 236"/>
                <a:gd name="T12" fmla="*/ 20 w 237"/>
                <a:gd name="T13" fmla="*/ 233 h 236"/>
                <a:gd name="T14" fmla="*/ 12 w 237"/>
                <a:gd name="T15" fmla="*/ 236 h 236"/>
                <a:gd name="T16" fmla="*/ 215 w 237"/>
                <a:gd name="T17" fmla="*/ 193 h 236"/>
                <a:gd name="T18" fmla="*/ 193 w 237"/>
                <a:gd name="T19" fmla="*/ 172 h 236"/>
                <a:gd name="T20" fmla="*/ 172 w 237"/>
                <a:gd name="T21" fmla="*/ 193 h 236"/>
                <a:gd name="T22" fmla="*/ 193 w 237"/>
                <a:gd name="T23" fmla="*/ 215 h 236"/>
                <a:gd name="T24" fmla="*/ 215 w 237"/>
                <a:gd name="T25" fmla="*/ 193 h 236"/>
                <a:gd name="T26" fmla="*/ 65 w 237"/>
                <a:gd name="T27" fmla="*/ 44 h 236"/>
                <a:gd name="T28" fmla="*/ 44 w 237"/>
                <a:gd name="T29" fmla="*/ 23 h 236"/>
                <a:gd name="T30" fmla="*/ 23 w 237"/>
                <a:gd name="T31" fmla="*/ 44 h 236"/>
                <a:gd name="T32" fmla="*/ 44 w 237"/>
                <a:gd name="T33" fmla="*/ 65 h 236"/>
                <a:gd name="T34" fmla="*/ 65 w 237"/>
                <a:gd name="T35"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236">
                  <a:moveTo>
                    <a:pt x="12" y="236"/>
                  </a:moveTo>
                  <a:cubicBezTo>
                    <a:pt x="9" y="236"/>
                    <a:pt x="7" y="235"/>
                    <a:pt x="4" y="233"/>
                  </a:cubicBezTo>
                  <a:cubicBezTo>
                    <a:pt x="0" y="229"/>
                    <a:pt x="0" y="222"/>
                    <a:pt x="4" y="218"/>
                  </a:cubicBezTo>
                  <a:cubicBezTo>
                    <a:pt x="218" y="4"/>
                    <a:pt x="218" y="4"/>
                    <a:pt x="218" y="4"/>
                  </a:cubicBezTo>
                  <a:cubicBezTo>
                    <a:pt x="222" y="0"/>
                    <a:pt x="229" y="0"/>
                    <a:pt x="233" y="4"/>
                  </a:cubicBezTo>
                  <a:cubicBezTo>
                    <a:pt x="237" y="9"/>
                    <a:pt x="237" y="15"/>
                    <a:pt x="233" y="20"/>
                  </a:cubicBezTo>
                  <a:cubicBezTo>
                    <a:pt x="20" y="233"/>
                    <a:pt x="20" y="233"/>
                    <a:pt x="20" y="233"/>
                  </a:cubicBezTo>
                  <a:cubicBezTo>
                    <a:pt x="17" y="235"/>
                    <a:pt x="15" y="236"/>
                    <a:pt x="12" y="236"/>
                  </a:cubicBezTo>
                  <a:close/>
                  <a:moveTo>
                    <a:pt x="215" y="193"/>
                  </a:moveTo>
                  <a:cubicBezTo>
                    <a:pt x="215" y="182"/>
                    <a:pt x="205" y="172"/>
                    <a:pt x="193" y="172"/>
                  </a:cubicBezTo>
                  <a:cubicBezTo>
                    <a:pt x="182" y="172"/>
                    <a:pt x="172" y="182"/>
                    <a:pt x="172" y="193"/>
                  </a:cubicBezTo>
                  <a:cubicBezTo>
                    <a:pt x="172" y="205"/>
                    <a:pt x="182" y="215"/>
                    <a:pt x="193" y="215"/>
                  </a:cubicBezTo>
                  <a:cubicBezTo>
                    <a:pt x="205" y="215"/>
                    <a:pt x="215" y="205"/>
                    <a:pt x="215" y="193"/>
                  </a:cubicBezTo>
                  <a:close/>
                  <a:moveTo>
                    <a:pt x="65" y="44"/>
                  </a:moveTo>
                  <a:cubicBezTo>
                    <a:pt x="65" y="32"/>
                    <a:pt x="56" y="23"/>
                    <a:pt x="44" y="23"/>
                  </a:cubicBezTo>
                  <a:cubicBezTo>
                    <a:pt x="32" y="23"/>
                    <a:pt x="23" y="32"/>
                    <a:pt x="23" y="44"/>
                  </a:cubicBezTo>
                  <a:cubicBezTo>
                    <a:pt x="23" y="56"/>
                    <a:pt x="32" y="65"/>
                    <a:pt x="44" y="65"/>
                  </a:cubicBezTo>
                  <a:cubicBezTo>
                    <a:pt x="56" y="65"/>
                    <a:pt x="65" y="56"/>
                    <a:pt x="65"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33" name="Group 592">
            <a:extLst>
              <a:ext uri="{FF2B5EF4-FFF2-40B4-BE49-F238E27FC236}">
                <a16:creationId xmlns:a16="http://schemas.microsoft.com/office/drawing/2014/main" id="{7520121C-BFEC-1046-BBB7-07A889683B2C}"/>
              </a:ext>
            </a:extLst>
          </p:cNvPr>
          <p:cNvGrpSpPr>
            <a:grpSpLocks noChangeAspect="1"/>
          </p:cNvGrpSpPr>
          <p:nvPr/>
        </p:nvGrpSpPr>
        <p:grpSpPr bwMode="auto">
          <a:xfrm>
            <a:off x="6756694" y="2113536"/>
            <a:ext cx="577694" cy="575999"/>
            <a:chOff x="373" y="1933"/>
            <a:chExt cx="341" cy="340"/>
          </a:xfrm>
          <a:solidFill>
            <a:srgbClr val="6FC2B4"/>
          </a:solidFill>
        </p:grpSpPr>
        <p:sp>
          <p:nvSpPr>
            <p:cNvPr id="34" name="Freeform 33">
              <a:extLst>
                <a:ext uri="{FF2B5EF4-FFF2-40B4-BE49-F238E27FC236}">
                  <a16:creationId xmlns:a16="http://schemas.microsoft.com/office/drawing/2014/main" id="{21BE5568-646E-5B43-9EA2-C9B847E22BD1}"/>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5" name="Freeform 34">
              <a:extLst>
                <a:ext uri="{FF2B5EF4-FFF2-40B4-BE49-F238E27FC236}">
                  <a16:creationId xmlns:a16="http://schemas.microsoft.com/office/drawing/2014/main" id="{2A2C9C44-939D-E941-83CC-BFEA9B3509F2}"/>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36" name="Group 463">
            <a:extLst>
              <a:ext uri="{FF2B5EF4-FFF2-40B4-BE49-F238E27FC236}">
                <a16:creationId xmlns:a16="http://schemas.microsoft.com/office/drawing/2014/main" id="{46AF3F0E-91B9-CD48-B9C6-60D3CDC15177}"/>
              </a:ext>
            </a:extLst>
          </p:cNvPr>
          <p:cNvGrpSpPr>
            <a:grpSpLocks noChangeAspect="1"/>
          </p:cNvGrpSpPr>
          <p:nvPr/>
        </p:nvGrpSpPr>
        <p:grpSpPr bwMode="auto">
          <a:xfrm>
            <a:off x="6995670" y="4123800"/>
            <a:ext cx="576000" cy="575999"/>
            <a:chOff x="1110" y="1564"/>
            <a:chExt cx="340" cy="340"/>
          </a:xfrm>
          <a:solidFill>
            <a:srgbClr val="00ABAB"/>
          </a:solidFill>
        </p:grpSpPr>
        <p:sp>
          <p:nvSpPr>
            <p:cNvPr id="37" name="Freeform 464">
              <a:extLst>
                <a:ext uri="{FF2B5EF4-FFF2-40B4-BE49-F238E27FC236}">
                  <a16:creationId xmlns:a16="http://schemas.microsoft.com/office/drawing/2014/main" id="{65087B51-B35C-D446-A07A-8AE7F9B59EA8}"/>
                </a:ext>
              </a:extLst>
            </p:cNvPr>
            <p:cNvSpPr>
              <a:spLocks noEditPoints="1"/>
            </p:cNvSpPr>
            <p:nvPr/>
          </p:nvSpPr>
          <p:spPr bwMode="auto">
            <a:xfrm>
              <a:off x="1174" y="1656"/>
              <a:ext cx="212" cy="148"/>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8" name="Freeform 465">
              <a:extLst>
                <a:ext uri="{FF2B5EF4-FFF2-40B4-BE49-F238E27FC236}">
                  <a16:creationId xmlns:a16="http://schemas.microsoft.com/office/drawing/2014/main" id="{0ADD65EE-9001-3347-9FFE-1BF845E96B67}"/>
                </a:ext>
              </a:extLst>
            </p:cNvPr>
            <p:cNvSpPr>
              <a:spLocks noEditPoints="1"/>
            </p:cNvSpPr>
            <p:nvPr/>
          </p:nvSpPr>
          <p:spPr bwMode="auto">
            <a:xfrm>
              <a:off x="1110" y="15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40" name="Group 917">
            <a:extLst>
              <a:ext uri="{FF2B5EF4-FFF2-40B4-BE49-F238E27FC236}">
                <a16:creationId xmlns:a16="http://schemas.microsoft.com/office/drawing/2014/main" id="{736EB320-9229-1549-9EC3-460FFBD1A152}"/>
              </a:ext>
            </a:extLst>
          </p:cNvPr>
          <p:cNvGrpSpPr>
            <a:grpSpLocks noChangeAspect="1"/>
          </p:cNvGrpSpPr>
          <p:nvPr/>
        </p:nvGrpSpPr>
        <p:grpSpPr bwMode="auto">
          <a:xfrm>
            <a:off x="4465154" y="4699795"/>
            <a:ext cx="576000" cy="575999"/>
            <a:chOff x="2725" y="3572"/>
            <a:chExt cx="340" cy="340"/>
          </a:xfrm>
          <a:solidFill>
            <a:schemeClr val="accent2">
              <a:lumMod val="75000"/>
            </a:schemeClr>
          </a:solidFill>
        </p:grpSpPr>
        <p:sp>
          <p:nvSpPr>
            <p:cNvPr id="41" name="Freeform 918">
              <a:extLst>
                <a:ext uri="{FF2B5EF4-FFF2-40B4-BE49-F238E27FC236}">
                  <a16:creationId xmlns:a16="http://schemas.microsoft.com/office/drawing/2014/main" id="{908A3BA3-61DB-8142-918A-5C592FCD4660}"/>
                </a:ext>
              </a:extLst>
            </p:cNvPr>
            <p:cNvSpPr>
              <a:spLocks noEditPoints="1"/>
            </p:cNvSpPr>
            <p:nvPr/>
          </p:nvSpPr>
          <p:spPr bwMode="auto">
            <a:xfrm>
              <a:off x="2789" y="3664"/>
              <a:ext cx="212" cy="156"/>
            </a:xfrm>
            <a:custGeom>
              <a:avLst/>
              <a:gdLst>
                <a:gd name="T0" fmla="*/ 266 w 320"/>
                <a:gd name="T1" fmla="*/ 235 h 235"/>
                <a:gd name="T2" fmla="*/ 10 w 320"/>
                <a:gd name="T3" fmla="*/ 235 h 235"/>
                <a:gd name="T4" fmla="*/ 0 w 320"/>
                <a:gd name="T5" fmla="*/ 224 h 235"/>
                <a:gd name="T6" fmla="*/ 0 w 320"/>
                <a:gd name="T7" fmla="*/ 54 h 235"/>
                <a:gd name="T8" fmla="*/ 10 w 320"/>
                <a:gd name="T9" fmla="*/ 43 h 235"/>
                <a:gd name="T10" fmla="*/ 85 w 320"/>
                <a:gd name="T11" fmla="*/ 43 h 235"/>
                <a:gd name="T12" fmla="*/ 95 w 320"/>
                <a:gd name="T13" fmla="*/ 49 h 235"/>
                <a:gd name="T14" fmla="*/ 102 w 320"/>
                <a:gd name="T15" fmla="*/ 64 h 235"/>
                <a:gd name="T16" fmla="*/ 266 w 320"/>
                <a:gd name="T17" fmla="*/ 64 h 235"/>
                <a:gd name="T18" fmla="*/ 277 w 320"/>
                <a:gd name="T19" fmla="*/ 75 h 235"/>
                <a:gd name="T20" fmla="*/ 277 w 320"/>
                <a:gd name="T21" fmla="*/ 224 h 235"/>
                <a:gd name="T22" fmla="*/ 266 w 320"/>
                <a:gd name="T23" fmla="*/ 235 h 235"/>
                <a:gd name="T24" fmla="*/ 21 w 320"/>
                <a:gd name="T25" fmla="*/ 214 h 235"/>
                <a:gd name="T26" fmla="*/ 256 w 320"/>
                <a:gd name="T27" fmla="*/ 214 h 235"/>
                <a:gd name="T28" fmla="*/ 256 w 320"/>
                <a:gd name="T29" fmla="*/ 86 h 235"/>
                <a:gd name="T30" fmla="*/ 96 w 320"/>
                <a:gd name="T31" fmla="*/ 86 h 235"/>
                <a:gd name="T32" fmla="*/ 86 w 320"/>
                <a:gd name="T33" fmla="*/ 80 h 235"/>
                <a:gd name="T34" fmla="*/ 78 w 320"/>
                <a:gd name="T35" fmla="*/ 64 h 235"/>
                <a:gd name="T36" fmla="*/ 21 w 320"/>
                <a:gd name="T37" fmla="*/ 64 h 235"/>
                <a:gd name="T38" fmla="*/ 21 w 320"/>
                <a:gd name="T39" fmla="*/ 214 h 235"/>
                <a:gd name="T40" fmla="*/ 320 w 320"/>
                <a:gd name="T41" fmla="*/ 182 h 235"/>
                <a:gd name="T42" fmla="*/ 320 w 320"/>
                <a:gd name="T43" fmla="*/ 32 h 235"/>
                <a:gd name="T44" fmla="*/ 309 w 320"/>
                <a:gd name="T45" fmla="*/ 22 h 235"/>
                <a:gd name="T46" fmla="*/ 145 w 320"/>
                <a:gd name="T47" fmla="*/ 22 h 235"/>
                <a:gd name="T48" fmla="*/ 137 w 320"/>
                <a:gd name="T49" fmla="*/ 6 h 235"/>
                <a:gd name="T50" fmla="*/ 128 w 320"/>
                <a:gd name="T51" fmla="*/ 0 h 235"/>
                <a:gd name="T52" fmla="*/ 53 w 320"/>
                <a:gd name="T53" fmla="*/ 0 h 235"/>
                <a:gd name="T54" fmla="*/ 42 w 320"/>
                <a:gd name="T55" fmla="*/ 11 h 235"/>
                <a:gd name="T56" fmla="*/ 53 w 320"/>
                <a:gd name="T57" fmla="*/ 22 h 235"/>
                <a:gd name="T58" fmla="*/ 121 w 320"/>
                <a:gd name="T59" fmla="*/ 22 h 235"/>
                <a:gd name="T60" fmla="*/ 129 w 320"/>
                <a:gd name="T61" fmla="*/ 37 h 235"/>
                <a:gd name="T62" fmla="*/ 138 w 320"/>
                <a:gd name="T63" fmla="*/ 43 h 235"/>
                <a:gd name="T64" fmla="*/ 298 w 320"/>
                <a:gd name="T65" fmla="*/ 43 h 235"/>
                <a:gd name="T66" fmla="*/ 298 w 320"/>
                <a:gd name="T67" fmla="*/ 182 h 235"/>
                <a:gd name="T68" fmla="*/ 309 w 320"/>
                <a:gd name="T69" fmla="*/ 192 h 235"/>
                <a:gd name="T70" fmla="*/ 320 w 320"/>
                <a:gd name="T71" fmla="*/ 18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235">
                  <a:moveTo>
                    <a:pt x="266" y="235"/>
                  </a:moveTo>
                  <a:cubicBezTo>
                    <a:pt x="10" y="235"/>
                    <a:pt x="10" y="235"/>
                    <a:pt x="10" y="235"/>
                  </a:cubicBezTo>
                  <a:cubicBezTo>
                    <a:pt x="4" y="235"/>
                    <a:pt x="0" y="230"/>
                    <a:pt x="0" y="224"/>
                  </a:cubicBezTo>
                  <a:cubicBezTo>
                    <a:pt x="0" y="54"/>
                    <a:pt x="0" y="54"/>
                    <a:pt x="0" y="54"/>
                  </a:cubicBezTo>
                  <a:cubicBezTo>
                    <a:pt x="0" y="48"/>
                    <a:pt x="4" y="43"/>
                    <a:pt x="10" y="43"/>
                  </a:cubicBezTo>
                  <a:cubicBezTo>
                    <a:pt x="85" y="43"/>
                    <a:pt x="85" y="43"/>
                    <a:pt x="85" y="43"/>
                  </a:cubicBezTo>
                  <a:cubicBezTo>
                    <a:pt x="89" y="43"/>
                    <a:pt x="93" y="45"/>
                    <a:pt x="95" y="49"/>
                  </a:cubicBezTo>
                  <a:cubicBezTo>
                    <a:pt x="102" y="64"/>
                    <a:pt x="102" y="64"/>
                    <a:pt x="102" y="64"/>
                  </a:cubicBezTo>
                  <a:cubicBezTo>
                    <a:pt x="266" y="64"/>
                    <a:pt x="266" y="64"/>
                    <a:pt x="266" y="64"/>
                  </a:cubicBezTo>
                  <a:cubicBezTo>
                    <a:pt x="272" y="64"/>
                    <a:pt x="277" y="69"/>
                    <a:pt x="277" y="75"/>
                  </a:cubicBezTo>
                  <a:cubicBezTo>
                    <a:pt x="277" y="224"/>
                    <a:pt x="277" y="224"/>
                    <a:pt x="277" y="224"/>
                  </a:cubicBezTo>
                  <a:cubicBezTo>
                    <a:pt x="277" y="230"/>
                    <a:pt x="272" y="235"/>
                    <a:pt x="266" y="235"/>
                  </a:cubicBezTo>
                  <a:close/>
                  <a:moveTo>
                    <a:pt x="21" y="214"/>
                  </a:moveTo>
                  <a:cubicBezTo>
                    <a:pt x="256" y="214"/>
                    <a:pt x="256" y="214"/>
                    <a:pt x="256" y="214"/>
                  </a:cubicBezTo>
                  <a:cubicBezTo>
                    <a:pt x="256" y="86"/>
                    <a:pt x="256" y="86"/>
                    <a:pt x="256" y="86"/>
                  </a:cubicBezTo>
                  <a:cubicBezTo>
                    <a:pt x="96" y="86"/>
                    <a:pt x="96" y="86"/>
                    <a:pt x="96" y="86"/>
                  </a:cubicBezTo>
                  <a:cubicBezTo>
                    <a:pt x="92" y="86"/>
                    <a:pt x="88" y="83"/>
                    <a:pt x="86" y="80"/>
                  </a:cubicBezTo>
                  <a:cubicBezTo>
                    <a:pt x="78" y="64"/>
                    <a:pt x="78" y="64"/>
                    <a:pt x="78" y="64"/>
                  </a:cubicBezTo>
                  <a:cubicBezTo>
                    <a:pt x="21" y="64"/>
                    <a:pt x="21" y="64"/>
                    <a:pt x="21" y="64"/>
                  </a:cubicBezTo>
                  <a:lnTo>
                    <a:pt x="21" y="214"/>
                  </a:lnTo>
                  <a:close/>
                  <a:moveTo>
                    <a:pt x="320" y="182"/>
                  </a:moveTo>
                  <a:cubicBezTo>
                    <a:pt x="320" y="32"/>
                    <a:pt x="320" y="32"/>
                    <a:pt x="320" y="32"/>
                  </a:cubicBezTo>
                  <a:cubicBezTo>
                    <a:pt x="320" y="26"/>
                    <a:pt x="315" y="22"/>
                    <a:pt x="309" y="22"/>
                  </a:cubicBezTo>
                  <a:cubicBezTo>
                    <a:pt x="145" y="22"/>
                    <a:pt x="145" y="22"/>
                    <a:pt x="145" y="22"/>
                  </a:cubicBezTo>
                  <a:cubicBezTo>
                    <a:pt x="137" y="6"/>
                    <a:pt x="137" y="6"/>
                    <a:pt x="137" y="6"/>
                  </a:cubicBezTo>
                  <a:cubicBezTo>
                    <a:pt x="135" y="3"/>
                    <a:pt x="132" y="0"/>
                    <a:pt x="128" y="0"/>
                  </a:cubicBezTo>
                  <a:cubicBezTo>
                    <a:pt x="53" y="0"/>
                    <a:pt x="53" y="0"/>
                    <a:pt x="53" y="0"/>
                  </a:cubicBezTo>
                  <a:cubicBezTo>
                    <a:pt x="47" y="0"/>
                    <a:pt x="42" y="5"/>
                    <a:pt x="42" y="11"/>
                  </a:cubicBezTo>
                  <a:cubicBezTo>
                    <a:pt x="42" y="17"/>
                    <a:pt x="47" y="22"/>
                    <a:pt x="53" y="22"/>
                  </a:cubicBezTo>
                  <a:cubicBezTo>
                    <a:pt x="121" y="22"/>
                    <a:pt x="121" y="22"/>
                    <a:pt x="121" y="22"/>
                  </a:cubicBezTo>
                  <a:cubicBezTo>
                    <a:pt x="129" y="37"/>
                    <a:pt x="129" y="37"/>
                    <a:pt x="129" y="37"/>
                  </a:cubicBezTo>
                  <a:cubicBezTo>
                    <a:pt x="131" y="41"/>
                    <a:pt x="134" y="43"/>
                    <a:pt x="138" y="43"/>
                  </a:cubicBezTo>
                  <a:cubicBezTo>
                    <a:pt x="298" y="43"/>
                    <a:pt x="298" y="43"/>
                    <a:pt x="298" y="43"/>
                  </a:cubicBezTo>
                  <a:cubicBezTo>
                    <a:pt x="298" y="182"/>
                    <a:pt x="298" y="182"/>
                    <a:pt x="298" y="182"/>
                  </a:cubicBezTo>
                  <a:cubicBezTo>
                    <a:pt x="298" y="188"/>
                    <a:pt x="303" y="192"/>
                    <a:pt x="309" y="192"/>
                  </a:cubicBezTo>
                  <a:cubicBezTo>
                    <a:pt x="315" y="192"/>
                    <a:pt x="320" y="188"/>
                    <a:pt x="320"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42" name="Freeform 919">
              <a:extLst>
                <a:ext uri="{FF2B5EF4-FFF2-40B4-BE49-F238E27FC236}">
                  <a16:creationId xmlns:a16="http://schemas.microsoft.com/office/drawing/2014/main" id="{37161FDD-CC1B-3F4D-83F7-4AA06DA7E351}"/>
                </a:ext>
              </a:extLst>
            </p:cNvPr>
            <p:cNvSpPr>
              <a:spLocks noEditPoints="1"/>
            </p:cNvSpPr>
            <p:nvPr/>
          </p:nvSpPr>
          <p:spPr bwMode="auto">
            <a:xfrm>
              <a:off x="2725" y="357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sp>
        <p:nvSpPr>
          <p:cNvPr id="43" name="Text Placeholder 1"/>
          <p:cNvSpPr>
            <a:spLocks noGrp="1"/>
          </p:cNvSpPr>
          <p:nvPr>
            <p:ph type="body" sz="quarter" idx="4294967295"/>
          </p:nvPr>
        </p:nvSpPr>
        <p:spPr>
          <a:xfrm>
            <a:off x="503356" y="655181"/>
            <a:ext cx="11188700" cy="757255"/>
          </a:xfrm>
          <a:prstGeom prst="rect">
            <a:avLst/>
          </a:prstGeom>
        </p:spPr>
        <p:txBody>
          <a:bodyPr>
            <a:normAutofit/>
          </a:bodyPr>
          <a:lstStyle/>
          <a:p>
            <a:r>
              <a:rPr lang="pl-PL" sz="2000" dirty="0">
                <a:solidFill>
                  <a:srgbClr val="575757"/>
                </a:solidFill>
                <a:latin typeface="Calibri" panose="020F0502020204030204" pitchFamily="34" charset="0"/>
                <a:cs typeface="Calibri" panose="020F0502020204030204" pitchFamily="34" charset="0"/>
              </a:rPr>
              <a:t>Faktury ustrukturyzowane – korzyści dla podatników</a:t>
            </a:r>
          </a:p>
        </p:txBody>
      </p:sp>
    </p:spTree>
    <p:extLst>
      <p:ext uri="{BB962C8B-B14F-4D97-AF65-F5344CB8AC3E}">
        <p14:creationId xmlns:p14="http://schemas.microsoft.com/office/powerpoint/2010/main" val="36642957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3">
            <a:extLst>
              <a:ext uri="{FF2B5EF4-FFF2-40B4-BE49-F238E27FC236}">
                <a16:creationId xmlns:a16="http://schemas.microsoft.com/office/drawing/2014/main" id="{A1BCC13A-1A45-4B6A-9806-7D218CDE42AE}"/>
              </a:ext>
            </a:extLst>
          </p:cNvPr>
          <p:cNvSpPr/>
          <p:nvPr/>
        </p:nvSpPr>
        <p:spPr bwMode="gray">
          <a:xfrm>
            <a:off x="231354" y="1553378"/>
            <a:ext cx="11691563" cy="4296578"/>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4"/>
          <p:cNvSpPr>
            <a:spLocks noGrp="1"/>
          </p:cNvSpPr>
          <p:nvPr>
            <p:ph type="body" sz="quarter" idx="13"/>
          </p:nvPr>
        </p:nvSpPr>
        <p:spPr>
          <a:xfrm>
            <a:off x="501651" y="651601"/>
            <a:ext cx="11188700" cy="433488"/>
          </a:xfrm>
        </p:spPr>
        <p:txBody>
          <a:bodyPr/>
          <a:lstStyle/>
          <a:p>
            <a:r>
              <a:rPr lang="pl-PL" dirty="0">
                <a:latin typeface="Calibri" panose="020F0502020204030204" pitchFamily="34" charset="0"/>
                <a:cs typeface="Calibri" panose="020F0502020204030204" pitchFamily="34" charset="0"/>
              </a:rPr>
              <a:t>Faktury ustrukturyzowane – problemy praktyczne i wyzwania związane z implementacją nowych rozwiązań</a:t>
            </a:r>
          </a:p>
          <a:p>
            <a:endParaRPr lang="pl-PL" dirty="0"/>
          </a:p>
        </p:txBody>
      </p:sp>
      <p:sp>
        <p:nvSpPr>
          <p:cNvPr id="4" name="Title 3"/>
          <p:cNvSpPr>
            <a:spLocks noGrp="1"/>
          </p:cNvSpPr>
          <p:nvPr>
            <p:ph type="title"/>
          </p:nvPr>
        </p:nvSpPr>
        <p:spPr/>
        <p:txBody>
          <a:bodyPr/>
          <a:lstStyle/>
          <a:p>
            <a:r>
              <a:rPr lang="pl-PL" dirty="0">
                <a:latin typeface="Calibri" panose="020F0502020204030204" pitchFamily="34" charset="0"/>
              </a:rPr>
              <a:t>Blok VAT, w tym faktury ustrukturyzowane</a:t>
            </a:r>
            <a:r>
              <a:rPr lang="pl-PL" sz="2100" dirty="0">
                <a:latin typeface="Calibri" panose="020F0502020204030204" pitchFamily="34" charset="0"/>
                <a:cs typeface="Calibri" panose="020F0502020204030204" pitchFamily="34" charset="0"/>
              </a:rPr>
              <a:t/>
            </a:r>
            <a:br>
              <a:rPr lang="pl-PL" sz="2100" dirty="0">
                <a:latin typeface="Calibri" panose="020F0502020204030204" pitchFamily="34" charset="0"/>
                <a:cs typeface="Calibri" panose="020F0502020204030204" pitchFamily="34" charset="0"/>
              </a:rPr>
            </a:br>
            <a:endParaRPr lang="pl-PL" sz="2100" dirty="0">
              <a:latin typeface="Calibri" panose="020F0502020204030204" pitchFamily="34" charset="0"/>
              <a:cs typeface="Calibri" panose="020F0502020204030204" pitchFamily="34" charset="0"/>
            </a:endParaRPr>
          </a:p>
        </p:txBody>
      </p:sp>
      <p:sp>
        <p:nvSpPr>
          <p:cNvPr id="25" name="Content Placeholder 3">
            <a:extLst>
              <a:ext uri="{FF2B5EF4-FFF2-40B4-BE49-F238E27FC236}">
                <a16:creationId xmlns:a16="http://schemas.microsoft.com/office/drawing/2014/main" id="{C5D9AAB5-0BAB-4B85-B8AA-96704AB7F3C4}"/>
              </a:ext>
            </a:extLst>
          </p:cNvPr>
          <p:cNvSpPr txBox="1">
            <a:spLocks/>
          </p:cNvSpPr>
          <p:nvPr/>
        </p:nvSpPr>
        <p:spPr>
          <a:xfrm>
            <a:off x="764779" y="1852673"/>
            <a:ext cx="11158138" cy="4101453"/>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92D050"/>
              </a:buClr>
            </a:pPr>
            <a:r>
              <a:rPr lang="pl-PL" sz="1600" b="1" dirty="0">
                <a:cs typeface="Calibri" panose="020F0502020204030204" pitchFamily="34" charset="0"/>
              </a:rPr>
              <a:t>Problemy praktyczne</a:t>
            </a:r>
          </a:p>
          <a:p>
            <a:pPr marL="285750" indent="-285750">
              <a:buClr>
                <a:srgbClr val="92D050"/>
              </a:buClr>
              <a:buFont typeface="Wingdings" panose="05000000000000000000" pitchFamily="2" charset="2"/>
              <a:buChar char="§"/>
            </a:pPr>
            <a:r>
              <a:rPr lang="pl-PL" sz="1600" dirty="0">
                <a:cs typeface="Calibri" panose="020F0502020204030204" pitchFamily="34" charset="0"/>
              </a:rPr>
              <a:t>Wystawianie faktur na żądanie</a:t>
            </a:r>
          </a:p>
          <a:p>
            <a:pPr marL="285750" indent="-285750">
              <a:buClr>
                <a:srgbClr val="92D050"/>
              </a:buClr>
              <a:buFont typeface="Wingdings" panose="05000000000000000000" pitchFamily="2" charset="2"/>
              <a:buChar char="§"/>
            </a:pPr>
            <a:r>
              <a:rPr lang="pl-PL" sz="1600" dirty="0">
                <a:cs typeface="Calibri" panose="020F0502020204030204" pitchFamily="34" charset="0"/>
              </a:rPr>
              <a:t>Wystawianie dokumentów księgowych, które nie spełniają definicji „faktury” w rozumieniu ustawy o VAT, np. </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faktury wewnętrzne</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noty księgowe</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faktury proforma</a:t>
            </a:r>
          </a:p>
          <a:p>
            <a:pPr marL="285750" indent="-285750">
              <a:buClr>
                <a:srgbClr val="92D050"/>
              </a:buClr>
              <a:buFont typeface="Wingdings" panose="05000000000000000000" pitchFamily="2" charset="2"/>
              <a:buChar char="§"/>
            </a:pPr>
            <a:r>
              <a:rPr lang="pl-PL" sz="1600" dirty="0">
                <a:cs typeface="Calibri" panose="020F0502020204030204" pitchFamily="34" charset="0"/>
              </a:rPr>
              <a:t>Szczególne przypadki takie jak np.:</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fakturowanie reasekuracji </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rozliczenie inkasa i prowizji </a:t>
            </a:r>
          </a:p>
          <a:p>
            <a:pPr marL="590550" lvl="2" indent="-285750">
              <a:buClr>
                <a:srgbClr val="92D050"/>
              </a:buClr>
              <a:buFont typeface="Wingdings" panose="05000000000000000000" pitchFamily="2" charset="2"/>
              <a:buChar char="Ø"/>
            </a:pPr>
            <a:r>
              <a:rPr lang="pl-PL" sz="1600" dirty="0">
                <a:cs typeface="Calibri" panose="020F0502020204030204" pitchFamily="34" charset="0"/>
              </a:rPr>
              <a:t>wskazywanie na fakturach ustrukturyzowanych roli podmiotu (np. faktor, odbiorca, podmiot pierwotny, wystawca faktury, dokonujący płatności, itd.)</a:t>
            </a:r>
          </a:p>
          <a:p>
            <a:pPr>
              <a:buClr>
                <a:srgbClr val="92D050"/>
              </a:buClr>
            </a:pPr>
            <a:endParaRPr lang="pl-PL" sz="1600" dirty="0">
              <a:cs typeface="Calibri" panose="020F0502020204030204" pitchFamily="34" charset="0"/>
            </a:endParaRPr>
          </a:p>
          <a:p>
            <a:pPr>
              <a:buClr>
                <a:srgbClr val="92D050"/>
              </a:buClr>
            </a:pPr>
            <a:r>
              <a:rPr lang="pl-PL" sz="1600" dirty="0">
                <a:cs typeface="Calibri" panose="020F0502020204030204" pitchFamily="34" charset="0"/>
              </a:rPr>
              <a:t> </a:t>
            </a:r>
          </a:p>
          <a:p>
            <a:pPr>
              <a:buClr>
                <a:srgbClr val="92D050"/>
              </a:buCl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grpSp>
        <p:nvGrpSpPr>
          <p:cNvPr id="7" name="Group 174">
            <a:extLst>
              <a:ext uri="{FF2B5EF4-FFF2-40B4-BE49-F238E27FC236}">
                <a16:creationId xmlns:a16="http://schemas.microsoft.com/office/drawing/2014/main" id="{49185F13-7332-43F9-BBFB-A52F9077E24A}"/>
              </a:ext>
            </a:extLst>
          </p:cNvPr>
          <p:cNvGrpSpPr>
            <a:grpSpLocks noChangeAspect="1"/>
          </p:cNvGrpSpPr>
          <p:nvPr/>
        </p:nvGrpSpPr>
        <p:grpSpPr bwMode="auto">
          <a:xfrm>
            <a:off x="308026" y="1775225"/>
            <a:ext cx="367041" cy="367041"/>
            <a:chOff x="5265" y="1631"/>
            <a:chExt cx="340" cy="340"/>
          </a:xfrm>
          <a:solidFill>
            <a:srgbClr val="92D050"/>
          </a:solidFill>
        </p:grpSpPr>
        <p:sp>
          <p:nvSpPr>
            <p:cNvPr id="8" name="Freeform 175">
              <a:extLst>
                <a:ext uri="{FF2B5EF4-FFF2-40B4-BE49-F238E27FC236}">
                  <a16:creationId xmlns:a16="http://schemas.microsoft.com/office/drawing/2014/main" id="{90937940-184C-42B4-84DC-003FA5C750A3}"/>
                </a:ext>
              </a:extLst>
            </p:cNvPr>
            <p:cNvSpPr>
              <a:spLocks noEditPoints="1"/>
            </p:cNvSpPr>
            <p:nvPr/>
          </p:nvSpPr>
          <p:spPr bwMode="auto">
            <a:xfrm>
              <a:off x="5265" y="1631"/>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176">
              <a:extLst>
                <a:ext uri="{FF2B5EF4-FFF2-40B4-BE49-F238E27FC236}">
                  <a16:creationId xmlns:a16="http://schemas.microsoft.com/office/drawing/2014/main" id="{F43450DA-084C-4EE5-AA4B-F0456C0E769D}"/>
                </a:ext>
              </a:extLst>
            </p:cNvPr>
            <p:cNvSpPr>
              <a:spLocks/>
            </p:cNvSpPr>
            <p:nvPr/>
          </p:nvSpPr>
          <p:spPr bwMode="auto">
            <a:xfrm>
              <a:off x="5357" y="1703"/>
              <a:ext cx="166" cy="176"/>
            </a:xfrm>
            <a:custGeom>
              <a:avLst/>
              <a:gdLst>
                <a:gd name="T0" fmla="*/ 249 w 249"/>
                <a:gd name="T1" fmla="*/ 106 h 266"/>
                <a:gd name="T2" fmla="*/ 217 w 249"/>
                <a:gd name="T3" fmla="*/ 138 h 266"/>
                <a:gd name="T4" fmla="*/ 193 w 249"/>
                <a:gd name="T5" fmla="*/ 138 h 266"/>
                <a:gd name="T6" fmla="*/ 195 w 249"/>
                <a:gd name="T7" fmla="*/ 147 h 266"/>
                <a:gd name="T8" fmla="*/ 171 w 249"/>
                <a:gd name="T9" fmla="*/ 179 h 266"/>
                <a:gd name="T10" fmla="*/ 173 w 249"/>
                <a:gd name="T11" fmla="*/ 190 h 266"/>
                <a:gd name="T12" fmla="*/ 159 w 249"/>
                <a:gd name="T13" fmla="*/ 218 h 266"/>
                <a:gd name="T14" fmla="*/ 163 w 249"/>
                <a:gd name="T15" fmla="*/ 232 h 266"/>
                <a:gd name="T16" fmla="*/ 131 w 249"/>
                <a:gd name="T17" fmla="*/ 266 h 266"/>
                <a:gd name="T18" fmla="*/ 89 w 249"/>
                <a:gd name="T19" fmla="*/ 266 h 266"/>
                <a:gd name="T20" fmla="*/ 87 w 249"/>
                <a:gd name="T21" fmla="*/ 266 h 266"/>
                <a:gd name="T22" fmla="*/ 7 w 249"/>
                <a:gd name="T23" fmla="*/ 240 h 266"/>
                <a:gd name="T24" fmla="*/ 6 w 249"/>
                <a:gd name="T25" fmla="*/ 225 h 266"/>
                <a:gd name="T26" fmla="*/ 21 w 249"/>
                <a:gd name="T27" fmla="*/ 224 h 266"/>
                <a:gd name="T28" fmla="*/ 88 w 249"/>
                <a:gd name="T29" fmla="*/ 244 h 266"/>
                <a:gd name="T30" fmla="*/ 131 w 249"/>
                <a:gd name="T31" fmla="*/ 244 h 266"/>
                <a:gd name="T32" fmla="*/ 142 w 249"/>
                <a:gd name="T33" fmla="*/ 232 h 266"/>
                <a:gd name="T34" fmla="*/ 128 w 249"/>
                <a:gd name="T35" fmla="*/ 223 h 266"/>
                <a:gd name="T36" fmla="*/ 117 w 249"/>
                <a:gd name="T37" fmla="*/ 212 h 266"/>
                <a:gd name="T38" fmla="*/ 128 w 249"/>
                <a:gd name="T39" fmla="*/ 202 h 266"/>
                <a:gd name="T40" fmla="*/ 142 w 249"/>
                <a:gd name="T41" fmla="*/ 202 h 266"/>
                <a:gd name="T42" fmla="*/ 152 w 249"/>
                <a:gd name="T43" fmla="*/ 190 h 266"/>
                <a:gd name="T44" fmla="*/ 138 w 249"/>
                <a:gd name="T45" fmla="*/ 180 h 266"/>
                <a:gd name="T46" fmla="*/ 128 w 249"/>
                <a:gd name="T47" fmla="*/ 180 h 266"/>
                <a:gd name="T48" fmla="*/ 117 w 249"/>
                <a:gd name="T49" fmla="*/ 170 h 266"/>
                <a:gd name="T50" fmla="*/ 128 w 249"/>
                <a:gd name="T51" fmla="*/ 159 h 266"/>
                <a:gd name="T52" fmla="*/ 163 w 249"/>
                <a:gd name="T53" fmla="*/ 159 h 266"/>
                <a:gd name="T54" fmla="*/ 173 w 249"/>
                <a:gd name="T55" fmla="*/ 147 h 266"/>
                <a:gd name="T56" fmla="*/ 160 w 249"/>
                <a:gd name="T57" fmla="*/ 138 h 266"/>
                <a:gd name="T58" fmla="*/ 128 w 249"/>
                <a:gd name="T59" fmla="*/ 138 h 266"/>
                <a:gd name="T60" fmla="*/ 117 w 249"/>
                <a:gd name="T61" fmla="*/ 127 h 266"/>
                <a:gd name="T62" fmla="*/ 128 w 249"/>
                <a:gd name="T63" fmla="*/ 116 h 266"/>
                <a:gd name="T64" fmla="*/ 217 w 249"/>
                <a:gd name="T65" fmla="*/ 116 h 266"/>
                <a:gd name="T66" fmla="*/ 227 w 249"/>
                <a:gd name="T67" fmla="*/ 106 h 266"/>
                <a:gd name="T68" fmla="*/ 217 w 249"/>
                <a:gd name="T69" fmla="*/ 95 h 266"/>
                <a:gd name="T70" fmla="*/ 89 w 249"/>
                <a:gd name="T71" fmla="*/ 95 h 266"/>
                <a:gd name="T72" fmla="*/ 80 w 249"/>
                <a:gd name="T73" fmla="*/ 90 h 266"/>
                <a:gd name="T74" fmla="*/ 79 w 249"/>
                <a:gd name="T75" fmla="*/ 79 h 266"/>
                <a:gd name="T76" fmla="*/ 138 w 249"/>
                <a:gd name="T77" fmla="*/ 43 h 266"/>
                <a:gd name="T78" fmla="*/ 142 w 249"/>
                <a:gd name="T79" fmla="*/ 28 h 266"/>
                <a:gd name="T80" fmla="*/ 126 w 249"/>
                <a:gd name="T81" fmla="*/ 27 h 266"/>
                <a:gd name="T82" fmla="*/ 124 w 249"/>
                <a:gd name="T83" fmla="*/ 27 h 266"/>
                <a:gd name="T84" fmla="*/ 21 w 249"/>
                <a:gd name="T85" fmla="*/ 99 h 266"/>
                <a:gd name="T86" fmla="*/ 7 w 249"/>
                <a:gd name="T87" fmla="*/ 102 h 266"/>
                <a:gd name="T88" fmla="*/ 3 w 249"/>
                <a:gd name="T89" fmla="*/ 88 h 266"/>
                <a:gd name="T90" fmla="*/ 117 w 249"/>
                <a:gd name="T91" fmla="*/ 7 h 266"/>
                <a:gd name="T92" fmla="*/ 161 w 249"/>
                <a:gd name="T93" fmla="*/ 19 h 266"/>
                <a:gd name="T94" fmla="*/ 147 w 249"/>
                <a:gd name="T95" fmla="*/ 62 h 266"/>
                <a:gd name="T96" fmla="*/ 145 w 249"/>
                <a:gd name="T97" fmla="*/ 63 h 266"/>
                <a:gd name="T98" fmla="*/ 117 w 249"/>
                <a:gd name="T99" fmla="*/ 74 h 266"/>
                <a:gd name="T100" fmla="*/ 217 w 249"/>
                <a:gd name="T101" fmla="*/ 74 h 266"/>
                <a:gd name="T102" fmla="*/ 249 w 249"/>
                <a:gd name="T103" fmla="*/ 10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9" h="266">
                  <a:moveTo>
                    <a:pt x="249" y="106"/>
                  </a:moveTo>
                  <a:cubicBezTo>
                    <a:pt x="249" y="123"/>
                    <a:pt x="234" y="138"/>
                    <a:pt x="217" y="138"/>
                  </a:cubicBezTo>
                  <a:cubicBezTo>
                    <a:pt x="193" y="138"/>
                    <a:pt x="193" y="138"/>
                    <a:pt x="193" y="138"/>
                  </a:cubicBezTo>
                  <a:cubicBezTo>
                    <a:pt x="194" y="141"/>
                    <a:pt x="195" y="144"/>
                    <a:pt x="195" y="147"/>
                  </a:cubicBezTo>
                  <a:cubicBezTo>
                    <a:pt x="195" y="163"/>
                    <a:pt x="184" y="176"/>
                    <a:pt x="171" y="179"/>
                  </a:cubicBezTo>
                  <a:cubicBezTo>
                    <a:pt x="172" y="183"/>
                    <a:pt x="173" y="186"/>
                    <a:pt x="173" y="190"/>
                  </a:cubicBezTo>
                  <a:cubicBezTo>
                    <a:pt x="173" y="202"/>
                    <a:pt x="168" y="212"/>
                    <a:pt x="159" y="218"/>
                  </a:cubicBezTo>
                  <a:cubicBezTo>
                    <a:pt x="162" y="222"/>
                    <a:pt x="163" y="226"/>
                    <a:pt x="163" y="232"/>
                  </a:cubicBezTo>
                  <a:cubicBezTo>
                    <a:pt x="163" y="250"/>
                    <a:pt x="149" y="266"/>
                    <a:pt x="131" y="266"/>
                  </a:cubicBezTo>
                  <a:cubicBezTo>
                    <a:pt x="89" y="266"/>
                    <a:pt x="89" y="266"/>
                    <a:pt x="89" y="266"/>
                  </a:cubicBezTo>
                  <a:cubicBezTo>
                    <a:pt x="89" y="266"/>
                    <a:pt x="88" y="266"/>
                    <a:pt x="87" y="266"/>
                  </a:cubicBezTo>
                  <a:cubicBezTo>
                    <a:pt x="77" y="266"/>
                    <a:pt x="36" y="264"/>
                    <a:pt x="7" y="240"/>
                  </a:cubicBezTo>
                  <a:cubicBezTo>
                    <a:pt x="3" y="236"/>
                    <a:pt x="2" y="229"/>
                    <a:pt x="6" y="225"/>
                  </a:cubicBezTo>
                  <a:cubicBezTo>
                    <a:pt x="10" y="220"/>
                    <a:pt x="17" y="220"/>
                    <a:pt x="21" y="224"/>
                  </a:cubicBezTo>
                  <a:cubicBezTo>
                    <a:pt x="47" y="245"/>
                    <a:pt x="88" y="244"/>
                    <a:pt x="88" y="244"/>
                  </a:cubicBezTo>
                  <a:cubicBezTo>
                    <a:pt x="131" y="244"/>
                    <a:pt x="131" y="244"/>
                    <a:pt x="131" y="244"/>
                  </a:cubicBezTo>
                  <a:cubicBezTo>
                    <a:pt x="137" y="244"/>
                    <a:pt x="142" y="238"/>
                    <a:pt x="142" y="232"/>
                  </a:cubicBezTo>
                  <a:cubicBezTo>
                    <a:pt x="142" y="227"/>
                    <a:pt x="135" y="223"/>
                    <a:pt x="128" y="223"/>
                  </a:cubicBezTo>
                  <a:cubicBezTo>
                    <a:pt x="122" y="223"/>
                    <a:pt x="117" y="218"/>
                    <a:pt x="117" y="212"/>
                  </a:cubicBezTo>
                  <a:cubicBezTo>
                    <a:pt x="117" y="206"/>
                    <a:pt x="122" y="202"/>
                    <a:pt x="128" y="202"/>
                  </a:cubicBezTo>
                  <a:cubicBezTo>
                    <a:pt x="142" y="202"/>
                    <a:pt x="142" y="202"/>
                    <a:pt x="142" y="202"/>
                  </a:cubicBezTo>
                  <a:cubicBezTo>
                    <a:pt x="148" y="202"/>
                    <a:pt x="152" y="196"/>
                    <a:pt x="152" y="190"/>
                  </a:cubicBezTo>
                  <a:cubicBezTo>
                    <a:pt x="152" y="185"/>
                    <a:pt x="145" y="180"/>
                    <a:pt x="138" y="180"/>
                  </a:cubicBezTo>
                  <a:cubicBezTo>
                    <a:pt x="128" y="180"/>
                    <a:pt x="128" y="180"/>
                    <a:pt x="128" y="180"/>
                  </a:cubicBezTo>
                  <a:cubicBezTo>
                    <a:pt x="122" y="180"/>
                    <a:pt x="117" y="176"/>
                    <a:pt x="117" y="170"/>
                  </a:cubicBezTo>
                  <a:cubicBezTo>
                    <a:pt x="117" y="164"/>
                    <a:pt x="122" y="159"/>
                    <a:pt x="128" y="159"/>
                  </a:cubicBezTo>
                  <a:cubicBezTo>
                    <a:pt x="163" y="159"/>
                    <a:pt x="163" y="159"/>
                    <a:pt x="163" y="159"/>
                  </a:cubicBezTo>
                  <a:cubicBezTo>
                    <a:pt x="169" y="159"/>
                    <a:pt x="173" y="153"/>
                    <a:pt x="173" y="147"/>
                  </a:cubicBezTo>
                  <a:cubicBezTo>
                    <a:pt x="173" y="142"/>
                    <a:pt x="166" y="138"/>
                    <a:pt x="160" y="138"/>
                  </a:cubicBezTo>
                  <a:cubicBezTo>
                    <a:pt x="128" y="138"/>
                    <a:pt x="128" y="138"/>
                    <a:pt x="128" y="138"/>
                  </a:cubicBezTo>
                  <a:cubicBezTo>
                    <a:pt x="122" y="138"/>
                    <a:pt x="117" y="133"/>
                    <a:pt x="117" y="127"/>
                  </a:cubicBezTo>
                  <a:cubicBezTo>
                    <a:pt x="117" y="121"/>
                    <a:pt x="122" y="116"/>
                    <a:pt x="128" y="116"/>
                  </a:cubicBezTo>
                  <a:cubicBezTo>
                    <a:pt x="217" y="116"/>
                    <a:pt x="217" y="116"/>
                    <a:pt x="217" y="116"/>
                  </a:cubicBezTo>
                  <a:cubicBezTo>
                    <a:pt x="223" y="116"/>
                    <a:pt x="227" y="112"/>
                    <a:pt x="227" y="106"/>
                  </a:cubicBezTo>
                  <a:cubicBezTo>
                    <a:pt x="227" y="100"/>
                    <a:pt x="223" y="95"/>
                    <a:pt x="217" y="95"/>
                  </a:cubicBezTo>
                  <a:cubicBezTo>
                    <a:pt x="89" y="95"/>
                    <a:pt x="89" y="95"/>
                    <a:pt x="89" y="95"/>
                  </a:cubicBezTo>
                  <a:cubicBezTo>
                    <a:pt x="85" y="95"/>
                    <a:pt x="82" y="93"/>
                    <a:pt x="80" y="90"/>
                  </a:cubicBezTo>
                  <a:cubicBezTo>
                    <a:pt x="78" y="87"/>
                    <a:pt x="78" y="83"/>
                    <a:pt x="79" y="79"/>
                  </a:cubicBezTo>
                  <a:cubicBezTo>
                    <a:pt x="91" y="56"/>
                    <a:pt x="129" y="45"/>
                    <a:pt x="138" y="43"/>
                  </a:cubicBezTo>
                  <a:cubicBezTo>
                    <a:pt x="143" y="40"/>
                    <a:pt x="145" y="33"/>
                    <a:pt x="142" y="28"/>
                  </a:cubicBezTo>
                  <a:cubicBezTo>
                    <a:pt x="140" y="24"/>
                    <a:pt x="131" y="24"/>
                    <a:pt x="126" y="27"/>
                  </a:cubicBezTo>
                  <a:cubicBezTo>
                    <a:pt x="125" y="27"/>
                    <a:pt x="125" y="27"/>
                    <a:pt x="124" y="27"/>
                  </a:cubicBezTo>
                  <a:cubicBezTo>
                    <a:pt x="124" y="27"/>
                    <a:pt x="48" y="56"/>
                    <a:pt x="21" y="99"/>
                  </a:cubicBezTo>
                  <a:cubicBezTo>
                    <a:pt x="18" y="104"/>
                    <a:pt x="12" y="106"/>
                    <a:pt x="7" y="102"/>
                  </a:cubicBezTo>
                  <a:cubicBezTo>
                    <a:pt x="2" y="99"/>
                    <a:pt x="0" y="93"/>
                    <a:pt x="3" y="88"/>
                  </a:cubicBezTo>
                  <a:cubicBezTo>
                    <a:pt x="33" y="40"/>
                    <a:pt x="109" y="10"/>
                    <a:pt x="117" y="7"/>
                  </a:cubicBezTo>
                  <a:cubicBezTo>
                    <a:pt x="132" y="0"/>
                    <a:pt x="153" y="2"/>
                    <a:pt x="161" y="19"/>
                  </a:cubicBezTo>
                  <a:cubicBezTo>
                    <a:pt x="169" y="35"/>
                    <a:pt x="163" y="55"/>
                    <a:pt x="147" y="62"/>
                  </a:cubicBezTo>
                  <a:cubicBezTo>
                    <a:pt x="146" y="63"/>
                    <a:pt x="145" y="63"/>
                    <a:pt x="145" y="63"/>
                  </a:cubicBezTo>
                  <a:cubicBezTo>
                    <a:pt x="137" y="65"/>
                    <a:pt x="126" y="69"/>
                    <a:pt x="117" y="74"/>
                  </a:cubicBezTo>
                  <a:cubicBezTo>
                    <a:pt x="217" y="74"/>
                    <a:pt x="217" y="74"/>
                    <a:pt x="217" y="74"/>
                  </a:cubicBezTo>
                  <a:cubicBezTo>
                    <a:pt x="234" y="74"/>
                    <a:pt x="249" y="88"/>
                    <a:pt x="249"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10" name="Straight Connector 9">
            <a:extLst>
              <a:ext uri="{FF2B5EF4-FFF2-40B4-BE49-F238E27FC236}">
                <a16:creationId xmlns:a16="http://schemas.microsoft.com/office/drawing/2014/main" id="{28BD43E8-0397-4228-84F3-964004F57CF7}"/>
              </a:ext>
            </a:extLst>
          </p:cNvPr>
          <p:cNvCxnSpPr>
            <a:cxnSpLocks/>
          </p:cNvCxnSpPr>
          <p:nvPr/>
        </p:nvCxnSpPr>
        <p:spPr>
          <a:xfrm flipV="1">
            <a:off x="764779" y="2142266"/>
            <a:ext cx="3002990" cy="18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0575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4"/>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Opodatkowanie VAT usług finansowych</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FECA657-DCF2-4E04-875F-23CDB2B4B0FB}"/>
              </a:ext>
            </a:extLst>
          </p:cNvPr>
          <p:cNvSpPr>
            <a:spLocks noChangeArrowheads="1"/>
          </p:cNvSpPr>
          <p:nvPr/>
        </p:nvSpPr>
        <p:spPr bwMode="auto">
          <a:xfrm>
            <a:off x="4833824" y="1861456"/>
            <a:ext cx="2600325" cy="4382581"/>
          </a:xfrm>
          <a:prstGeom prst="rect">
            <a:avLst/>
          </a:prstGeom>
          <a:noFill/>
          <a:ln w="6350" algn="ctr">
            <a:solidFill>
              <a:srgbClr val="BBBCBC"/>
            </a:solidFill>
            <a:miter lim="800000"/>
            <a:headEnd/>
            <a:tailEnd/>
          </a:ln>
        </p:spPr>
        <p:txBody>
          <a:bodyPr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pl-PL" altLang="ja-JP" sz="2000" b="1" dirty="0">
                <a:latin typeface="Calibri" panose="020F0502020204030204" pitchFamily="34" charset="0"/>
                <a:ea typeface="ＭＳ Ｐゴシック" pitchFamily="50" charset="-128"/>
                <a:cs typeface="Calibri" panose="020F0502020204030204" pitchFamily="34" charset="0"/>
              </a:rPr>
              <a:t>Podstawowe</a:t>
            </a:r>
          </a:p>
          <a:p>
            <a:pPr algn="ctr">
              <a:defRPr/>
            </a:pPr>
            <a:r>
              <a:rPr lang="pl-PL" altLang="ja-JP" sz="2000" b="1" dirty="0">
                <a:latin typeface="Calibri" panose="020F0502020204030204" pitchFamily="34" charset="0"/>
                <a:ea typeface="ＭＳ Ｐゴシック" pitchFamily="50" charset="-128"/>
                <a:cs typeface="Calibri" panose="020F0502020204030204" pitchFamily="34" charset="0"/>
              </a:rPr>
              <a:t>założenia</a:t>
            </a:r>
          </a:p>
          <a:p>
            <a:pPr algn="ctr">
              <a:defRPr/>
            </a:pPr>
            <a:r>
              <a:rPr lang="pl-PL" altLang="ja-JP" sz="2000" b="1" dirty="0">
                <a:latin typeface="Calibri" panose="020F0502020204030204" pitchFamily="34" charset="0"/>
                <a:ea typeface="ＭＳ Ｐゴシック" pitchFamily="50" charset="-128"/>
                <a:cs typeface="Calibri" panose="020F0502020204030204" pitchFamily="34" charset="0"/>
              </a:rPr>
              <a:t>przepisów</a:t>
            </a:r>
          </a:p>
        </p:txBody>
      </p:sp>
      <p:sp>
        <p:nvSpPr>
          <p:cNvPr id="22" name="Text Placeholder 5">
            <a:extLst>
              <a:ext uri="{FF2B5EF4-FFF2-40B4-BE49-F238E27FC236}">
                <a16:creationId xmlns:a16="http://schemas.microsoft.com/office/drawing/2014/main" id="{A4638DE1-F791-47CB-ABBA-8873E5414902}"/>
              </a:ext>
            </a:extLst>
          </p:cNvPr>
          <p:cNvSpPr txBox="1">
            <a:spLocks/>
          </p:cNvSpPr>
          <p:nvPr/>
        </p:nvSpPr>
        <p:spPr>
          <a:xfrm flipH="1">
            <a:off x="2176011" y="2020566"/>
            <a:ext cx="3146425" cy="990000"/>
          </a:xfrm>
          <a:prstGeom prst="homePlate">
            <a:avLst>
              <a:gd name="adj" fmla="val 22028"/>
            </a:avLst>
          </a:prstGeom>
          <a:solidFill>
            <a:schemeClr val="bg1">
              <a:lumMod val="95000"/>
            </a:schemeClr>
          </a:solidFill>
          <a:ln>
            <a:solidFill>
              <a:srgbClr val="D0D0CE"/>
            </a:solidFill>
          </a:ln>
        </p:spPr>
        <p:txBody>
          <a:bodyPr wrap="square" lIns="18288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bg1"/>
              </a:buClr>
              <a:buSzPct val="100000"/>
            </a:pPr>
            <a:r>
              <a:rPr lang="pl-PL" sz="1600" dirty="0">
                <a:solidFill>
                  <a:srgbClr val="86BC25"/>
                </a:solidFill>
                <a:cs typeface="Calibri" panose="020F0502020204030204" pitchFamily="34" charset="0"/>
              </a:rPr>
              <a:t>Zmiana dotyczy wyłącznie transakcji B2B</a:t>
            </a:r>
          </a:p>
        </p:txBody>
      </p:sp>
      <p:sp>
        <p:nvSpPr>
          <p:cNvPr id="24" name="Text Placeholder 5">
            <a:extLst>
              <a:ext uri="{FF2B5EF4-FFF2-40B4-BE49-F238E27FC236}">
                <a16:creationId xmlns:a16="http://schemas.microsoft.com/office/drawing/2014/main" id="{BF3B57DD-7DE3-4950-B8B3-003A7D5AECFD}"/>
              </a:ext>
            </a:extLst>
          </p:cNvPr>
          <p:cNvSpPr txBox="1">
            <a:spLocks/>
          </p:cNvSpPr>
          <p:nvPr/>
        </p:nvSpPr>
        <p:spPr>
          <a:xfrm flipH="1">
            <a:off x="2176011" y="3110312"/>
            <a:ext cx="3146425" cy="990000"/>
          </a:xfrm>
          <a:prstGeom prst="homePlate">
            <a:avLst>
              <a:gd name="adj" fmla="val 22028"/>
            </a:avLst>
          </a:prstGeom>
          <a:solidFill>
            <a:schemeClr val="bg1">
              <a:lumMod val="95000"/>
            </a:schemeClr>
          </a:solidFill>
          <a:ln>
            <a:solidFill>
              <a:srgbClr val="BFBFBF"/>
            </a:solidFill>
          </a:ln>
        </p:spPr>
        <p:txBody>
          <a:bodyPr wrap="square" lIns="18288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bg1"/>
              </a:buClr>
              <a:buSzPct val="100000"/>
            </a:pPr>
            <a:r>
              <a:rPr lang="pl-PL" sz="1600" dirty="0">
                <a:solidFill>
                  <a:srgbClr val="86BC25"/>
                </a:solidFill>
                <a:cs typeface="Calibri" panose="020F0502020204030204" pitchFamily="34" charset="0"/>
              </a:rPr>
              <a:t>Usługi finansowe na rzecz osób fizycznych będą nadal obowiązkowo zwolnione z VAT</a:t>
            </a:r>
          </a:p>
        </p:txBody>
      </p:sp>
      <p:sp>
        <p:nvSpPr>
          <p:cNvPr id="26" name="Text Placeholder 5">
            <a:extLst>
              <a:ext uri="{FF2B5EF4-FFF2-40B4-BE49-F238E27FC236}">
                <a16:creationId xmlns:a16="http://schemas.microsoft.com/office/drawing/2014/main" id="{1AB14DEB-32EE-4B8E-94DD-3631A2B57EA5}"/>
              </a:ext>
            </a:extLst>
          </p:cNvPr>
          <p:cNvSpPr txBox="1">
            <a:spLocks/>
          </p:cNvSpPr>
          <p:nvPr/>
        </p:nvSpPr>
        <p:spPr>
          <a:xfrm flipH="1">
            <a:off x="2176011" y="4200058"/>
            <a:ext cx="3146425" cy="990000"/>
          </a:xfrm>
          <a:prstGeom prst="homePlate">
            <a:avLst>
              <a:gd name="adj" fmla="val 22028"/>
            </a:avLst>
          </a:prstGeom>
          <a:solidFill>
            <a:schemeClr val="bg1">
              <a:lumMod val="95000"/>
            </a:schemeClr>
          </a:solidFill>
          <a:ln>
            <a:solidFill>
              <a:srgbClr val="BFBFBF"/>
            </a:solidFill>
          </a:ln>
        </p:spPr>
        <p:txBody>
          <a:bodyPr wrap="square" lIns="18288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bg1"/>
              </a:buClr>
              <a:buSzPct val="100000"/>
            </a:pPr>
            <a:r>
              <a:rPr lang="pl-PL" sz="1600" dirty="0">
                <a:solidFill>
                  <a:srgbClr val="86BC25"/>
                </a:solidFill>
                <a:cs typeface="Calibri" panose="020F0502020204030204" pitchFamily="34" charset="0"/>
              </a:rPr>
              <a:t>Opcja opodatkowania nie ma zastosowania do usług ubezpieczeniowych</a:t>
            </a:r>
          </a:p>
        </p:txBody>
      </p:sp>
      <p:sp>
        <p:nvSpPr>
          <p:cNvPr id="27" name="Text Placeholder 5">
            <a:extLst>
              <a:ext uri="{FF2B5EF4-FFF2-40B4-BE49-F238E27FC236}">
                <a16:creationId xmlns:a16="http://schemas.microsoft.com/office/drawing/2014/main" id="{60A01BFA-5A8A-4B77-8D8D-68406AAF8BA2}"/>
              </a:ext>
            </a:extLst>
          </p:cNvPr>
          <p:cNvSpPr txBox="1">
            <a:spLocks/>
          </p:cNvSpPr>
          <p:nvPr/>
        </p:nvSpPr>
        <p:spPr>
          <a:xfrm>
            <a:off x="6945537" y="2934000"/>
            <a:ext cx="3146425" cy="990000"/>
          </a:xfrm>
          <a:prstGeom prst="homePlate">
            <a:avLst>
              <a:gd name="adj" fmla="val 22028"/>
            </a:avLst>
          </a:prstGeom>
          <a:solidFill>
            <a:srgbClr val="86BC25"/>
          </a:solidFill>
          <a:ln>
            <a:noFill/>
          </a:ln>
        </p:spPr>
        <p:txBody>
          <a:bodyPr wrap="square"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bg1"/>
              </a:buClr>
              <a:buSzPct val="100000"/>
            </a:pPr>
            <a:r>
              <a:rPr lang="pl-PL" sz="1600" dirty="0">
                <a:solidFill>
                  <a:schemeClr val="bg1"/>
                </a:solidFill>
                <a:cs typeface="Calibri" panose="020F0502020204030204" pitchFamily="34" charset="0"/>
              </a:rPr>
              <a:t>Wybór opcji opodatkowania musi objąć wszystkie typy świadczenia usług zwolnionych</a:t>
            </a:r>
          </a:p>
        </p:txBody>
      </p:sp>
      <p:sp>
        <p:nvSpPr>
          <p:cNvPr id="28" name="Text Placeholder 5">
            <a:extLst>
              <a:ext uri="{FF2B5EF4-FFF2-40B4-BE49-F238E27FC236}">
                <a16:creationId xmlns:a16="http://schemas.microsoft.com/office/drawing/2014/main" id="{B24D2547-F66E-42C7-BFB2-D58C7CC78375}"/>
              </a:ext>
            </a:extLst>
          </p:cNvPr>
          <p:cNvSpPr txBox="1">
            <a:spLocks/>
          </p:cNvSpPr>
          <p:nvPr/>
        </p:nvSpPr>
        <p:spPr>
          <a:xfrm>
            <a:off x="6945537" y="4023746"/>
            <a:ext cx="3146425" cy="990000"/>
          </a:xfrm>
          <a:prstGeom prst="homePlate">
            <a:avLst>
              <a:gd name="adj" fmla="val 22028"/>
            </a:avLst>
          </a:prstGeom>
          <a:solidFill>
            <a:srgbClr val="86BC25"/>
          </a:solidFill>
          <a:ln>
            <a:noFill/>
          </a:ln>
        </p:spPr>
        <p:txBody>
          <a:bodyPr wrap="squar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buClr>
                <a:schemeClr val="bg1"/>
              </a:buClr>
              <a:buSzPct val="100000"/>
            </a:pPr>
            <a:r>
              <a:rPr lang="pl-PL" sz="1600" dirty="0">
                <a:solidFill>
                  <a:schemeClr val="bg1"/>
                </a:solidFill>
                <a:cs typeface="Calibri" panose="020F0502020204030204" pitchFamily="34" charset="0"/>
              </a:rPr>
              <a:t>Zobowiązanie do opodatkowania wszystkich takich usług przez okres co najmniej 2 lat </a:t>
            </a:r>
          </a:p>
        </p:txBody>
      </p:sp>
      <p:sp>
        <p:nvSpPr>
          <p:cNvPr id="33" name="Text Placeholder 5">
            <a:extLst>
              <a:ext uri="{FF2B5EF4-FFF2-40B4-BE49-F238E27FC236}">
                <a16:creationId xmlns:a16="http://schemas.microsoft.com/office/drawing/2014/main" id="{42A82E20-E328-4B39-A3BD-523800397707}"/>
              </a:ext>
            </a:extLst>
          </p:cNvPr>
          <p:cNvSpPr txBox="1">
            <a:spLocks/>
          </p:cNvSpPr>
          <p:nvPr/>
        </p:nvSpPr>
        <p:spPr>
          <a:xfrm>
            <a:off x="6945536" y="5113492"/>
            <a:ext cx="3146425" cy="989999"/>
          </a:xfrm>
          <a:prstGeom prst="homePlate">
            <a:avLst>
              <a:gd name="adj" fmla="val 22028"/>
            </a:avLst>
          </a:prstGeom>
          <a:solidFill>
            <a:srgbClr val="86BC25"/>
          </a:solidFill>
          <a:ln>
            <a:noFill/>
          </a:ln>
        </p:spPr>
        <p:txBody>
          <a:bodyPr wrap="square"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buClr>
                <a:schemeClr val="bg1"/>
              </a:buClr>
              <a:buSzPct val="100000"/>
            </a:pPr>
            <a:endParaRPr lang="pl-PL" sz="1600" dirty="0">
              <a:solidFill>
                <a:schemeClr val="bg1"/>
              </a:solidFill>
              <a:cs typeface="Calibri" panose="020F0502020204030204" pitchFamily="34" charset="0"/>
            </a:endParaRPr>
          </a:p>
          <a:p>
            <a:pPr algn="ctr">
              <a:spcBef>
                <a:spcPts val="600"/>
              </a:spcBef>
              <a:buClr>
                <a:schemeClr val="bg1"/>
              </a:buClr>
              <a:buSzPct val="100000"/>
            </a:pPr>
            <a:r>
              <a:rPr lang="pl-PL" sz="1600" dirty="0">
                <a:solidFill>
                  <a:schemeClr val="bg1"/>
                </a:solidFill>
                <a:cs typeface="Calibri" panose="020F0502020204030204" pitchFamily="34" charset="0"/>
              </a:rPr>
              <a:t>Pisemne zawiadomienie o wyborze/rezygnacji z opcji opodatkowania do właściwego NUS</a:t>
            </a:r>
          </a:p>
          <a:p>
            <a:pPr algn="ctr">
              <a:spcBef>
                <a:spcPts val="600"/>
              </a:spcBef>
              <a:buClr>
                <a:schemeClr val="bg1"/>
              </a:buClr>
              <a:buSzPct val="100000"/>
            </a:pPr>
            <a:endParaRPr lang="pl-PL" sz="1600" dirty="0">
              <a:solidFill>
                <a:schemeClr val="bg1"/>
              </a:solidFill>
              <a:cs typeface="Calibri" panose="020F0502020204030204" pitchFamily="34" charset="0"/>
            </a:endParaRPr>
          </a:p>
        </p:txBody>
      </p:sp>
      <p:sp>
        <p:nvSpPr>
          <p:cNvPr id="2" name="TextBox 1"/>
          <p:cNvSpPr txBox="1"/>
          <p:nvPr/>
        </p:nvSpPr>
        <p:spPr>
          <a:xfrm>
            <a:off x="696286" y="1409350"/>
            <a:ext cx="9395675" cy="276999"/>
          </a:xfrm>
          <a:prstGeom prst="rect">
            <a:avLst/>
          </a:prstGeom>
          <a:noFill/>
        </p:spPr>
        <p:txBody>
          <a:bodyPr wrap="square" lIns="0" tIns="0" rIns="0" bIns="0" rtlCol="0">
            <a:spAutoFit/>
          </a:bodyPr>
          <a:lstStyle/>
          <a:p>
            <a:pPr algn="ctr">
              <a:buClr>
                <a:schemeClr val="bg1"/>
              </a:buClr>
              <a:buSzPct val="100000"/>
            </a:pPr>
            <a:r>
              <a:rPr lang="pl-PL" b="1" dirty="0">
                <a:latin typeface="Calibri" panose="020F0502020204030204" pitchFamily="34" charset="0"/>
                <a:cs typeface="Calibri" panose="020F0502020204030204" pitchFamily="34" charset="0"/>
              </a:rPr>
              <a:t>Opcja opodatkowania usług finansowych od 1 stycznia 2022</a:t>
            </a:r>
          </a:p>
        </p:txBody>
      </p:sp>
      <p:sp>
        <p:nvSpPr>
          <p:cNvPr id="12" name="Title 3">
            <a:extLst>
              <a:ext uri="{FF2B5EF4-FFF2-40B4-BE49-F238E27FC236}">
                <a16:creationId xmlns:a16="http://schemas.microsoft.com/office/drawing/2014/main" id="{993EB56B-48E5-4057-B9AE-158FEBDBBF76}"/>
              </a:ext>
            </a:extLst>
          </p:cNvPr>
          <p:cNvSpPr>
            <a:spLocks noGrp="1"/>
          </p:cNvSpPr>
          <p:nvPr>
            <p:ph type="title"/>
          </p:nvPr>
        </p:nvSpPr>
        <p:spPr>
          <a:xfrm>
            <a:off x="501651" y="317503"/>
            <a:ext cx="11188700" cy="334101"/>
          </a:xfrm>
        </p:spPr>
        <p:txBody>
          <a:bodyPr/>
          <a:lstStyle/>
          <a:p>
            <a:r>
              <a:rPr lang="pl-PL" dirty="0">
                <a:latin typeface="Calibri" panose="020F0502020204030204" pitchFamily="34" charset="0"/>
              </a:rPr>
              <a:t>Polski Ład I VAT</a:t>
            </a:r>
          </a:p>
        </p:txBody>
      </p:sp>
    </p:spTree>
    <p:extLst>
      <p:ext uri="{BB962C8B-B14F-4D97-AF65-F5344CB8AC3E}">
        <p14:creationId xmlns:p14="http://schemas.microsoft.com/office/powerpoint/2010/main" val="362352189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013EEA4-071F-4B55-9956-FD4C4BA0F592}"/>
              </a:ext>
            </a:extLst>
          </p:cNvPr>
          <p:cNvSpPr>
            <a:spLocks noEditPoints="1"/>
          </p:cNvSpPr>
          <p:nvPr/>
        </p:nvSpPr>
        <p:spPr bwMode="auto">
          <a:xfrm>
            <a:off x="6500813" y="0"/>
            <a:ext cx="5691187" cy="6858000"/>
          </a:xfrm>
          <a:custGeom>
            <a:avLst/>
            <a:gdLst>
              <a:gd name="T0" fmla="*/ 21998 w 25095"/>
              <a:gd name="T1" fmla="*/ 23991 h 30240"/>
              <a:gd name="T2" fmla="*/ 25095 w 25095"/>
              <a:gd name="T3" fmla="*/ 19676 h 30240"/>
              <a:gd name="T4" fmla="*/ 25095 w 25095"/>
              <a:gd name="T5" fmla="*/ 16052 h 30240"/>
              <a:gd name="T6" fmla="*/ 24587 w 25095"/>
              <a:gd name="T7" fmla="*/ 12652 h 30240"/>
              <a:gd name="T8" fmla="*/ 23435 w 25095"/>
              <a:gd name="T9" fmla="*/ 9830 h 30240"/>
              <a:gd name="T10" fmla="*/ 25095 w 25095"/>
              <a:gd name="T11" fmla="*/ 4839 h 30240"/>
              <a:gd name="T12" fmla="*/ 24746 w 25095"/>
              <a:gd name="T13" fmla="*/ 0 h 30240"/>
              <a:gd name="T14" fmla="*/ 16124 w 25095"/>
              <a:gd name="T15" fmla="*/ 2444 h 30240"/>
              <a:gd name="T16" fmla="*/ 12804 w 25095"/>
              <a:gd name="T17" fmla="*/ 2444 h 30240"/>
              <a:gd name="T18" fmla="*/ 5933 w 25095"/>
              <a:gd name="T19" fmla="*/ 2317 h 30240"/>
              <a:gd name="T20" fmla="*/ 5818 w 25095"/>
              <a:gd name="T21" fmla="*/ 2777 h 30240"/>
              <a:gd name="T22" fmla="*/ 1438 w 25095"/>
              <a:gd name="T23" fmla="*/ 8253 h 30240"/>
              <a:gd name="T24" fmla="*/ 305 w 25095"/>
              <a:gd name="T25" fmla="*/ 14636 h 30240"/>
              <a:gd name="T26" fmla="*/ 519 w 25095"/>
              <a:gd name="T27" fmla="*/ 15121 h 30240"/>
              <a:gd name="T28" fmla="*/ 1598 w 25095"/>
              <a:gd name="T29" fmla="*/ 22460 h 30240"/>
              <a:gd name="T30" fmla="*/ 5777 w 25095"/>
              <a:gd name="T31" fmla="*/ 27415 h 30240"/>
              <a:gd name="T32" fmla="*/ 6030 w 25095"/>
              <a:gd name="T33" fmla="*/ 27751 h 30240"/>
              <a:gd name="T34" fmla="*/ 12085 w 25095"/>
              <a:gd name="T35" fmla="*/ 30240 h 30240"/>
              <a:gd name="T36" fmla="*/ 19299 w 25095"/>
              <a:gd name="T37" fmla="*/ 30240 h 30240"/>
              <a:gd name="T38" fmla="*/ 25095 w 25095"/>
              <a:gd name="T39" fmla="*/ 27751 h 30240"/>
              <a:gd name="T40" fmla="*/ 8124 w 25095"/>
              <a:gd name="T41" fmla="*/ 8426 h 30240"/>
              <a:gd name="T42" fmla="*/ 9092 w 25095"/>
              <a:gd name="T43" fmla="*/ 11359 h 30240"/>
              <a:gd name="T44" fmla="*/ 1816 w 25095"/>
              <a:gd name="T45" fmla="*/ 8632 h 30240"/>
              <a:gd name="T46" fmla="*/ 1816 w 25095"/>
              <a:gd name="T47" fmla="*/ 14323 h 30240"/>
              <a:gd name="T48" fmla="*/ 1951 w 25095"/>
              <a:gd name="T49" fmla="*/ 22173 h 30240"/>
              <a:gd name="T50" fmla="*/ 6046 w 25095"/>
              <a:gd name="T51" fmla="*/ 27642 h 30240"/>
              <a:gd name="T52" fmla="*/ 11257 w 25095"/>
              <a:gd name="T53" fmla="*/ 22281 h 30240"/>
              <a:gd name="T54" fmla="*/ 11257 w 25095"/>
              <a:gd name="T55" fmla="*/ 22173 h 30240"/>
              <a:gd name="T56" fmla="*/ 9488 w 25095"/>
              <a:gd name="T57" fmla="*/ 18748 h 30240"/>
              <a:gd name="T58" fmla="*/ 11257 w 25095"/>
              <a:gd name="T59" fmla="*/ 15746 h 30240"/>
              <a:gd name="T60" fmla="*/ 9542 w 25095"/>
              <a:gd name="T61" fmla="*/ 11548 h 30240"/>
              <a:gd name="T62" fmla="*/ 11257 w 25095"/>
              <a:gd name="T63" fmla="*/ 8426 h 30240"/>
              <a:gd name="T64" fmla="*/ 11257 w 25095"/>
              <a:gd name="T65" fmla="*/ 4800 h 30240"/>
              <a:gd name="T66" fmla="*/ 21277 w 25095"/>
              <a:gd name="T67" fmla="*/ 22281 h 30240"/>
              <a:gd name="T68" fmla="*/ 21150 w 25095"/>
              <a:gd name="T69" fmla="*/ 8273 h 30240"/>
              <a:gd name="T70" fmla="*/ 16667 w 25095"/>
              <a:gd name="T71" fmla="*/ 8273 h 30240"/>
              <a:gd name="T72" fmla="*/ 17954 w 25095"/>
              <a:gd name="T73" fmla="*/ 7635 h 30240"/>
              <a:gd name="T74" fmla="*/ 13752 w 25095"/>
              <a:gd name="T75" fmla="*/ 8273 h 30240"/>
              <a:gd name="T76" fmla="*/ 15317 w 25095"/>
              <a:gd name="T77" fmla="*/ 8426 h 30240"/>
              <a:gd name="T78" fmla="*/ 13102 w 25095"/>
              <a:gd name="T79" fmla="*/ 20263 h 30240"/>
              <a:gd name="T80" fmla="*/ 15744 w 25095"/>
              <a:gd name="T81" fmla="*/ 21503 h 30240"/>
              <a:gd name="T82" fmla="*/ 14583 w 25095"/>
              <a:gd name="T83" fmla="*/ 23886 h 30240"/>
              <a:gd name="T84" fmla="*/ 15417 w 25095"/>
              <a:gd name="T85" fmla="*/ 22281 h 30240"/>
              <a:gd name="T86" fmla="*/ 21824 w 25095"/>
              <a:gd name="T87" fmla="*/ 23919 h 30240"/>
              <a:gd name="T88" fmla="*/ 22595 w 25095"/>
              <a:gd name="T89" fmla="*/ 22173 h 30240"/>
              <a:gd name="T90" fmla="*/ 20907 w 25095"/>
              <a:gd name="T91" fmla="*/ 21398 h 30240"/>
              <a:gd name="T92" fmla="*/ 18272 w 25095"/>
              <a:gd name="T93" fmla="*/ 15463 h 30240"/>
              <a:gd name="T94" fmla="*/ 18272 w 25095"/>
              <a:gd name="T95" fmla="*/ 15115 h 30240"/>
              <a:gd name="T96" fmla="*/ 21052 w 25095"/>
              <a:gd name="T97" fmla="*/ 8823 h 30240"/>
              <a:gd name="T98" fmla="*/ 22652 w 25095"/>
              <a:gd name="T99" fmla="*/ 8273 h 30240"/>
              <a:gd name="T100" fmla="*/ 21885 w 25095"/>
              <a:gd name="T101" fmla="*/ 6034 h 30240"/>
              <a:gd name="T102" fmla="*/ 14632 w 25095"/>
              <a:gd name="T103" fmla="*/ 6109 h 30240"/>
              <a:gd name="T104" fmla="*/ 11411 w 25095"/>
              <a:gd name="T105" fmla="*/ 2553 h 30240"/>
              <a:gd name="T106" fmla="*/ 14416 w 25095"/>
              <a:gd name="T107" fmla="*/ 6280 h 30240"/>
              <a:gd name="T108" fmla="*/ 11411 w 25095"/>
              <a:gd name="T109" fmla="*/ 10300 h 30240"/>
              <a:gd name="T110" fmla="*/ 11411 w 25095"/>
              <a:gd name="T111" fmla="*/ 12453 h 30240"/>
              <a:gd name="T112" fmla="*/ 12074 w 25095"/>
              <a:gd name="T113" fmla="*/ 17745 h 30240"/>
              <a:gd name="T114" fmla="*/ 11411 w 25095"/>
              <a:gd name="T115" fmla="*/ 18142 h 30240"/>
              <a:gd name="T116" fmla="*/ 13735 w 25095"/>
              <a:gd name="T117" fmla="*/ 22173 h 30240"/>
              <a:gd name="T118" fmla="*/ 11411 w 25095"/>
              <a:gd name="T119" fmla="*/ 22281 h 30240"/>
              <a:gd name="T120" fmla="*/ 14588 w 25095"/>
              <a:gd name="T121" fmla="*/ 24261 h 30240"/>
              <a:gd name="T122" fmla="*/ 21827 w 25095"/>
              <a:gd name="T123" fmla="*/ 24052 h 3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95" h="30240">
                <a:moveTo>
                  <a:pt x="25095" y="27751"/>
                </a:moveTo>
                <a:lnTo>
                  <a:pt x="25095" y="27642"/>
                </a:lnTo>
                <a:lnTo>
                  <a:pt x="23525" y="27642"/>
                </a:lnTo>
                <a:lnTo>
                  <a:pt x="22060" y="24151"/>
                </a:lnTo>
                <a:lnTo>
                  <a:pt x="25095" y="25422"/>
                </a:lnTo>
                <a:lnTo>
                  <a:pt x="25095" y="25290"/>
                </a:lnTo>
                <a:lnTo>
                  <a:pt x="21998" y="23991"/>
                </a:lnTo>
                <a:lnTo>
                  <a:pt x="22699" y="22281"/>
                </a:lnTo>
                <a:lnTo>
                  <a:pt x="25095" y="22281"/>
                </a:lnTo>
                <a:lnTo>
                  <a:pt x="25095" y="22173"/>
                </a:lnTo>
                <a:lnTo>
                  <a:pt x="22743" y="22173"/>
                </a:lnTo>
                <a:lnTo>
                  <a:pt x="23417" y="20524"/>
                </a:lnTo>
                <a:lnTo>
                  <a:pt x="25095" y="19836"/>
                </a:lnTo>
                <a:lnTo>
                  <a:pt x="25095" y="19676"/>
                </a:lnTo>
                <a:lnTo>
                  <a:pt x="23495" y="20333"/>
                </a:lnTo>
                <a:lnTo>
                  <a:pt x="24472" y="17947"/>
                </a:lnTo>
                <a:lnTo>
                  <a:pt x="25095" y="18209"/>
                </a:lnTo>
                <a:lnTo>
                  <a:pt x="25095" y="18081"/>
                </a:lnTo>
                <a:lnTo>
                  <a:pt x="24516" y="17838"/>
                </a:lnTo>
                <a:lnTo>
                  <a:pt x="25095" y="16423"/>
                </a:lnTo>
                <a:lnTo>
                  <a:pt x="25095" y="16052"/>
                </a:lnTo>
                <a:lnTo>
                  <a:pt x="24387" y="17784"/>
                </a:lnTo>
                <a:lnTo>
                  <a:pt x="18360" y="15252"/>
                </a:lnTo>
                <a:lnTo>
                  <a:pt x="18363" y="15245"/>
                </a:lnTo>
                <a:lnTo>
                  <a:pt x="24462" y="12703"/>
                </a:lnTo>
                <a:lnTo>
                  <a:pt x="25095" y="14253"/>
                </a:lnTo>
                <a:lnTo>
                  <a:pt x="25095" y="13897"/>
                </a:lnTo>
                <a:lnTo>
                  <a:pt x="24587" y="12652"/>
                </a:lnTo>
                <a:lnTo>
                  <a:pt x="25095" y="12440"/>
                </a:lnTo>
                <a:lnTo>
                  <a:pt x="25095" y="12312"/>
                </a:lnTo>
                <a:lnTo>
                  <a:pt x="24542" y="12543"/>
                </a:lnTo>
                <a:lnTo>
                  <a:pt x="23496" y="9980"/>
                </a:lnTo>
                <a:lnTo>
                  <a:pt x="25095" y="10658"/>
                </a:lnTo>
                <a:lnTo>
                  <a:pt x="25095" y="10531"/>
                </a:lnTo>
                <a:lnTo>
                  <a:pt x="23435" y="9830"/>
                </a:lnTo>
                <a:lnTo>
                  <a:pt x="22861" y="8426"/>
                </a:lnTo>
                <a:lnTo>
                  <a:pt x="25095" y="8426"/>
                </a:lnTo>
                <a:lnTo>
                  <a:pt x="25095" y="8273"/>
                </a:lnTo>
                <a:lnTo>
                  <a:pt x="22799" y="8273"/>
                </a:lnTo>
                <a:lnTo>
                  <a:pt x="22051" y="6438"/>
                </a:lnTo>
                <a:lnTo>
                  <a:pt x="22232" y="6007"/>
                </a:lnTo>
                <a:lnTo>
                  <a:pt x="25095" y="4839"/>
                </a:lnTo>
                <a:lnTo>
                  <a:pt x="25095" y="4726"/>
                </a:lnTo>
                <a:lnTo>
                  <a:pt x="22289" y="5869"/>
                </a:lnTo>
                <a:lnTo>
                  <a:pt x="23677" y="2553"/>
                </a:lnTo>
                <a:lnTo>
                  <a:pt x="25095" y="2553"/>
                </a:lnTo>
                <a:lnTo>
                  <a:pt x="25095" y="2444"/>
                </a:lnTo>
                <a:lnTo>
                  <a:pt x="23723" y="2444"/>
                </a:lnTo>
                <a:lnTo>
                  <a:pt x="24746" y="0"/>
                </a:lnTo>
                <a:lnTo>
                  <a:pt x="24629" y="0"/>
                </a:lnTo>
                <a:lnTo>
                  <a:pt x="23601" y="2444"/>
                </a:lnTo>
                <a:lnTo>
                  <a:pt x="20419" y="2444"/>
                </a:lnTo>
                <a:lnTo>
                  <a:pt x="19422" y="0"/>
                </a:lnTo>
                <a:lnTo>
                  <a:pt x="19273" y="0"/>
                </a:lnTo>
                <a:lnTo>
                  <a:pt x="20271" y="2444"/>
                </a:lnTo>
                <a:lnTo>
                  <a:pt x="16124" y="2444"/>
                </a:lnTo>
                <a:lnTo>
                  <a:pt x="17119" y="0"/>
                </a:lnTo>
                <a:lnTo>
                  <a:pt x="16975" y="0"/>
                </a:lnTo>
                <a:lnTo>
                  <a:pt x="15979" y="2444"/>
                </a:lnTo>
                <a:lnTo>
                  <a:pt x="12960" y="2444"/>
                </a:lnTo>
                <a:lnTo>
                  <a:pt x="11936" y="0"/>
                </a:lnTo>
                <a:lnTo>
                  <a:pt x="11778" y="0"/>
                </a:lnTo>
                <a:lnTo>
                  <a:pt x="12804" y="2444"/>
                </a:lnTo>
                <a:lnTo>
                  <a:pt x="11411" y="2444"/>
                </a:lnTo>
                <a:lnTo>
                  <a:pt x="11411" y="0"/>
                </a:lnTo>
                <a:lnTo>
                  <a:pt x="11257" y="0"/>
                </a:lnTo>
                <a:lnTo>
                  <a:pt x="11257" y="2444"/>
                </a:lnTo>
                <a:lnTo>
                  <a:pt x="6030" y="2444"/>
                </a:lnTo>
                <a:lnTo>
                  <a:pt x="6030" y="2366"/>
                </a:lnTo>
                <a:lnTo>
                  <a:pt x="5933" y="2317"/>
                </a:lnTo>
                <a:lnTo>
                  <a:pt x="5884" y="2220"/>
                </a:lnTo>
                <a:lnTo>
                  <a:pt x="5620" y="2220"/>
                </a:lnTo>
                <a:lnTo>
                  <a:pt x="5571" y="2317"/>
                </a:lnTo>
                <a:lnTo>
                  <a:pt x="5473" y="2366"/>
                </a:lnTo>
                <a:lnTo>
                  <a:pt x="5473" y="2624"/>
                </a:lnTo>
                <a:lnTo>
                  <a:pt x="5626" y="2777"/>
                </a:lnTo>
                <a:lnTo>
                  <a:pt x="5818" y="2777"/>
                </a:lnTo>
                <a:lnTo>
                  <a:pt x="8062" y="8273"/>
                </a:lnTo>
                <a:lnTo>
                  <a:pt x="1961" y="8273"/>
                </a:lnTo>
                <a:lnTo>
                  <a:pt x="1898" y="8146"/>
                </a:lnTo>
                <a:lnTo>
                  <a:pt x="1792" y="8093"/>
                </a:lnTo>
                <a:lnTo>
                  <a:pt x="1598" y="8093"/>
                </a:lnTo>
                <a:lnTo>
                  <a:pt x="1491" y="8146"/>
                </a:lnTo>
                <a:lnTo>
                  <a:pt x="1438" y="8253"/>
                </a:lnTo>
                <a:lnTo>
                  <a:pt x="1438" y="8498"/>
                </a:lnTo>
                <a:lnTo>
                  <a:pt x="1591" y="8650"/>
                </a:lnTo>
                <a:lnTo>
                  <a:pt x="1707" y="8650"/>
                </a:lnTo>
                <a:lnTo>
                  <a:pt x="1707" y="14253"/>
                </a:lnTo>
                <a:lnTo>
                  <a:pt x="509" y="14742"/>
                </a:lnTo>
                <a:lnTo>
                  <a:pt x="507" y="14737"/>
                </a:lnTo>
                <a:lnTo>
                  <a:pt x="305" y="14636"/>
                </a:lnTo>
                <a:lnTo>
                  <a:pt x="101" y="14737"/>
                </a:lnTo>
                <a:lnTo>
                  <a:pt x="0" y="14941"/>
                </a:lnTo>
                <a:lnTo>
                  <a:pt x="101" y="15144"/>
                </a:lnTo>
                <a:lnTo>
                  <a:pt x="207" y="15197"/>
                </a:lnTo>
                <a:lnTo>
                  <a:pt x="402" y="15197"/>
                </a:lnTo>
                <a:lnTo>
                  <a:pt x="507" y="15144"/>
                </a:lnTo>
                <a:lnTo>
                  <a:pt x="519" y="15121"/>
                </a:lnTo>
                <a:lnTo>
                  <a:pt x="1707" y="15620"/>
                </a:lnTo>
                <a:lnTo>
                  <a:pt x="1707" y="21906"/>
                </a:lnTo>
                <a:lnTo>
                  <a:pt x="1694" y="21900"/>
                </a:lnTo>
                <a:lnTo>
                  <a:pt x="1491" y="22001"/>
                </a:lnTo>
                <a:lnTo>
                  <a:pt x="1389" y="22204"/>
                </a:lnTo>
                <a:lnTo>
                  <a:pt x="1491" y="22408"/>
                </a:lnTo>
                <a:lnTo>
                  <a:pt x="1598" y="22460"/>
                </a:lnTo>
                <a:lnTo>
                  <a:pt x="1792" y="22460"/>
                </a:lnTo>
                <a:lnTo>
                  <a:pt x="1898" y="22408"/>
                </a:lnTo>
                <a:lnTo>
                  <a:pt x="1951" y="22302"/>
                </a:lnTo>
                <a:lnTo>
                  <a:pt x="1951" y="22281"/>
                </a:lnTo>
                <a:lnTo>
                  <a:pt x="7894" y="22281"/>
                </a:lnTo>
                <a:lnTo>
                  <a:pt x="5796" y="27425"/>
                </a:lnTo>
                <a:lnTo>
                  <a:pt x="5777" y="27415"/>
                </a:lnTo>
                <a:lnTo>
                  <a:pt x="5623" y="27467"/>
                </a:lnTo>
                <a:lnTo>
                  <a:pt x="5473" y="27616"/>
                </a:lnTo>
                <a:lnTo>
                  <a:pt x="5473" y="27822"/>
                </a:lnTo>
                <a:lnTo>
                  <a:pt x="5626" y="27976"/>
                </a:lnTo>
                <a:lnTo>
                  <a:pt x="5878" y="27976"/>
                </a:lnTo>
                <a:lnTo>
                  <a:pt x="6030" y="27822"/>
                </a:lnTo>
                <a:lnTo>
                  <a:pt x="6030" y="27751"/>
                </a:lnTo>
                <a:lnTo>
                  <a:pt x="11257" y="27751"/>
                </a:lnTo>
                <a:lnTo>
                  <a:pt x="11257" y="30240"/>
                </a:lnTo>
                <a:lnTo>
                  <a:pt x="11411" y="30240"/>
                </a:lnTo>
                <a:lnTo>
                  <a:pt x="11411" y="27751"/>
                </a:lnTo>
                <a:lnTo>
                  <a:pt x="12957" y="27751"/>
                </a:lnTo>
                <a:lnTo>
                  <a:pt x="11910" y="30240"/>
                </a:lnTo>
                <a:lnTo>
                  <a:pt x="12085" y="30240"/>
                </a:lnTo>
                <a:lnTo>
                  <a:pt x="13127" y="27751"/>
                </a:lnTo>
                <a:lnTo>
                  <a:pt x="16013" y="27751"/>
                </a:lnTo>
                <a:lnTo>
                  <a:pt x="17028" y="30240"/>
                </a:lnTo>
                <a:lnTo>
                  <a:pt x="17178" y="30240"/>
                </a:lnTo>
                <a:lnTo>
                  <a:pt x="16161" y="27751"/>
                </a:lnTo>
                <a:lnTo>
                  <a:pt x="20315" y="27751"/>
                </a:lnTo>
                <a:lnTo>
                  <a:pt x="19299" y="30240"/>
                </a:lnTo>
                <a:lnTo>
                  <a:pt x="19443" y="30240"/>
                </a:lnTo>
                <a:lnTo>
                  <a:pt x="20461" y="27751"/>
                </a:lnTo>
                <a:lnTo>
                  <a:pt x="23435" y="27751"/>
                </a:lnTo>
                <a:lnTo>
                  <a:pt x="24479" y="30240"/>
                </a:lnTo>
                <a:lnTo>
                  <a:pt x="24614" y="30240"/>
                </a:lnTo>
                <a:lnTo>
                  <a:pt x="23570" y="27751"/>
                </a:lnTo>
                <a:lnTo>
                  <a:pt x="25095" y="27751"/>
                </a:lnTo>
                <a:close/>
                <a:moveTo>
                  <a:pt x="1707" y="15486"/>
                </a:moveTo>
                <a:lnTo>
                  <a:pt x="560" y="15006"/>
                </a:lnTo>
                <a:lnTo>
                  <a:pt x="560" y="14844"/>
                </a:lnTo>
                <a:lnTo>
                  <a:pt x="557" y="14836"/>
                </a:lnTo>
                <a:lnTo>
                  <a:pt x="1707" y="14367"/>
                </a:lnTo>
                <a:lnTo>
                  <a:pt x="1707" y="15486"/>
                </a:lnTo>
                <a:close/>
                <a:moveTo>
                  <a:pt x="8124" y="8426"/>
                </a:moveTo>
                <a:lnTo>
                  <a:pt x="9248" y="11181"/>
                </a:lnTo>
                <a:lnTo>
                  <a:pt x="8955" y="11302"/>
                </a:lnTo>
                <a:lnTo>
                  <a:pt x="2111" y="8426"/>
                </a:lnTo>
                <a:lnTo>
                  <a:pt x="8124" y="8426"/>
                </a:lnTo>
                <a:close/>
                <a:moveTo>
                  <a:pt x="9288" y="11279"/>
                </a:moveTo>
                <a:lnTo>
                  <a:pt x="9369" y="11475"/>
                </a:lnTo>
                <a:lnTo>
                  <a:pt x="9092" y="11359"/>
                </a:lnTo>
                <a:lnTo>
                  <a:pt x="9288" y="11279"/>
                </a:lnTo>
                <a:close/>
                <a:moveTo>
                  <a:pt x="1816" y="8632"/>
                </a:moveTo>
                <a:lnTo>
                  <a:pt x="1947" y="8502"/>
                </a:lnTo>
                <a:lnTo>
                  <a:pt x="1955" y="8475"/>
                </a:lnTo>
                <a:lnTo>
                  <a:pt x="8812" y="11359"/>
                </a:lnTo>
                <a:lnTo>
                  <a:pt x="1816" y="14210"/>
                </a:lnTo>
                <a:lnTo>
                  <a:pt x="1816" y="8632"/>
                </a:lnTo>
                <a:close/>
                <a:moveTo>
                  <a:pt x="1816" y="14323"/>
                </a:moveTo>
                <a:lnTo>
                  <a:pt x="8949" y="11417"/>
                </a:lnTo>
                <a:lnTo>
                  <a:pt x="9427" y="11618"/>
                </a:lnTo>
                <a:lnTo>
                  <a:pt x="10834" y="15066"/>
                </a:lnTo>
                <a:lnTo>
                  <a:pt x="9356" y="18692"/>
                </a:lnTo>
                <a:lnTo>
                  <a:pt x="1816" y="15532"/>
                </a:lnTo>
                <a:lnTo>
                  <a:pt x="1816" y="14323"/>
                </a:lnTo>
                <a:close/>
                <a:moveTo>
                  <a:pt x="1887" y="21996"/>
                </a:moveTo>
                <a:lnTo>
                  <a:pt x="1816" y="21960"/>
                </a:lnTo>
                <a:lnTo>
                  <a:pt x="1816" y="15665"/>
                </a:lnTo>
                <a:lnTo>
                  <a:pt x="9310" y="18806"/>
                </a:lnTo>
                <a:lnTo>
                  <a:pt x="9265" y="18918"/>
                </a:lnTo>
                <a:lnTo>
                  <a:pt x="1887" y="21996"/>
                </a:lnTo>
                <a:close/>
                <a:moveTo>
                  <a:pt x="1951" y="22173"/>
                </a:moveTo>
                <a:lnTo>
                  <a:pt x="1951" y="22107"/>
                </a:lnTo>
                <a:lnTo>
                  <a:pt x="1941" y="22087"/>
                </a:lnTo>
                <a:lnTo>
                  <a:pt x="9206" y="19060"/>
                </a:lnTo>
                <a:lnTo>
                  <a:pt x="7938" y="22173"/>
                </a:lnTo>
                <a:lnTo>
                  <a:pt x="1951" y="22173"/>
                </a:lnTo>
                <a:close/>
                <a:moveTo>
                  <a:pt x="11257" y="27642"/>
                </a:moveTo>
                <a:lnTo>
                  <a:pt x="6046" y="27642"/>
                </a:lnTo>
                <a:lnTo>
                  <a:pt x="11257" y="25507"/>
                </a:lnTo>
                <a:lnTo>
                  <a:pt x="11257" y="27642"/>
                </a:lnTo>
                <a:close/>
                <a:moveTo>
                  <a:pt x="11257" y="25367"/>
                </a:moveTo>
                <a:lnTo>
                  <a:pt x="5960" y="27545"/>
                </a:lnTo>
                <a:lnTo>
                  <a:pt x="5922" y="27508"/>
                </a:lnTo>
                <a:lnTo>
                  <a:pt x="8050" y="22281"/>
                </a:lnTo>
                <a:lnTo>
                  <a:pt x="11257" y="22281"/>
                </a:lnTo>
                <a:lnTo>
                  <a:pt x="11257" y="25367"/>
                </a:lnTo>
                <a:close/>
                <a:moveTo>
                  <a:pt x="11257" y="22173"/>
                </a:moveTo>
                <a:lnTo>
                  <a:pt x="8093" y="22173"/>
                </a:lnTo>
                <a:lnTo>
                  <a:pt x="9391" y="18983"/>
                </a:lnTo>
                <a:lnTo>
                  <a:pt x="9563" y="18911"/>
                </a:lnTo>
                <a:lnTo>
                  <a:pt x="11257" y="19622"/>
                </a:lnTo>
                <a:lnTo>
                  <a:pt x="11257" y="22173"/>
                </a:lnTo>
                <a:close/>
                <a:moveTo>
                  <a:pt x="11257" y="19489"/>
                </a:moveTo>
                <a:lnTo>
                  <a:pt x="9721" y="18845"/>
                </a:lnTo>
                <a:lnTo>
                  <a:pt x="11257" y="18206"/>
                </a:lnTo>
                <a:lnTo>
                  <a:pt x="11257" y="19489"/>
                </a:lnTo>
                <a:close/>
                <a:moveTo>
                  <a:pt x="11257" y="18087"/>
                </a:moveTo>
                <a:lnTo>
                  <a:pt x="9579" y="18786"/>
                </a:lnTo>
                <a:lnTo>
                  <a:pt x="9488" y="18748"/>
                </a:lnTo>
                <a:lnTo>
                  <a:pt x="10910" y="15252"/>
                </a:lnTo>
                <a:lnTo>
                  <a:pt x="11257" y="16102"/>
                </a:lnTo>
                <a:lnTo>
                  <a:pt x="11257" y="18087"/>
                </a:lnTo>
                <a:close/>
                <a:moveTo>
                  <a:pt x="11257" y="15746"/>
                </a:moveTo>
                <a:lnTo>
                  <a:pt x="10982" y="15074"/>
                </a:lnTo>
                <a:lnTo>
                  <a:pt x="11257" y="14400"/>
                </a:lnTo>
                <a:lnTo>
                  <a:pt x="11257" y="15746"/>
                </a:lnTo>
                <a:close/>
                <a:moveTo>
                  <a:pt x="11257" y="14029"/>
                </a:moveTo>
                <a:lnTo>
                  <a:pt x="10907" y="14889"/>
                </a:lnTo>
                <a:lnTo>
                  <a:pt x="9601" y="11691"/>
                </a:lnTo>
                <a:lnTo>
                  <a:pt x="11257" y="12388"/>
                </a:lnTo>
                <a:lnTo>
                  <a:pt x="11257" y="14029"/>
                </a:lnTo>
                <a:close/>
                <a:moveTo>
                  <a:pt x="11257" y="12268"/>
                </a:moveTo>
                <a:lnTo>
                  <a:pt x="9542" y="11548"/>
                </a:lnTo>
                <a:lnTo>
                  <a:pt x="9411" y="11229"/>
                </a:lnTo>
                <a:lnTo>
                  <a:pt x="11257" y="10477"/>
                </a:lnTo>
                <a:lnTo>
                  <a:pt x="11257" y="12268"/>
                </a:lnTo>
                <a:close/>
                <a:moveTo>
                  <a:pt x="11257" y="10363"/>
                </a:moveTo>
                <a:lnTo>
                  <a:pt x="9372" y="11131"/>
                </a:lnTo>
                <a:lnTo>
                  <a:pt x="8266" y="8426"/>
                </a:lnTo>
                <a:lnTo>
                  <a:pt x="11257" y="8426"/>
                </a:lnTo>
                <a:lnTo>
                  <a:pt x="11257" y="10363"/>
                </a:lnTo>
                <a:close/>
                <a:moveTo>
                  <a:pt x="11257" y="8273"/>
                </a:moveTo>
                <a:lnTo>
                  <a:pt x="8204" y="8273"/>
                </a:lnTo>
                <a:lnTo>
                  <a:pt x="5935" y="2719"/>
                </a:lnTo>
                <a:lnTo>
                  <a:pt x="6030" y="2624"/>
                </a:lnTo>
                <a:lnTo>
                  <a:pt x="6030" y="2588"/>
                </a:lnTo>
                <a:lnTo>
                  <a:pt x="11257" y="4800"/>
                </a:lnTo>
                <a:lnTo>
                  <a:pt x="11257" y="8273"/>
                </a:lnTo>
                <a:close/>
                <a:moveTo>
                  <a:pt x="11257" y="4682"/>
                </a:moveTo>
                <a:lnTo>
                  <a:pt x="6218" y="2553"/>
                </a:lnTo>
                <a:lnTo>
                  <a:pt x="11257" y="2553"/>
                </a:lnTo>
                <a:lnTo>
                  <a:pt x="11257" y="4682"/>
                </a:lnTo>
                <a:close/>
                <a:moveTo>
                  <a:pt x="21922" y="23819"/>
                </a:moveTo>
                <a:lnTo>
                  <a:pt x="21277" y="22281"/>
                </a:lnTo>
                <a:lnTo>
                  <a:pt x="22550" y="22281"/>
                </a:lnTo>
                <a:lnTo>
                  <a:pt x="21922" y="23819"/>
                </a:lnTo>
                <a:close/>
                <a:moveTo>
                  <a:pt x="19752" y="8273"/>
                </a:moveTo>
                <a:lnTo>
                  <a:pt x="18238" y="7633"/>
                </a:lnTo>
                <a:lnTo>
                  <a:pt x="21798" y="6182"/>
                </a:lnTo>
                <a:lnTo>
                  <a:pt x="21912" y="6461"/>
                </a:lnTo>
                <a:lnTo>
                  <a:pt x="21150" y="8273"/>
                </a:lnTo>
                <a:lnTo>
                  <a:pt x="19752" y="8273"/>
                </a:lnTo>
                <a:close/>
                <a:moveTo>
                  <a:pt x="21085" y="8426"/>
                </a:moveTo>
                <a:lnTo>
                  <a:pt x="20939" y="8775"/>
                </a:lnTo>
                <a:lnTo>
                  <a:pt x="20115" y="8426"/>
                </a:lnTo>
                <a:lnTo>
                  <a:pt x="21085" y="8426"/>
                </a:lnTo>
                <a:close/>
                <a:moveTo>
                  <a:pt x="19461" y="8273"/>
                </a:moveTo>
                <a:lnTo>
                  <a:pt x="16667" y="8273"/>
                </a:lnTo>
                <a:lnTo>
                  <a:pt x="18091" y="7693"/>
                </a:lnTo>
                <a:lnTo>
                  <a:pt x="19461" y="8273"/>
                </a:lnTo>
                <a:close/>
                <a:moveTo>
                  <a:pt x="16389" y="8273"/>
                </a:moveTo>
                <a:lnTo>
                  <a:pt x="15404" y="8273"/>
                </a:lnTo>
                <a:lnTo>
                  <a:pt x="14566" y="6272"/>
                </a:lnTo>
                <a:lnTo>
                  <a:pt x="14591" y="6212"/>
                </a:lnTo>
                <a:lnTo>
                  <a:pt x="17954" y="7635"/>
                </a:lnTo>
                <a:lnTo>
                  <a:pt x="16389" y="8273"/>
                </a:lnTo>
                <a:close/>
                <a:moveTo>
                  <a:pt x="16011" y="8426"/>
                </a:moveTo>
                <a:lnTo>
                  <a:pt x="15548" y="8616"/>
                </a:lnTo>
                <a:lnTo>
                  <a:pt x="15468" y="8426"/>
                </a:lnTo>
                <a:lnTo>
                  <a:pt x="16011" y="8426"/>
                </a:lnTo>
                <a:close/>
                <a:moveTo>
                  <a:pt x="15253" y="8273"/>
                </a:moveTo>
                <a:lnTo>
                  <a:pt x="13752" y="8273"/>
                </a:lnTo>
                <a:lnTo>
                  <a:pt x="14490" y="6458"/>
                </a:lnTo>
                <a:lnTo>
                  <a:pt x="15253" y="8273"/>
                </a:lnTo>
                <a:close/>
                <a:moveTo>
                  <a:pt x="15317" y="8426"/>
                </a:moveTo>
                <a:lnTo>
                  <a:pt x="15419" y="8668"/>
                </a:lnTo>
                <a:lnTo>
                  <a:pt x="13227" y="9561"/>
                </a:lnTo>
                <a:lnTo>
                  <a:pt x="13689" y="8426"/>
                </a:lnTo>
                <a:lnTo>
                  <a:pt x="15317" y="8426"/>
                </a:lnTo>
                <a:close/>
                <a:moveTo>
                  <a:pt x="15460" y="8765"/>
                </a:moveTo>
                <a:lnTo>
                  <a:pt x="18147" y="15162"/>
                </a:lnTo>
                <a:lnTo>
                  <a:pt x="11998" y="12579"/>
                </a:lnTo>
                <a:lnTo>
                  <a:pt x="13172" y="9697"/>
                </a:lnTo>
                <a:lnTo>
                  <a:pt x="15460" y="8765"/>
                </a:lnTo>
                <a:close/>
                <a:moveTo>
                  <a:pt x="15657" y="21334"/>
                </a:moveTo>
                <a:lnTo>
                  <a:pt x="13102" y="20263"/>
                </a:lnTo>
                <a:lnTo>
                  <a:pt x="12115" y="17848"/>
                </a:lnTo>
                <a:lnTo>
                  <a:pt x="18187" y="15318"/>
                </a:lnTo>
                <a:lnTo>
                  <a:pt x="15657" y="21334"/>
                </a:lnTo>
                <a:close/>
                <a:moveTo>
                  <a:pt x="15744" y="21503"/>
                </a:moveTo>
                <a:lnTo>
                  <a:pt x="17341" y="22173"/>
                </a:lnTo>
                <a:lnTo>
                  <a:pt x="15463" y="22173"/>
                </a:lnTo>
                <a:lnTo>
                  <a:pt x="15744" y="21503"/>
                </a:lnTo>
                <a:close/>
                <a:moveTo>
                  <a:pt x="15609" y="21447"/>
                </a:moveTo>
                <a:lnTo>
                  <a:pt x="15304" y="22173"/>
                </a:lnTo>
                <a:lnTo>
                  <a:pt x="13882" y="22173"/>
                </a:lnTo>
                <a:lnTo>
                  <a:pt x="13167" y="20423"/>
                </a:lnTo>
                <a:lnTo>
                  <a:pt x="15609" y="21447"/>
                </a:lnTo>
                <a:close/>
                <a:moveTo>
                  <a:pt x="15258" y="22281"/>
                </a:moveTo>
                <a:lnTo>
                  <a:pt x="14583" y="23886"/>
                </a:lnTo>
                <a:lnTo>
                  <a:pt x="13926" y="22281"/>
                </a:lnTo>
                <a:lnTo>
                  <a:pt x="15258" y="22281"/>
                </a:lnTo>
                <a:close/>
                <a:moveTo>
                  <a:pt x="15417" y="22281"/>
                </a:moveTo>
                <a:lnTo>
                  <a:pt x="17600" y="22281"/>
                </a:lnTo>
                <a:lnTo>
                  <a:pt x="18175" y="22522"/>
                </a:lnTo>
                <a:lnTo>
                  <a:pt x="14722" y="23942"/>
                </a:lnTo>
                <a:lnTo>
                  <a:pt x="15417" y="22281"/>
                </a:lnTo>
                <a:close/>
                <a:moveTo>
                  <a:pt x="17918" y="22281"/>
                </a:moveTo>
                <a:lnTo>
                  <a:pt x="18760" y="22281"/>
                </a:lnTo>
                <a:lnTo>
                  <a:pt x="18335" y="22456"/>
                </a:lnTo>
                <a:lnTo>
                  <a:pt x="17918" y="22281"/>
                </a:lnTo>
                <a:close/>
                <a:moveTo>
                  <a:pt x="19130" y="22281"/>
                </a:moveTo>
                <a:lnTo>
                  <a:pt x="21137" y="22281"/>
                </a:lnTo>
                <a:lnTo>
                  <a:pt x="21824" y="23919"/>
                </a:lnTo>
                <a:lnTo>
                  <a:pt x="18517" y="22533"/>
                </a:lnTo>
                <a:lnTo>
                  <a:pt x="19130" y="22281"/>
                </a:lnTo>
                <a:close/>
                <a:moveTo>
                  <a:pt x="19395" y="22173"/>
                </a:moveTo>
                <a:lnTo>
                  <a:pt x="20842" y="21580"/>
                </a:lnTo>
                <a:lnTo>
                  <a:pt x="21091" y="22173"/>
                </a:lnTo>
                <a:lnTo>
                  <a:pt x="19395" y="22173"/>
                </a:lnTo>
                <a:close/>
                <a:moveTo>
                  <a:pt x="22595" y="22173"/>
                </a:moveTo>
                <a:lnTo>
                  <a:pt x="21231" y="22173"/>
                </a:lnTo>
                <a:lnTo>
                  <a:pt x="20962" y="21530"/>
                </a:lnTo>
                <a:lnTo>
                  <a:pt x="23238" y="20597"/>
                </a:lnTo>
                <a:lnTo>
                  <a:pt x="22595" y="22173"/>
                </a:lnTo>
                <a:close/>
                <a:moveTo>
                  <a:pt x="24344" y="17893"/>
                </a:moveTo>
                <a:lnTo>
                  <a:pt x="23316" y="20407"/>
                </a:lnTo>
                <a:lnTo>
                  <a:pt x="20907" y="21398"/>
                </a:lnTo>
                <a:lnTo>
                  <a:pt x="18386" y="15387"/>
                </a:lnTo>
                <a:lnTo>
                  <a:pt x="24344" y="17893"/>
                </a:lnTo>
                <a:close/>
                <a:moveTo>
                  <a:pt x="20787" y="21448"/>
                </a:moveTo>
                <a:lnTo>
                  <a:pt x="19024" y="22173"/>
                </a:lnTo>
                <a:lnTo>
                  <a:pt x="17658" y="22173"/>
                </a:lnTo>
                <a:lnTo>
                  <a:pt x="15790" y="21389"/>
                </a:lnTo>
                <a:lnTo>
                  <a:pt x="18272" y="15463"/>
                </a:lnTo>
                <a:lnTo>
                  <a:pt x="20787" y="21448"/>
                </a:lnTo>
                <a:close/>
                <a:moveTo>
                  <a:pt x="18272" y="15115"/>
                </a:moveTo>
                <a:lnTo>
                  <a:pt x="15589" y="8712"/>
                </a:lnTo>
                <a:lnTo>
                  <a:pt x="16290" y="8426"/>
                </a:lnTo>
                <a:lnTo>
                  <a:pt x="19824" y="8426"/>
                </a:lnTo>
                <a:lnTo>
                  <a:pt x="20895" y="8879"/>
                </a:lnTo>
                <a:lnTo>
                  <a:pt x="18272" y="15115"/>
                </a:lnTo>
                <a:close/>
                <a:moveTo>
                  <a:pt x="24418" y="12595"/>
                </a:moveTo>
                <a:lnTo>
                  <a:pt x="18426" y="15095"/>
                </a:lnTo>
                <a:lnTo>
                  <a:pt x="21008" y="8928"/>
                </a:lnTo>
                <a:lnTo>
                  <a:pt x="23320" y="9905"/>
                </a:lnTo>
                <a:lnTo>
                  <a:pt x="24418" y="12595"/>
                </a:lnTo>
                <a:close/>
                <a:moveTo>
                  <a:pt x="23258" y="9755"/>
                </a:moveTo>
                <a:lnTo>
                  <a:pt x="21052" y="8823"/>
                </a:lnTo>
                <a:lnTo>
                  <a:pt x="21218" y="8426"/>
                </a:lnTo>
                <a:lnTo>
                  <a:pt x="22715" y="8426"/>
                </a:lnTo>
                <a:lnTo>
                  <a:pt x="23258" y="9755"/>
                </a:lnTo>
                <a:close/>
                <a:moveTo>
                  <a:pt x="22652" y="8273"/>
                </a:moveTo>
                <a:lnTo>
                  <a:pt x="21282" y="8273"/>
                </a:lnTo>
                <a:lnTo>
                  <a:pt x="21976" y="6617"/>
                </a:lnTo>
                <a:lnTo>
                  <a:pt x="22652" y="8273"/>
                </a:lnTo>
                <a:close/>
                <a:moveTo>
                  <a:pt x="21987" y="6283"/>
                </a:moveTo>
                <a:lnTo>
                  <a:pt x="21925" y="6131"/>
                </a:lnTo>
                <a:lnTo>
                  <a:pt x="22077" y="6070"/>
                </a:lnTo>
                <a:lnTo>
                  <a:pt x="21987" y="6283"/>
                </a:lnTo>
                <a:close/>
                <a:moveTo>
                  <a:pt x="23556" y="2553"/>
                </a:moveTo>
                <a:lnTo>
                  <a:pt x="22134" y="5932"/>
                </a:lnTo>
                <a:lnTo>
                  <a:pt x="21885" y="6034"/>
                </a:lnTo>
                <a:lnTo>
                  <a:pt x="20464" y="2553"/>
                </a:lnTo>
                <a:lnTo>
                  <a:pt x="23556" y="2553"/>
                </a:lnTo>
                <a:close/>
                <a:moveTo>
                  <a:pt x="16080" y="2553"/>
                </a:moveTo>
                <a:lnTo>
                  <a:pt x="20315" y="2553"/>
                </a:lnTo>
                <a:lnTo>
                  <a:pt x="21759" y="6085"/>
                </a:lnTo>
                <a:lnTo>
                  <a:pt x="18101" y="7575"/>
                </a:lnTo>
                <a:lnTo>
                  <a:pt x="14632" y="6109"/>
                </a:lnTo>
                <a:lnTo>
                  <a:pt x="16080" y="2553"/>
                </a:lnTo>
                <a:close/>
                <a:moveTo>
                  <a:pt x="15934" y="2553"/>
                </a:moveTo>
                <a:lnTo>
                  <a:pt x="14507" y="6057"/>
                </a:lnTo>
                <a:lnTo>
                  <a:pt x="14468" y="6039"/>
                </a:lnTo>
                <a:lnTo>
                  <a:pt x="13006" y="2553"/>
                </a:lnTo>
                <a:lnTo>
                  <a:pt x="15934" y="2553"/>
                </a:lnTo>
                <a:close/>
                <a:moveTo>
                  <a:pt x="11411" y="2553"/>
                </a:moveTo>
                <a:lnTo>
                  <a:pt x="12850" y="2553"/>
                </a:lnTo>
                <a:lnTo>
                  <a:pt x="14282" y="5961"/>
                </a:lnTo>
                <a:lnTo>
                  <a:pt x="11411" y="4747"/>
                </a:lnTo>
                <a:lnTo>
                  <a:pt x="11411" y="2553"/>
                </a:lnTo>
                <a:close/>
                <a:moveTo>
                  <a:pt x="11411" y="4865"/>
                </a:moveTo>
                <a:lnTo>
                  <a:pt x="14342" y="6107"/>
                </a:lnTo>
                <a:lnTo>
                  <a:pt x="14416" y="6280"/>
                </a:lnTo>
                <a:lnTo>
                  <a:pt x="13603" y="8273"/>
                </a:lnTo>
                <a:lnTo>
                  <a:pt x="11411" y="8273"/>
                </a:lnTo>
                <a:lnTo>
                  <a:pt x="11411" y="4865"/>
                </a:lnTo>
                <a:close/>
                <a:moveTo>
                  <a:pt x="11411" y="8426"/>
                </a:moveTo>
                <a:lnTo>
                  <a:pt x="13540" y="8426"/>
                </a:lnTo>
                <a:lnTo>
                  <a:pt x="13048" y="9633"/>
                </a:lnTo>
                <a:lnTo>
                  <a:pt x="11411" y="10300"/>
                </a:lnTo>
                <a:lnTo>
                  <a:pt x="11411" y="8426"/>
                </a:lnTo>
                <a:close/>
                <a:moveTo>
                  <a:pt x="11411" y="10414"/>
                </a:moveTo>
                <a:lnTo>
                  <a:pt x="12993" y="9770"/>
                </a:lnTo>
                <a:lnTo>
                  <a:pt x="11870" y="12525"/>
                </a:lnTo>
                <a:lnTo>
                  <a:pt x="11411" y="12332"/>
                </a:lnTo>
                <a:lnTo>
                  <a:pt x="11411" y="10414"/>
                </a:lnTo>
                <a:close/>
                <a:moveTo>
                  <a:pt x="11411" y="12453"/>
                </a:moveTo>
                <a:lnTo>
                  <a:pt x="11828" y="12628"/>
                </a:lnTo>
                <a:lnTo>
                  <a:pt x="11411" y="13651"/>
                </a:lnTo>
                <a:lnTo>
                  <a:pt x="11411" y="12453"/>
                </a:lnTo>
                <a:close/>
                <a:moveTo>
                  <a:pt x="11411" y="14023"/>
                </a:moveTo>
                <a:lnTo>
                  <a:pt x="11957" y="12682"/>
                </a:lnTo>
                <a:lnTo>
                  <a:pt x="18058" y="15249"/>
                </a:lnTo>
                <a:lnTo>
                  <a:pt x="12074" y="17745"/>
                </a:lnTo>
                <a:lnTo>
                  <a:pt x="11411" y="16123"/>
                </a:lnTo>
                <a:lnTo>
                  <a:pt x="11411" y="14023"/>
                </a:lnTo>
                <a:close/>
                <a:moveTo>
                  <a:pt x="11411" y="16478"/>
                </a:moveTo>
                <a:lnTo>
                  <a:pt x="11949" y="17797"/>
                </a:lnTo>
                <a:lnTo>
                  <a:pt x="11411" y="18022"/>
                </a:lnTo>
                <a:lnTo>
                  <a:pt x="11411" y="16478"/>
                </a:lnTo>
                <a:close/>
                <a:moveTo>
                  <a:pt x="11411" y="18142"/>
                </a:moveTo>
                <a:lnTo>
                  <a:pt x="11991" y="17900"/>
                </a:lnTo>
                <a:lnTo>
                  <a:pt x="12926" y="20188"/>
                </a:lnTo>
                <a:lnTo>
                  <a:pt x="11411" y="19554"/>
                </a:lnTo>
                <a:lnTo>
                  <a:pt x="11411" y="18142"/>
                </a:lnTo>
                <a:close/>
                <a:moveTo>
                  <a:pt x="11411" y="19686"/>
                </a:moveTo>
                <a:lnTo>
                  <a:pt x="12991" y="20349"/>
                </a:lnTo>
                <a:lnTo>
                  <a:pt x="13735" y="22173"/>
                </a:lnTo>
                <a:lnTo>
                  <a:pt x="11411" y="22173"/>
                </a:lnTo>
                <a:lnTo>
                  <a:pt x="11411" y="19686"/>
                </a:lnTo>
                <a:close/>
                <a:moveTo>
                  <a:pt x="11411" y="22281"/>
                </a:moveTo>
                <a:lnTo>
                  <a:pt x="13780" y="22281"/>
                </a:lnTo>
                <a:lnTo>
                  <a:pt x="14495" y="24035"/>
                </a:lnTo>
                <a:lnTo>
                  <a:pt x="11411" y="25303"/>
                </a:lnTo>
                <a:lnTo>
                  <a:pt x="11411" y="22281"/>
                </a:lnTo>
                <a:close/>
                <a:moveTo>
                  <a:pt x="13003" y="27642"/>
                </a:moveTo>
                <a:lnTo>
                  <a:pt x="11411" y="27642"/>
                </a:lnTo>
                <a:lnTo>
                  <a:pt x="11411" y="25444"/>
                </a:lnTo>
                <a:lnTo>
                  <a:pt x="14452" y="24199"/>
                </a:lnTo>
                <a:lnTo>
                  <a:pt x="13003" y="27642"/>
                </a:lnTo>
                <a:close/>
                <a:moveTo>
                  <a:pt x="13173" y="27642"/>
                </a:moveTo>
                <a:lnTo>
                  <a:pt x="14588" y="24261"/>
                </a:lnTo>
                <a:lnTo>
                  <a:pt x="15968" y="27642"/>
                </a:lnTo>
                <a:lnTo>
                  <a:pt x="13173" y="27642"/>
                </a:lnTo>
                <a:close/>
                <a:moveTo>
                  <a:pt x="20360" y="27642"/>
                </a:moveTo>
                <a:lnTo>
                  <a:pt x="16117" y="27642"/>
                </a:lnTo>
                <a:lnTo>
                  <a:pt x="14673" y="24107"/>
                </a:lnTo>
                <a:lnTo>
                  <a:pt x="18357" y="22598"/>
                </a:lnTo>
                <a:lnTo>
                  <a:pt x="21827" y="24052"/>
                </a:lnTo>
                <a:lnTo>
                  <a:pt x="20360" y="27642"/>
                </a:lnTo>
                <a:close/>
                <a:moveTo>
                  <a:pt x="20505" y="27642"/>
                </a:moveTo>
                <a:lnTo>
                  <a:pt x="21928" y="24165"/>
                </a:lnTo>
                <a:lnTo>
                  <a:pt x="23388" y="27642"/>
                </a:lnTo>
                <a:lnTo>
                  <a:pt x="20505" y="27642"/>
                </a:lnTo>
                <a:close/>
              </a:path>
            </a:pathLst>
          </a:custGeom>
          <a:gradFill>
            <a:gsLst>
              <a:gs pos="0">
                <a:schemeClr val="bg1"/>
              </a:gs>
              <a:gs pos="100000">
                <a:schemeClr val="bg1">
                  <a:lumMod val="9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30" name="Group 749"/>
          <p:cNvGrpSpPr>
            <a:grpSpLocks noChangeAspect="1"/>
          </p:cNvGrpSpPr>
          <p:nvPr/>
        </p:nvGrpSpPr>
        <p:grpSpPr bwMode="auto">
          <a:xfrm>
            <a:off x="11150350" y="317499"/>
            <a:ext cx="540000" cy="540000"/>
            <a:chOff x="3520" y="2686"/>
            <a:chExt cx="340" cy="340"/>
          </a:xfrm>
          <a:solidFill>
            <a:schemeClr val="accent1"/>
          </a:solidFill>
        </p:grpSpPr>
        <p:sp>
          <p:nvSpPr>
            <p:cNvPr id="31"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4" name="Rounded Rectangle 33"/>
          <p:cNvSpPr/>
          <p:nvPr/>
        </p:nvSpPr>
        <p:spPr bwMode="gray">
          <a:xfrm>
            <a:off x="515080" y="1501511"/>
            <a:ext cx="4086701" cy="200085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5" name="Group 34"/>
          <p:cNvGrpSpPr/>
          <p:nvPr/>
        </p:nvGrpSpPr>
        <p:grpSpPr>
          <a:xfrm>
            <a:off x="2052808" y="1723893"/>
            <a:ext cx="2548973" cy="1072200"/>
            <a:chOff x="2007628" y="2179852"/>
            <a:chExt cx="2548973" cy="1072200"/>
          </a:xfrm>
        </p:grpSpPr>
        <p:sp>
          <p:nvSpPr>
            <p:cNvPr id="36" name="Rectangle 35"/>
            <p:cNvSpPr/>
            <p:nvPr/>
          </p:nvSpPr>
          <p:spPr>
            <a:xfrm>
              <a:off x="2225773" y="2944275"/>
              <a:ext cx="2330828" cy="307777"/>
            </a:xfrm>
            <a:prstGeom prst="rect">
              <a:avLst/>
            </a:prstGeom>
          </p:spPr>
          <p:txBody>
            <a:bodyPr wrap="square">
              <a:spAutoFit/>
            </a:bodyPr>
            <a:lstStyle/>
            <a:p>
              <a:pPr>
                <a:spcAft>
                  <a:spcPts val="800"/>
                </a:spcAft>
                <a:defRPr/>
              </a:pPr>
              <a:r>
                <a:rPr lang="pl-PL" sz="1400" dirty="0">
                  <a:hlinkClick r:id="rId3"/>
                </a:rPr>
                <a:t>pskorupa@deloittece.com</a:t>
              </a:r>
              <a:r>
                <a:rPr lang="pl-PL" sz="1400" dirty="0"/>
                <a:t> </a:t>
              </a:r>
            </a:p>
          </p:txBody>
        </p:sp>
        <p:sp>
          <p:nvSpPr>
            <p:cNvPr id="37" name="Rectangle 36"/>
            <p:cNvSpPr/>
            <p:nvPr/>
          </p:nvSpPr>
          <p:spPr>
            <a:xfrm>
              <a:off x="2007628" y="2179852"/>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marL="0" marR="0" lvl="0" indent="0" algn="l" defTabSz="1219170" rtl="0" eaLnBrk="1" fontAlgn="auto" latinLnBrk="0" hangingPunct="1">
                <a:lnSpc>
                  <a:spcPct val="100000"/>
                </a:lnSpc>
                <a:spcBef>
                  <a:spcPts val="0"/>
                </a:spcBef>
                <a:spcAft>
                  <a:spcPts val="200"/>
                </a:spcAft>
                <a:buClrTx/>
                <a:buSzTx/>
                <a:buFontTx/>
                <a:buNone/>
                <a:tabLst/>
                <a:defRPr/>
              </a:pPr>
              <a:r>
                <a:rPr kumimoji="0" lang="pl-PL" sz="1400" b="1" i="0" u="none" strike="noStrike" kern="1200" cap="none" spc="0" normalizeH="0" baseline="0" noProof="0" dirty="0">
                  <a:ln>
                    <a:noFill/>
                  </a:ln>
                  <a:solidFill>
                    <a:srgbClr val="86BC25"/>
                  </a:solidFill>
                  <a:effectLst/>
                  <a:uLnTx/>
                  <a:uFillTx/>
                  <a:latin typeface="+mj-lt"/>
                  <a:ea typeface="+mn-ea"/>
                  <a:cs typeface="+mn-cs"/>
                </a:rPr>
                <a:t>Przemysław Skorupa</a:t>
              </a:r>
              <a:r>
                <a:rPr kumimoji="0" lang="pl-PL" sz="1200" b="0" i="1" u="none" strike="noStrike" kern="0" cap="none" spc="0" normalizeH="0" baseline="0" noProof="0" dirty="0">
                  <a:ln>
                    <a:noFill/>
                  </a:ln>
                  <a:solidFill>
                    <a:prstClr val="black"/>
                  </a:solidFill>
                  <a:effectLst/>
                  <a:uLnTx/>
                  <a:uFillTx/>
                  <a:latin typeface="+mj-lt"/>
                  <a:ea typeface="+mn-ea"/>
                  <a:cs typeface="+mn-cs"/>
                </a:rPr>
                <a:t/>
              </a:r>
              <a:br>
                <a:rPr kumimoji="0" lang="pl-PL" sz="1200" b="0" i="1" u="none" strike="noStrike" kern="0" cap="none" spc="0" normalizeH="0" baseline="0" noProof="0" dirty="0">
                  <a:ln>
                    <a:noFill/>
                  </a:ln>
                  <a:solidFill>
                    <a:prstClr val="black"/>
                  </a:solidFill>
                  <a:effectLst/>
                  <a:uLnTx/>
                  <a:uFillTx/>
                  <a:latin typeface="+mj-lt"/>
                  <a:ea typeface="+mn-ea"/>
                  <a:cs typeface="+mn-cs"/>
                </a:rPr>
              </a:br>
              <a:r>
                <a:rPr lang="pl-PL" sz="1200" i="1" kern="0" dirty="0">
                  <a:solidFill>
                    <a:prstClr val="black"/>
                  </a:solidFill>
                  <a:latin typeface="+mj-lt"/>
                </a:rPr>
                <a:t>Dyrektor</a:t>
              </a:r>
              <a:endParaRPr kumimoji="0" lang="pl-PL" sz="1200" b="0" i="1" u="none" strike="noStrike" kern="0" cap="none" spc="0" normalizeH="0" baseline="0" noProof="0" dirty="0">
                <a:ln>
                  <a:noFill/>
                </a:ln>
                <a:solidFill>
                  <a:prstClr val="black"/>
                </a:solidFill>
                <a:effectLst/>
                <a:uLnTx/>
                <a:uFillTx/>
                <a:latin typeface="+mj-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grpSp>
      <p:cxnSp>
        <p:nvCxnSpPr>
          <p:cNvPr id="43" name="Straight Connector 42"/>
          <p:cNvCxnSpPr>
            <a:cxnSpLocks/>
          </p:cNvCxnSpPr>
          <p:nvPr/>
        </p:nvCxnSpPr>
        <p:spPr>
          <a:xfrm>
            <a:off x="2052808" y="2355624"/>
            <a:ext cx="2356915" cy="12370"/>
          </a:xfrm>
          <a:prstGeom prst="line">
            <a:avLst/>
          </a:prstGeom>
          <a:noFill/>
          <a:ln w="9525" cap="flat" cmpd="sng" algn="ctr">
            <a:solidFill>
              <a:srgbClr val="75787B">
                <a:shade val="95000"/>
                <a:satMod val="105000"/>
              </a:srgbClr>
            </a:solidFill>
            <a:prstDash val="solid"/>
          </a:ln>
          <a:effectLst/>
        </p:spPr>
      </p:cxnSp>
      <p:sp>
        <p:nvSpPr>
          <p:cNvPr id="50" name="Freeform 701"/>
          <p:cNvSpPr>
            <a:spLocks noChangeAspect="1" noEditPoints="1"/>
          </p:cNvSpPr>
          <p:nvPr/>
        </p:nvSpPr>
        <p:spPr bwMode="auto">
          <a:xfrm>
            <a:off x="2052808" y="2564535"/>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38" name="Picture 4">
            <a:extLst>
              <a:ext uri="{FF2B5EF4-FFF2-40B4-BE49-F238E27FC236}">
                <a16:creationId xmlns:a16="http://schemas.microsoft.com/office/drawing/2014/main" id="{59690924-87B4-46C7-843F-E753FD3D01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4218" y="1811610"/>
            <a:ext cx="1086518" cy="1159222"/>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3">
            <a:extLst>
              <a:ext uri="{FF2B5EF4-FFF2-40B4-BE49-F238E27FC236}">
                <a16:creationId xmlns:a16="http://schemas.microsoft.com/office/drawing/2014/main" id="{3733646E-7162-4437-B778-5323B86096D6}"/>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VAT w tym faktury ustrukturyzowane</a:t>
            </a:r>
          </a:p>
        </p:txBody>
      </p:sp>
      <p:sp>
        <p:nvSpPr>
          <p:cNvPr id="28" name="Rounded Rectangle 38">
            <a:extLst>
              <a:ext uri="{FF2B5EF4-FFF2-40B4-BE49-F238E27FC236}">
                <a16:creationId xmlns:a16="http://schemas.microsoft.com/office/drawing/2014/main" id="{55A1EBD8-19E6-48CF-A13A-BC30E2B77673}"/>
              </a:ext>
            </a:extLst>
          </p:cNvPr>
          <p:cNvSpPr/>
          <p:nvPr/>
        </p:nvSpPr>
        <p:spPr bwMode="gray">
          <a:xfrm>
            <a:off x="5428106" y="1501511"/>
            <a:ext cx="4545171" cy="2000735"/>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88EB0CD6-E84D-468D-A87E-B5267A9B210C}"/>
              </a:ext>
            </a:extLst>
          </p:cNvPr>
          <p:cNvSpPr/>
          <p:nvPr/>
        </p:nvSpPr>
        <p:spPr>
          <a:xfrm>
            <a:off x="7068518" y="1628088"/>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a:spcAft>
                <a:spcPts val="200"/>
              </a:spcAft>
              <a:defRPr/>
            </a:pPr>
            <a:r>
              <a:rPr lang="pl-PL" sz="1400" b="1" dirty="0">
                <a:solidFill>
                  <a:srgbClr val="86BC25"/>
                </a:solidFill>
              </a:rPr>
              <a:t>Przemysław Borowiec</a:t>
            </a:r>
            <a:r>
              <a:rPr lang="pl-PL" sz="1200" i="1" kern="0" dirty="0">
                <a:solidFill>
                  <a:prstClr val="black"/>
                </a:solidFill>
              </a:rPr>
              <a:t/>
            </a:r>
            <a:br>
              <a:rPr lang="pl-PL" sz="1200" i="1" kern="0" dirty="0">
                <a:solidFill>
                  <a:prstClr val="black"/>
                </a:solidFill>
              </a:rPr>
            </a:br>
            <a:r>
              <a:rPr lang="pl-PL" sz="1200" i="1" kern="0" dirty="0">
                <a:solidFill>
                  <a:prstClr val="black"/>
                </a:solidFill>
              </a:rPr>
              <a:t>Starszy Menedżer</a:t>
            </a:r>
            <a: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t/>
            </a:r>
            <a:b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br>
            <a:endPar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cxnSp>
        <p:nvCxnSpPr>
          <p:cNvPr id="44" name="Straight Connector 43">
            <a:extLst>
              <a:ext uri="{FF2B5EF4-FFF2-40B4-BE49-F238E27FC236}">
                <a16:creationId xmlns:a16="http://schemas.microsoft.com/office/drawing/2014/main" id="{AFF492F3-9C97-41CF-9B4D-88753B65A279}"/>
              </a:ext>
            </a:extLst>
          </p:cNvPr>
          <p:cNvCxnSpPr>
            <a:cxnSpLocks/>
          </p:cNvCxnSpPr>
          <p:nvPr/>
        </p:nvCxnSpPr>
        <p:spPr>
          <a:xfrm>
            <a:off x="7068518" y="2259818"/>
            <a:ext cx="2483218" cy="0"/>
          </a:xfrm>
          <a:prstGeom prst="line">
            <a:avLst/>
          </a:prstGeom>
          <a:noFill/>
          <a:ln w="9525" cap="flat" cmpd="sng" algn="ctr">
            <a:solidFill>
              <a:srgbClr val="75787B">
                <a:shade val="95000"/>
                <a:satMod val="105000"/>
              </a:srgbClr>
            </a:solidFill>
            <a:prstDash val="solid"/>
          </a:ln>
          <a:effectLst/>
        </p:spPr>
      </p:cxnSp>
      <p:sp>
        <p:nvSpPr>
          <p:cNvPr id="47" name="Freeform 701">
            <a:extLst>
              <a:ext uri="{FF2B5EF4-FFF2-40B4-BE49-F238E27FC236}">
                <a16:creationId xmlns:a16="http://schemas.microsoft.com/office/drawing/2014/main" id="{C0EB3E1F-C58C-4939-88FB-AF5353982F9B}"/>
              </a:ext>
            </a:extLst>
          </p:cNvPr>
          <p:cNvSpPr>
            <a:spLocks noChangeAspect="1" noEditPoints="1"/>
          </p:cNvSpPr>
          <p:nvPr/>
        </p:nvSpPr>
        <p:spPr bwMode="auto">
          <a:xfrm>
            <a:off x="7068518" y="2511854"/>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Rectangle 47">
            <a:extLst>
              <a:ext uri="{FF2B5EF4-FFF2-40B4-BE49-F238E27FC236}">
                <a16:creationId xmlns:a16="http://schemas.microsoft.com/office/drawing/2014/main" id="{6EB1D122-D307-4CA0-91E6-F5671A905D75}"/>
              </a:ext>
            </a:extLst>
          </p:cNvPr>
          <p:cNvSpPr/>
          <p:nvPr/>
        </p:nvSpPr>
        <p:spPr>
          <a:xfrm>
            <a:off x="7233706" y="2440689"/>
            <a:ext cx="2531395" cy="625812"/>
          </a:xfrm>
          <a:prstGeom prst="rect">
            <a:avLst/>
          </a:prstGeom>
        </p:spPr>
        <p:txBody>
          <a:bodyPr wrap="square">
            <a:spAutoFit/>
          </a:bodyPr>
          <a:lstStyle/>
          <a:p>
            <a:pPr>
              <a:spcAft>
                <a:spcPts val="800"/>
              </a:spcAft>
              <a:defRPr/>
            </a:pPr>
            <a:r>
              <a:rPr lang="pl-PL" sz="1400" dirty="0">
                <a:hlinkClick r:id="rId5"/>
              </a:rPr>
              <a:t>pborowiec@deloitteCE.com</a:t>
            </a:r>
            <a:r>
              <a:rPr lang="pl-PL" sz="1400" dirty="0"/>
              <a:t>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9" name="Picture 48">
            <a:extLst>
              <a:ext uri="{FF2B5EF4-FFF2-40B4-BE49-F238E27FC236}">
                <a16:creationId xmlns:a16="http://schemas.microsoft.com/office/drawing/2014/main" id="{8B12058F-1FF5-47FE-9BC1-0C1D51598C83}"/>
              </a:ext>
            </a:extLst>
          </p:cNvPr>
          <p:cNvPicPr>
            <a:picLocks noChangeAspect="1"/>
          </p:cNvPicPr>
          <p:nvPr/>
        </p:nvPicPr>
        <p:blipFill rotWithShape="1">
          <a:blip r:embed="rId6"/>
          <a:srcRect t="1136" b="1136"/>
          <a:stretch/>
        </p:blipFill>
        <p:spPr>
          <a:xfrm>
            <a:off x="5756649" y="1738242"/>
            <a:ext cx="1038962" cy="1015353"/>
          </a:xfrm>
          <a:prstGeom prst="rect">
            <a:avLst/>
          </a:prstGeom>
        </p:spPr>
      </p:pic>
    </p:spTree>
    <p:extLst>
      <p:ext uri="{BB962C8B-B14F-4D97-AF65-F5344CB8AC3E}">
        <p14:creationId xmlns:p14="http://schemas.microsoft.com/office/powerpoint/2010/main" val="42090348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gray">
          <a:xfrm>
            <a:off x="7048983" y="1898248"/>
            <a:ext cx="4676172" cy="4247910"/>
          </a:xfrm>
          <a:prstGeom prst="ellips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Oval 6"/>
          <p:cNvSpPr/>
          <p:nvPr/>
        </p:nvSpPr>
        <p:spPr bwMode="gray">
          <a:xfrm>
            <a:off x="6805912" y="607671"/>
            <a:ext cx="4768771" cy="4554638"/>
          </a:xfrm>
          <a:prstGeom prst="ellipse">
            <a:avLst/>
          </a:prstGeom>
          <a:solidFill>
            <a:srgbClr val="00000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Title 10"/>
          <p:cNvSpPr>
            <a:spLocks noGrp="1"/>
          </p:cNvSpPr>
          <p:nvPr>
            <p:ph type="title"/>
          </p:nvPr>
        </p:nvSpPr>
        <p:spPr>
          <a:xfrm>
            <a:off x="535214" y="2088788"/>
            <a:ext cx="6890155" cy="1592403"/>
          </a:xfrm>
        </p:spPr>
        <p:txBody>
          <a:bodyPr/>
          <a:lstStyle/>
          <a:p>
            <a:r>
              <a:rPr lang="pl-PL" dirty="0">
                <a:solidFill>
                  <a:schemeClr val="accent1"/>
                </a:solidFill>
              </a:rPr>
              <a:t>Blok PIT / ZUS</a:t>
            </a:r>
          </a:p>
        </p:txBody>
      </p:sp>
      <p:sp>
        <p:nvSpPr>
          <p:cNvPr id="2" name="Rectangle 1">
            <a:extLst>
              <a:ext uri="{FF2B5EF4-FFF2-40B4-BE49-F238E27FC236}">
                <a16:creationId xmlns:a16="http://schemas.microsoft.com/office/drawing/2014/main" id="{A85BBAB6-5651-4DF2-A8E0-FA38C25C7D63}"/>
              </a:ext>
            </a:extLst>
          </p:cNvPr>
          <p:cNvSpPr>
            <a:spLocks noChangeArrowheads="1"/>
          </p:cNvSpPr>
          <p:nvPr/>
        </p:nvSpPr>
        <p:spPr bwMode="auto">
          <a:xfrm>
            <a:off x="0" y="-756960"/>
            <a:ext cx="2230808"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pl-P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823867</a:t>
            </a:r>
            <a:endParaRPr kumimoji="0" lang="pl-PL" altLang="pl-P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8" name="Picture Placeholder 8">
            <a:extLst>
              <a:ext uri="{FF2B5EF4-FFF2-40B4-BE49-F238E27FC236}">
                <a16:creationId xmlns:a16="http://schemas.microsoft.com/office/drawing/2014/main" id="{4934B401-105E-458D-BDED-CFF365D8CF0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80745" y="-17813"/>
            <a:ext cx="4115214" cy="6875813"/>
          </a:xfrm>
          <a:prstGeom prst="rect">
            <a:avLst/>
          </a:prstGeom>
        </p:spPr>
      </p:pic>
    </p:spTree>
    <p:extLst>
      <p:ext uri="{BB962C8B-B14F-4D97-AF65-F5344CB8AC3E}">
        <p14:creationId xmlns:p14="http://schemas.microsoft.com/office/powerpoint/2010/main" val="29559549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626A-943C-41E3-8F8C-043767E53F94}"/>
              </a:ext>
            </a:extLst>
          </p:cNvPr>
          <p:cNvSpPr>
            <a:spLocks noGrp="1"/>
          </p:cNvSpPr>
          <p:nvPr>
            <p:ph type="title"/>
          </p:nvPr>
        </p:nvSpPr>
        <p:spPr>
          <a:xfrm>
            <a:off x="307340" y="3092316"/>
            <a:ext cx="11386819" cy="1592403"/>
          </a:xfrm>
        </p:spPr>
        <p:txBody>
          <a:bodyPr/>
          <a:lstStyle/>
          <a:p>
            <a:r>
              <a:rPr lang="pl-PL" sz="6000" dirty="0"/>
              <a:t/>
            </a:r>
            <a:br>
              <a:rPr lang="pl-PL" sz="6000" dirty="0"/>
            </a:br>
            <a:endParaRPr lang="pl-PL" sz="5400" b="0" dirty="0">
              <a:solidFill>
                <a:schemeClr val="tx2"/>
              </a:solidFill>
            </a:endParaRPr>
          </a:p>
        </p:txBody>
      </p:sp>
      <p:sp>
        <p:nvSpPr>
          <p:cNvPr id="4" name="Text Placeholder 4">
            <a:extLst>
              <a:ext uri="{FF2B5EF4-FFF2-40B4-BE49-F238E27FC236}">
                <a16:creationId xmlns:a16="http://schemas.microsoft.com/office/drawing/2014/main" id="{3B562B92-DFF5-4FDA-82CD-A11493CF8E19}"/>
              </a:ext>
            </a:extLst>
          </p:cNvPr>
          <p:cNvSpPr txBox="1">
            <a:spLocks/>
          </p:cNvSpPr>
          <p:nvPr/>
        </p:nvSpPr>
        <p:spPr>
          <a:xfrm>
            <a:off x="307340" y="3769571"/>
            <a:ext cx="8900034" cy="2980049"/>
          </a:xfrm>
          <a:prstGeom prst="rect">
            <a:avLst/>
          </a:prstGeom>
        </p:spPr>
        <p:txBody>
          <a:bodyPr vert="horz" lIns="0" tIns="0" rIns="0" bIns="0" rtlCol="0">
            <a:normAutofit/>
          </a:bodyPr>
          <a:lst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750"/>
              </a:spcAft>
              <a:buClrTx/>
              <a:buSzPct val="100000"/>
              <a:buFontTx/>
              <a:buNone/>
              <a:tabLst/>
              <a:defRPr/>
            </a:pPr>
            <a:r>
              <a:rPr kumimoji="0" lang="pl-PL" sz="3600" i="0" u="none" strike="noStrike" kern="12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rPr>
              <a:t>Nowa kwota wolna, nowy próg podatkowy, składka zdrowotna – </a:t>
            </a:r>
            <a:r>
              <a:rPr kumimoji="0" lang="pl-PL" sz="3600" i="0" u="none" strike="noStrike" kern="1200" cap="none" spc="0" normalizeH="0" baseline="0" noProof="0" dirty="0">
                <a:ln>
                  <a:noFill/>
                </a:ln>
                <a:solidFill>
                  <a:srgbClr val="86BC25"/>
                </a:solidFill>
                <a:effectLst/>
                <a:uLnTx/>
                <a:uFillTx/>
                <a:latin typeface="Calibri"/>
                <a:ea typeface="Calibri" panose="020F0502020204030204" pitchFamily="34" charset="0"/>
                <a:cs typeface="Calibri" panose="020F0502020204030204" pitchFamily="34" charset="0"/>
              </a:rPr>
              <a:t>zmiany w Polskim Ładzie</a:t>
            </a:r>
          </a:p>
        </p:txBody>
      </p:sp>
      <p:sp>
        <p:nvSpPr>
          <p:cNvPr id="7" name="Title 2">
            <a:extLst>
              <a:ext uri="{FF2B5EF4-FFF2-40B4-BE49-F238E27FC236}">
                <a16:creationId xmlns:a16="http://schemas.microsoft.com/office/drawing/2014/main" id="{5D3CAC4F-2A11-46C7-AF22-9ED82104914E}"/>
              </a:ext>
            </a:extLst>
          </p:cNvPr>
          <p:cNvSpPr txBox="1">
            <a:spLocks/>
          </p:cNvSpPr>
          <p:nvPr/>
        </p:nvSpPr>
        <p:spPr bwMode="gray">
          <a:xfrm>
            <a:off x="307340" y="2177168"/>
            <a:ext cx="11005702" cy="1592403"/>
          </a:xfrm>
          <a:prstGeom prst="rect">
            <a:avLst/>
          </a:prstGeom>
        </p:spPr>
        <p:txBody>
          <a:bodyPr vert="horz" lIns="0" tIns="0" rIns="0" bIns="0" rtlCol="0" anchor="b" anchorCtr="0">
            <a:noAutofit/>
          </a:bodyPr>
          <a:lstStyle>
            <a:lvl1pPr algn="l" defTabSz="685800" rtl="0" eaLnBrk="1" latinLnBrk="0" hangingPunct="1">
              <a:lnSpc>
                <a:spcPct val="95000"/>
              </a:lnSpc>
              <a:spcBef>
                <a:spcPct val="0"/>
              </a:spcBef>
              <a:buNone/>
              <a:defRPr sz="8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solidFill>
                  <a:srgbClr val="86BC25"/>
                </a:solidFill>
                <a:latin typeface="Calibri" panose="020F0502020204030204" pitchFamily="34" charset="0"/>
                <a:cs typeface="Calibri" panose="020F0502020204030204" pitchFamily="34" charset="0"/>
              </a:rPr>
              <a:t>01</a:t>
            </a:r>
            <a:r>
              <a:rPr lang="pl-PL" sz="7200" b="0" dirty="0">
                <a:solidFill>
                  <a:schemeClr val="tx2"/>
                </a:solidFill>
                <a:latin typeface="Calibri" panose="020F0502020204030204" pitchFamily="34" charset="0"/>
                <a:cs typeface="Calibri" panose="020F0502020204030204" pitchFamily="34" charset="0"/>
              </a:rPr>
              <a:t>|</a:t>
            </a:r>
            <a:r>
              <a:rPr lang="pl-PL" sz="7200" b="0" dirty="0">
                <a:solidFill>
                  <a:srgbClr val="53565A"/>
                </a:solidFill>
                <a:latin typeface="Calibri" panose="020F0502020204030204" pitchFamily="34" charset="0"/>
                <a:cs typeface="Calibri" panose="020F0502020204030204" pitchFamily="34" charset="0"/>
              </a:rPr>
              <a:t>02|</a:t>
            </a:r>
          </a:p>
        </p:txBody>
      </p:sp>
      <p:pic>
        <p:nvPicPr>
          <p:cNvPr id="8" name="Picture 7" descr="Diagram&#10;&#10;Description automatically generated">
            <a:extLst>
              <a:ext uri="{FF2B5EF4-FFF2-40B4-BE49-F238E27FC236}">
                <a16:creationId xmlns:a16="http://schemas.microsoft.com/office/drawing/2014/main" id="{92919B2C-832A-4698-B5AA-8A3D84A6A3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74220" y="-108380"/>
            <a:ext cx="3517780" cy="6858000"/>
          </a:xfrm>
          <a:prstGeom prst="rect">
            <a:avLst/>
          </a:prstGeom>
        </p:spPr>
      </p:pic>
    </p:spTree>
    <p:extLst>
      <p:ext uri="{BB962C8B-B14F-4D97-AF65-F5344CB8AC3E}">
        <p14:creationId xmlns:p14="http://schemas.microsoft.com/office/powerpoint/2010/main" val="16397633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5EFB539-90D1-484C-A611-7E70A6065AAC}"/>
              </a:ext>
            </a:extLst>
          </p:cNvPr>
          <p:cNvSpPr/>
          <p:nvPr/>
        </p:nvSpPr>
        <p:spPr bwMode="gray">
          <a:xfrm>
            <a:off x="0" y="1724116"/>
            <a:ext cx="9144000" cy="4482284"/>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sp>
        <p:nvSpPr>
          <p:cNvPr id="4" name="Oval 3">
            <a:extLst>
              <a:ext uri="{FF2B5EF4-FFF2-40B4-BE49-F238E27FC236}">
                <a16:creationId xmlns:a16="http://schemas.microsoft.com/office/drawing/2014/main" id="{22F5D39D-D2D5-448E-AF55-C5E0FF7CB758}"/>
              </a:ext>
            </a:extLst>
          </p:cNvPr>
          <p:cNvSpPr/>
          <p:nvPr/>
        </p:nvSpPr>
        <p:spPr bwMode="gray">
          <a:xfrm>
            <a:off x="8155000" y="1120910"/>
            <a:ext cx="1106926" cy="110692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Nowa kwota wolna, nowy próg podatkowy, likwidacja odliczalności od podatku składki zdrowotnej</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10" name="TextBox 9">
            <a:extLst>
              <a:ext uri="{FF2B5EF4-FFF2-40B4-BE49-F238E27FC236}">
                <a16:creationId xmlns:a16="http://schemas.microsoft.com/office/drawing/2014/main" id="{40E08AF7-CD58-41BC-A9A1-C129E142F875}"/>
              </a:ext>
            </a:extLst>
          </p:cNvPr>
          <p:cNvSpPr txBox="1"/>
          <p:nvPr/>
        </p:nvSpPr>
        <p:spPr>
          <a:xfrm>
            <a:off x="501650" y="2185976"/>
            <a:ext cx="8209379" cy="3585597"/>
          </a:xfrm>
          <a:prstGeom prst="rect">
            <a:avLst/>
          </a:prstGeom>
          <a:noFill/>
        </p:spPr>
        <p:txBody>
          <a:bodyPr wrap="square">
            <a:spAutoFit/>
          </a:bodyPr>
          <a:lstStyle/>
          <a:p>
            <a:pPr marL="0" lvl="1">
              <a:spcBef>
                <a:spcPts val="600"/>
              </a:spcBef>
              <a:buSzPct val="100000"/>
              <a:defRPr/>
            </a:pPr>
            <a:r>
              <a:rPr lang="pl-PL" sz="1400" b="1" i="1" dirty="0">
                <a:solidFill>
                  <a:schemeClr val="accent1"/>
                </a:solidFill>
                <a:latin typeface="+mj-lt"/>
                <a:cs typeface="Calibri" panose="020F0502020204030204" pitchFamily="34" charset="0"/>
              </a:rPr>
              <a:t>Polski Ład wprowadza szereg zmian, w tym:</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Zmiana kwoty wolnej od podatku do poziomu 30 000 zł rocznie,</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Zmiana progu podatkowego do poziomu 120 000 zł</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Likwidacja odliczalnosci od podatku składki zdrowotnej.</a:t>
            </a:r>
          </a:p>
          <a:p>
            <a:pPr marL="171450" lvl="1" indent="-171450">
              <a:spcBef>
                <a:spcPts val="600"/>
              </a:spcBef>
              <a:buSzPct val="100000"/>
              <a:buFont typeface="Arial" panose="020B0604020202020204" pitchFamily="34" charset="0"/>
              <a:buChar char="•"/>
              <a:defRPr/>
            </a:pPr>
            <a:endParaRPr lang="pl-PL" sz="1400" b="1" i="1" dirty="0">
              <a:solidFill>
                <a:schemeClr val="accent1"/>
              </a:solidFill>
              <a:latin typeface="+mj-lt"/>
              <a:cs typeface="Calibri" panose="020F0502020204030204" pitchFamily="34" charset="0"/>
            </a:endParaRPr>
          </a:p>
          <a:p>
            <a:pPr marL="0" lvl="1">
              <a:spcBef>
                <a:spcPts val="600"/>
              </a:spcBef>
              <a:buSzPct val="100000"/>
              <a:defRPr/>
            </a:pPr>
            <a:r>
              <a:rPr lang="pl-PL" sz="1400" b="1" i="1" dirty="0">
                <a:solidFill>
                  <a:schemeClr val="accent1"/>
                </a:solidFill>
                <a:latin typeface="+mj-lt"/>
                <a:cs typeface="Calibri" panose="020F0502020204030204" pitchFamily="34" charset="0"/>
              </a:rPr>
              <a:t>Powyższe zmiany spowodują w praktyce, że:</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Osoby zarabiające </a:t>
            </a:r>
            <a:r>
              <a:rPr lang="pl-PL" sz="1400" b="1" dirty="0">
                <a:latin typeface="+mj-lt"/>
                <a:cs typeface="Calibri" panose="020F0502020204030204" pitchFamily="34" charset="0"/>
              </a:rPr>
              <a:t>poniżej 5 701 zł </a:t>
            </a:r>
            <a:r>
              <a:rPr lang="pl-PL" sz="1400" dirty="0">
                <a:latin typeface="+mj-lt"/>
                <a:cs typeface="Calibri" panose="020F0502020204030204" pitchFamily="34" charset="0"/>
              </a:rPr>
              <a:t>miesięcznie </a:t>
            </a:r>
            <a:r>
              <a:rPr lang="pl-PL" sz="1400" b="1" dirty="0">
                <a:latin typeface="+mj-lt"/>
                <a:cs typeface="Calibri" panose="020F0502020204030204" pitchFamily="34" charset="0"/>
              </a:rPr>
              <a:t>zyskają</a:t>
            </a:r>
            <a:r>
              <a:rPr lang="pl-PL" sz="1400" dirty="0">
                <a:latin typeface="+mj-lt"/>
                <a:cs typeface="Calibri" panose="020F0502020204030204" pitchFamily="34" charset="0"/>
              </a:rPr>
              <a:t> na Polskim Ładzie (ich wynagrodzenie netto wzrośnie),</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Osoby zarabiające </a:t>
            </a:r>
            <a:r>
              <a:rPr lang="pl-PL" sz="1400" b="1" dirty="0">
                <a:latin typeface="+mj-lt"/>
                <a:cs typeface="Calibri" panose="020F0502020204030204" pitchFamily="34" charset="0"/>
              </a:rPr>
              <a:t>od 5 701 zł do 11 141 zł </a:t>
            </a:r>
            <a:r>
              <a:rPr lang="pl-PL" sz="1400" dirty="0">
                <a:latin typeface="+mj-lt"/>
                <a:cs typeface="Calibri" panose="020F0502020204030204" pitchFamily="34" charset="0"/>
              </a:rPr>
              <a:t>miesięcznie </a:t>
            </a:r>
            <a:r>
              <a:rPr lang="pl-PL" sz="1400" b="1" dirty="0">
                <a:latin typeface="+mj-lt"/>
                <a:cs typeface="Calibri" panose="020F0502020204030204" pitchFamily="34" charset="0"/>
              </a:rPr>
              <a:t>nie odczują wpływu </a:t>
            </a:r>
            <a:r>
              <a:rPr lang="pl-PL" sz="1400" dirty="0">
                <a:latin typeface="+mj-lt"/>
                <a:cs typeface="Calibri" panose="020F0502020204030204" pitchFamily="34" charset="0"/>
              </a:rPr>
              <a:t>zmian na swoje wynagrodzenie netto,</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Osoby zarabiające </a:t>
            </a:r>
            <a:r>
              <a:rPr lang="pl-PL" sz="1400" b="1" dirty="0">
                <a:latin typeface="+mj-lt"/>
                <a:cs typeface="Calibri" panose="020F0502020204030204" pitchFamily="34" charset="0"/>
              </a:rPr>
              <a:t>od 11 142 zł do 12 798 zł </a:t>
            </a:r>
            <a:r>
              <a:rPr lang="pl-PL" sz="1400" dirty="0">
                <a:latin typeface="+mj-lt"/>
                <a:cs typeface="Calibri" panose="020F0502020204030204" pitchFamily="34" charset="0"/>
              </a:rPr>
              <a:t>miesięcznie </a:t>
            </a:r>
            <a:r>
              <a:rPr lang="pl-PL" sz="1400" b="1" dirty="0">
                <a:latin typeface="+mj-lt"/>
                <a:cs typeface="Calibri" panose="020F0502020204030204" pitchFamily="34" charset="0"/>
              </a:rPr>
              <a:t>nieznacznie zyskają </a:t>
            </a:r>
            <a:r>
              <a:rPr lang="pl-PL" sz="1400" dirty="0">
                <a:latin typeface="+mj-lt"/>
                <a:cs typeface="Calibri" panose="020F0502020204030204" pitchFamily="34" charset="0"/>
              </a:rPr>
              <a:t>na Polskim Ładzie,</a:t>
            </a:r>
          </a:p>
          <a:p>
            <a:pPr marL="171450" lvl="1" indent="-171450">
              <a:spcBef>
                <a:spcPts val="600"/>
              </a:spcBef>
              <a:buSzPct val="100000"/>
              <a:buFont typeface="Arial" panose="020B0604020202020204" pitchFamily="34" charset="0"/>
              <a:buChar char="•"/>
              <a:defRPr/>
            </a:pPr>
            <a:r>
              <a:rPr lang="pl-PL" sz="1400" dirty="0">
                <a:latin typeface="+mj-lt"/>
                <a:cs typeface="Calibri" panose="020F0502020204030204" pitchFamily="34" charset="0"/>
              </a:rPr>
              <a:t>Osoby zarabiające </a:t>
            </a:r>
            <a:r>
              <a:rPr lang="pl-PL" sz="1400" b="1" dirty="0">
                <a:latin typeface="+mj-lt"/>
                <a:cs typeface="Calibri" panose="020F0502020204030204" pitchFamily="34" charset="0"/>
              </a:rPr>
              <a:t>powyżej 12 798 zł stracą</a:t>
            </a:r>
            <a:r>
              <a:rPr lang="pl-PL" sz="1400" dirty="0">
                <a:latin typeface="+mj-lt"/>
                <a:cs typeface="Calibri" panose="020F0502020204030204" pitchFamily="34" charset="0"/>
              </a:rPr>
              <a:t> na Polskim Ładzie (ich wynagrodzenie netto będzie niższe niż dotychczas przy tym samym poziomie wynagrodzenia brutto). </a:t>
            </a:r>
          </a:p>
        </p:txBody>
      </p:sp>
      <p:grpSp>
        <p:nvGrpSpPr>
          <p:cNvPr id="48" name="Group 47">
            <a:extLst>
              <a:ext uri="{FF2B5EF4-FFF2-40B4-BE49-F238E27FC236}">
                <a16:creationId xmlns:a16="http://schemas.microsoft.com/office/drawing/2014/main" id="{A418DDA8-BD5C-42C3-BD8A-32851AFEC9D8}"/>
              </a:ext>
            </a:extLst>
          </p:cNvPr>
          <p:cNvGrpSpPr/>
          <p:nvPr/>
        </p:nvGrpSpPr>
        <p:grpSpPr>
          <a:xfrm>
            <a:off x="7922530" y="1030227"/>
            <a:ext cx="1512000" cy="1512000"/>
            <a:chOff x="7695149" y="891022"/>
            <a:chExt cx="1512000" cy="1512000"/>
          </a:xfrm>
        </p:grpSpPr>
        <p:grpSp>
          <p:nvGrpSpPr>
            <p:cNvPr id="38" name="Graphic 1100">
              <a:extLst>
                <a:ext uri="{FF2B5EF4-FFF2-40B4-BE49-F238E27FC236}">
                  <a16:creationId xmlns:a16="http://schemas.microsoft.com/office/drawing/2014/main" id="{E0CA2565-6B8B-4F26-8D19-BFD448F1A00E}"/>
                </a:ext>
              </a:extLst>
            </p:cNvPr>
            <p:cNvGrpSpPr/>
            <p:nvPr/>
          </p:nvGrpSpPr>
          <p:grpSpPr>
            <a:xfrm>
              <a:off x="7924583" y="1120952"/>
              <a:ext cx="1053132" cy="1052140"/>
              <a:chOff x="5708769" y="4312706"/>
              <a:chExt cx="362312" cy="361971"/>
            </a:xfrm>
            <a:solidFill>
              <a:schemeClr val="accent1"/>
            </a:solidFill>
          </p:grpSpPr>
          <p:sp>
            <p:nvSpPr>
              <p:cNvPr id="39" name="Graphic 1100">
                <a:extLst>
                  <a:ext uri="{FF2B5EF4-FFF2-40B4-BE49-F238E27FC236}">
                    <a16:creationId xmlns:a16="http://schemas.microsoft.com/office/drawing/2014/main" id="{D3473672-EBF4-44BF-B9EF-DCB04D8C5E6E}"/>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40" name="Graphic 1100">
                <a:extLst>
                  <a:ext uri="{FF2B5EF4-FFF2-40B4-BE49-F238E27FC236}">
                    <a16:creationId xmlns:a16="http://schemas.microsoft.com/office/drawing/2014/main" id="{8493AE22-3F4C-4300-B9D2-95B3F0E8A4E6}"/>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41" name="Graphic 1100">
                <a:extLst>
                  <a:ext uri="{FF2B5EF4-FFF2-40B4-BE49-F238E27FC236}">
                    <a16:creationId xmlns:a16="http://schemas.microsoft.com/office/drawing/2014/main" id="{723F82D9-D747-414A-A93D-7779B97DD5A0}"/>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42" name="Graphic 1100">
                <a:extLst>
                  <a:ext uri="{FF2B5EF4-FFF2-40B4-BE49-F238E27FC236}">
                    <a16:creationId xmlns:a16="http://schemas.microsoft.com/office/drawing/2014/main" id="{E163C054-0016-4465-A44D-875AB8BA047B}"/>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43" name="Graphic 1100">
                <a:extLst>
                  <a:ext uri="{FF2B5EF4-FFF2-40B4-BE49-F238E27FC236}">
                    <a16:creationId xmlns:a16="http://schemas.microsoft.com/office/drawing/2014/main" id="{86D15AC4-9833-414D-9380-7BD5C33DAD9A}"/>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44" name="Graphic 1100">
                <a:extLst>
                  <a:ext uri="{FF2B5EF4-FFF2-40B4-BE49-F238E27FC236}">
                    <a16:creationId xmlns:a16="http://schemas.microsoft.com/office/drawing/2014/main" id="{AC7D1C02-C938-4384-AA91-790574D3C505}"/>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45" name="Group 44">
              <a:extLst>
                <a:ext uri="{FF2B5EF4-FFF2-40B4-BE49-F238E27FC236}">
                  <a16:creationId xmlns:a16="http://schemas.microsoft.com/office/drawing/2014/main" id="{F37BEBC7-9F39-4468-A13E-FD1065AE7F13}"/>
                </a:ext>
              </a:extLst>
            </p:cNvPr>
            <p:cNvGrpSpPr/>
            <p:nvPr/>
          </p:nvGrpSpPr>
          <p:grpSpPr>
            <a:xfrm>
              <a:off x="7695149" y="891022"/>
              <a:ext cx="1512000" cy="1512000"/>
              <a:chOff x="365760" y="2063930"/>
              <a:chExt cx="2549473" cy="2506079"/>
            </a:xfrm>
          </p:grpSpPr>
          <p:sp>
            <p:nvSpPr>
              <p:cNvPr id="46" name="Oval 45">
                <a:extLst>
                  <a:ext uri="{FF2B5EF4-FFF2-40B4-BE49-F238E27FC236}">
                    <a16:creationId xmlns:a16="http://schemas.microsoft.com/office/drawing/2014/main" id="{B162AB67-81D3-4DCC-A81D-1797146293CE}"/>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47" name="Arc 46">
                <a:extLst>
                  <a:ext uri="{FF2B5EF4-FFF2-40B4-BE49-F238E27FC236}">
                    <a16:creationId xmlns:a16="http://schemas.microsoft.com/office/drawing/2014/main" id="{DC38A871-D431-4289-B0A4-AA22605BB9D8}"/>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cxnSp>
        <p:nvCxnSpPr>
          <p:cNvPr id="49" name="Straight Connector 48">
            <a:extLst>
              <a:ext uri="{FF2B5EF4-FFF2-40B4-BE49-F238E27FC236}">
                <a16:creationId xmlns:a16="http://schemas.microsoft.com/office/drawing/2014/main" id="{63504BC3-7D66-4A1E-ADEC-5CC078A9F1DC}"/>
              </a:ext>
            </a:extLst>
          </p:cNvPr>
          <p:cNvCxnSpPr>
            <a:cxnSpLocks/>
          </p:cNvCxnSpPr>
          <p:nvPr/>
        </p:nvCxnSpPr>
        <p:spPr>
          <a:xfrm>
            <a:off x="0" y="6231396"/>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785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Ulga dla klasy średniej – informacje ogólne</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6964818" y="2242379"/>
            <a:ext cx="4757281" cy="3787684"/>
          </a:xfrm>
          <a:prstGeom prst="rect">
            <a:avLst/>
          </a:prstGeom>
        </p:spPr>
        <p:txBody>
          <a:bodyPr vert="horz" lIns="0" tIns="0" rIns="0" bIns="0" rtlCol="0">
            <a:noAutofit/>
          </a:bodyPr>
          <a:lstStyle/>
          <a:p>
            <a:pPr marL="285750" lvl="0" indent="-285750">
              <a:spcBef>
                <a:spcPts val="1200"/>
              </a:spcBef>
              <a:buFont typeface="Arial" panose="020B0604020202020204" pitchFamily="34" charset="0"/>
              <a:buChar char="•"/>
            </a:pPr>
            <a:r>
              <a:rPr lang="pl-PL" sz="1200" dirty="0">
                <a:solidFill>
                  <a:prstClr val="black"/>
                </a:solidFill>
                <a:latin typeface="+mj-lt"/>
              </a:rPr>
              <a:t>Ulga dla </a:t>
            </a:r>
            <a:r>
              <a:rPr lang="pl-PL" sz="1200" b="1" dirty="0">
                <a:solidFill>
                  <a:prstClr val="black"/>
                </a:solidFill>
                <a:latin typeface="+mj-lt"/>
              </a:rPr>
              <a:t>pracowników</a:t>
            </a:r>
            <a:r>
              <a:rPr lang="pl-PL" sz="1200" dirty="0">
                <a:solidFill>
                  <a:prstClr val="black"/>
                </a:solidFill>
                <a:latin typeface="+mj-lt"/>
              </a:rPr>
              <a:t> lub </a:t>
            </a:r>
            <a:r>
              <a:rPr lang="pl-PL" sz="1200" b="1" dirty="0">
                <a:solidFill>
                  <a:prstClr val="black"/>
                </a:solidFill>
                <a:latin typeface="+mj-lt"/>
              </a:rPr>
              <a:t>podatników osiągających przychody z pozarolniczej działalności gospodarczej opodatkowanej progresywnie</a:t>
            </a:r>
            <a:r>
              <a:rPr lang="pl-PL" sz="1200" dirty="0">
                <a:solidFill>
                  <a:prstClr val="black"/>
                </a:solidFill>
                <a:latin typeface="+mj-lt"/>
              </a:rPr>
              <a:t>.</a:t>
            </a:r>
          </a:p>
          <a:p>
            <a:pPr marL="285750" lvl="0" indent="-285750">
              <a:spcBef>
                <a:spcPts val="1200"/>
              </a:spcBef>
              <a:buFont typeface="Arial" panose="020B0604020202020204" pitchFamily="34" charset="0"/>
              <a:buChar char="•"/>
            </a:pPr>
            <a:r>
              <a:rPr lang="pl-PL" sz="1200" b="1" dirty="0">
                <a:solidFill>
                  <a:prstClr val="black"/>
                </a:solidFill>
                <a:latin typeface="+mj-lt"/>
              </a:rPr>
              <a:t>Nie będzie dotyczyła </a:t>
            </a:r>
            <a:r>
              <a:rPr lang="pl-PL" sz="1200" dirty="0">
                <a:solidFill>
                  <a:prstClr val="black"/>
                </a:solidFill>
                <a:latin typeface="+mj-lt"/>
              </a:rPr>
              <a:t>przedsiębiorców rozliczających się liniowo, ryczałtowo bądź w formie karty podatkowej, ani osób zatrudnionych na umowie o dzieło/umowie zlecenie, kontrakcie menedżerskim, członków rad nadzorczych czy członków zarządu wynagradzanych w ramach powołania do organu.  </a:t>
            </a:r>
          </a:p>
          <a:p>
            <a:pPr marL="285750" lvl="0" indent="-285750">
              <a:spcBef>
                <a:spcPts val="1200"/>
              </a:spcBef>
              <a:buFont typeface="Arial" panose="020B0604020202020204" pitchFamily="34" charset="0"/>
              <a:buChar char="•"/>
            </a:pPr>
            <a:r>
              <a:rPr lang="pl-PL" sz="1200" dirty="0">
                <a:solidFill>
                  <a:prstClr val="black"/>
                </a:solidFill>
                <a:latin typeface="+mj-lt"/>
              </a:rPr>
              <a:t>Będzie obejmować jedynie osoby osiągające roczny </a:t>
            </a:r>
            <a:r>
              <a:rPr lang="pl-PL" sz="1200" b="1" dirty="0">
                <a:solidFill>
                  <a:prstClr val="black"/>
                </a:solidFill>
                <a:latin typeface="+mj-lt"/>
              </a:rPr>
              <a:t>przychód w przedziale 68 412 zł – 133 692 zł rocznie (od 5 701 zł do 11 141 zł miesięcznie).</a:t>
            </a:r>
            <a:endParaRPr lang="pl-PL" sz="1200" dirty="0">
              <a:solidFill>
                <a:prstClr val="black"/>
              </a:solidFill>
              <a:latin typeface="+mj-lt"/>
            </a:endParaRPr>
          </a:p>
          <a:p>
            <a:pPr marL="285750" lvl="0" indent="-285750">
              <a:spcBef>
                <a:spcPts val="1200"/>
              </a:spcBef>
              <a:buFont typeface="Arial" panose="020B0604020202020204" pitchFamily="34" charset="0"/>
              <a:buChar char="•"/>
            </a:pPr>
            <a:r>
              <a:rPr lang="pl-PL" sz="1200" b="1" dirty="0">
                <a:solidFill>
                  <a:prstClr val="black"/>
                </a:solidFill>
                <a:latin typeface="+mj-lt"/>
              </a:rPr>
              <a:t>Realny wzrost obciążeń </a:t>
            </a:r>
            <a:r>
              <a:rPr lang="pl-PL" sz="1200" dirty="0">
                <a:solidFill>
                  <a:prstClr val="black"/>
                </a:solidFill>
                <a:latin typeface="+mj-lt"/>
              </a:rPr>
              <a:t>podatkowych odczują pracownicy zarabiający więcej niż </a:t>
            </a:r>
            <a:r>
              <a:rPr lang="pl-PL" sz="1200" b="1" dirty="0">
                <a:solidFill>
                  <a:prstClr val="black"/>
                </a:solidFill>
                <a:latin typeface="+mj-lt"/>
              </a:rPr>
              <a:t>12 798 zł brutto miesięcznie</a:t>
            </a:r>
            <a:r>
              <a:rPr lang="pl-PL" sz="1200" dirty="0">
                <a:solidFill>
                  <a:prstClr val="black"/>
                </a:solidFill>
                <a:latin typeface="+mj-lt"/>
              </a:rPr>
              <a:t>.</a:t>
            </a:r>
            <a:endParaRPr lang="pl-PL" sz="1200" i="1" dirty="0">
              <a:solidFill>
                <a:srgbClr val="2C5234"/>
              </a:solidFill>
              <a:latin typeface="+mj-lt"/>
              <a:cs typeface="Calibri" panose="020F0502020204030204" pitchFamily="34" charset="0"/>
            </a:endParaRPr>
          </a:p>
          <a:p>
            <a:pPr marL="285750" indent="-285750">
              <a:spcBef>
                <a:spcPts val="600"/>
              </a:spcBef>
              <a:buFont typeface="Arial" panose="020B0604020202020204" pitchFamily="34" charset="0"/>
              <a:buChar char="•"/>
            </a:pPr>
            <a:r>
              <a:rPr lang="pl-PL" sz="1200" dirty="0">
                <a:latin typeface="+mj-lt"/>
              </a:rPr>
              <a:t>Ulga powinna być </a:t>
            </a:r>
            <a:r>
              <a:rPr lang="pl-PL" sz="1200" b="1" dirty="0">
                <a:latin typeface="+mj-lt"/>
              </a:rPr>
              <a:t>odliczana na bazie miesięcznej przez płatnika</a:t>
            </a:r>
            <a:r>
              <a:rPr lang="pl-PL" sz="1200" dirty="0">
                <a:latin typeface="+mj-lt"/>
              </a:rPr>
              <a:t>. </a:t>
            </a:r>
          </a:p>
          <a:p>
            <a:pPr marL="285750" indent="-285750">
              <a:spcBef>
                <a:spcPts val="600"/>
              </a:spcBef>
              <a:buFont typeface="Arial" panose="020B0604020202020204" pitchFamily="34" charset="0"/>
              <a:buChar char="•"/>
            </a:pPr>
            <a:r>
              <a:rPr lang="pl-PL" sz="1200" b="1" dirty="0">
                <a:latin typeface="+mj-lt"/>
              </a:rPr>
              <a:t>Na wniosek podatnika </a:t>
            </a:r>
            <a:r>
              <a:rPr lang="pl-PL" sz="1200" dirty="0">
                <a:latin typeface="+mj-lt"/>
              </a:rPr>
              <a:t>złożony na piśmie, płatnik może zaprzestać stosowania ulgi w liście płac. Wniosek należy składać co roku. </a:t>
            </a:r>
          </a:p>
          <a:p>
            <a:pPr defTabSz="727510">
              <a:spcBef>
                <a:spcPts val="600"/>
              </a:spcBef>
              <a:spcAft>
                <a:spcPts val="796"/>
              </a:spcAft>
              <a:buSzPct val="100000"/>
              <a:tabLst>
                <a:tab pos="4001304" algn="r"/>
              </a:tabLst>
            </a:pPr>
            <a:endParaRPr lang="pl-PL" sz="1200" i="1" dirty="0">
              <a:solidFill>
                <a:srgbClr val="2C5234"/>
              </a:solidFill>
              <a:latin typeface="+mj-lt"/>
              <a:cs typeface="Calibri" panose="020F0502020204030204" pitchFamily="34" charset="0"/>
            </a:endParaRPr>
          </a:p>
          <a:p>
            <a:pPr defTabSz="727510">
              <a:spcBef>
                <a:spcPts val="600"/>
              </a:spcBef>
              <a:spcAft>
                <a:spcPts val="796"/>
              </a:spcAft>
              <a:buSzPct val="100000"/>
              <a:tabLst>
                <a:tab pos="4001304" algn="r"/>
              </a:tabLst>
            </a:pPr>
            <a:endParaRPr lang="pl-PL" sz="1200" i="1" dirty="0">
              <a:solidFill>
                <a:srgbClr val="2C5234"/>
              </a:solidFill>
              <a:latin typeface="+mj-lt"/>
              <a:cs typeface="Calibri" panose="020F0502020204030204" pitchFamily="34" charset="0"/>
            </a:endParaRPr>
          </a:p>
        </p:txBody>
      </p:sp>
      <p:sp>
        <p:nvSpPr>
          <p:cNvPr id="8" name="Rectangle 7">
            <a:extLst>
              <a:ext uri="{FF2B5EF4-FFF2-40B4-BE49-F238E27FC236}">
                <a16:creationId xmlns:a16="http://schemas.microsoft.com/office/drawing/2014/main" id="{C9FF89B2-D9DD-4C76-8798-0211EB204617}"/>
              </a:ext>
            </a:extLst>
          </p:cNvPr>
          <p:cNvSpPr/>
          <p:nvPr/>
        </p:nvSpPr>
        <p:spPr bwMode="gray">
          <a:xfrm>
            <a:off x="0" y="1676913"/>
            <a:ext cx="6668182" cy="4529483"/>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20" name="Straight Connector 19">
            <a:extLst>
              <a:ext uri="{FF2B5EF4-FFF2-40B4-BE49-F238E27FC236}">
                <a16:creationId xmlns:a16="http://schemas.microsoft.com/office/drawing/2014/main" id="{24EC304B-D401-45C3-B331-395C2726B540}"/>
              </a:ext>
            </a:extLst>
          </p:cNvPr>
          <p:cNvCxnSpPr>
            <a:cxnSpLocks/>
          </p:cNvCxnSpPr>
          <p:nvPr/>
        </p:nvCxnSpPr>
        <p:spPr>
          <a:xfrm>
            <a:off x="0" y="6212296"/>
            <a:ext cx="66681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8E1465-B5DF-4638-AD8B-1C769C6195B5}"/>
              </a:ext>
            </a:extLst>
          </p:cNvPr>
          <p:cNvSpPr txBox="1"/>
          <p:nvPr/>
        </p:nvSpPr>
        <p:spPr>
          <a:xfrm>
            <a:off x="469900" y="2408466"/>
            <a:ext cx="5930900" cy="3497034"/>
          </a:xfrm>
          <a:prstGeom prst="rect">
            <a:avLst/>
          </a:prstGeom>
          <a:noFill/>
        </p:spPr>
        <p:txBody>
          <a:bodyPr wrap="square" lIns="0" numCol="2" spcCol="365760">
            <a:noAutofit/>
          </a:bodyPr>
          <a:lstStyle/>
          <a:p>
            <a:pPr marL="0" lvl="1">
              <a:spcBef>
                <a:spcPts val="600"/>
              </a:spcBef>
              <a:buSzPct val="100000"/>
              <a:defRPr/>
            </a:pPr>
            <a:r>
              <a:rPr lang="pl-PL" sz="1250" i="1" dirty="0">
                <a:solidFill>
                  <a:schemeClr val="accent1"/>
                </a:solidFill>
                <a:latin typeface="+mj-lt"/>
              </a:rPr>
              <a:t>4a.</a:t>
            </a:r>
            <a:r>
              <a:rPr lang="pl-PL" sz="1250" i="1" dirty="0">
                <a:latin typeface="+mj-lt"/>
              </a:rPr>
              <a:t> </a:t>
            </a:r>
            <a:r>
              <a:rPr lang="pl-PL" sz="1250" i="1" dirty="0">
                <a:latin typeface="+mj-lt"/>
                <a:cs typeface="Calibri" panose="020F0502020204030204" pitchFamily="34" charset="0"/>
              </a:rPr>
              <a:t>Kwotę ulgi dla pracowników lub podatników osiągających przychody z pozarolniczej działalności gospodarczej, </a:t>
            </a:r>
            <a:br>
              <a:rPr lang="pl-PL" sz="1250" i="1" dirty="0">
                <a:latin typeface="+mj-lt"/>
                <a:cs typeface="Calibri" panose="020F0502020204030204" pitchFamily="34" charset="0"/>
              </a:rPr>
            </a:br>
            <a:r>
              <a:rPr lang="pl-PL" sz="1250" i="1" dirty="0">
                <a:latin typeface="+mj-lt"/>
                <a:cs typeface="Calibri" panose="020F0502020204030204" pitchFamily="34" charset="0"/>
              </a:rPr>
              <a:t>o której mowa w ust.                </a:t>
            </a:r>
          </a:p>
          <a:p>
            <a:pPr marL="0" lvl="1">
              <a:spcBef>
                <a:spcPts val="600"/>
              </a:spcBef>
              <a:buSzPct val="100000"/>
              <a:defRPr/>
            </a:pPr>
            <a:r>
              <a:rPr lang="pl-PL" sz="1250" b="1" i="1" dirty="0">
                <a:latin typeface="+mj-lt"/>
                <a:cs typeface="Calibri" panose="020F0502020204030204" pitchFamily="34" charset="0"/>
              </a:rPr>
              <a:t>1 pkt 2aa, oblicza się według wzoru:</a:t>
            </a:r>
          </a:p>
          <a:p>
            <a:pPr marL="228600" lvl="1" indent="-228600">
              <a:spcBef>
                <a:spcPts val="600"/>
              </a:spcBef>
              <a:buSzPct val="100000"/>
              <a:buFont typeface="+mj-lt"/>
              <a:buAutoNum type="arabicParenR"/>
              <a:defRPr/>
            </a:pPr>
            <a:r>
              <a:rPr lang="pl-PL" sz="1250" b="1" i="1" dirty="0">
                <a:latin typeface="+mj-lt"/>
              </a:rPr>
              <a:t>(A x 6,68% – 4566 zł) ÷ 0,17</a:t>
            </a:r>
            <a:r>
              <a:rPr lang="pl-PL" sz="1250" i="1" dirty="0">
                <a:latin typeface="+mj-lt"/>
                <a:cs typeface="Calibri" panose="020F0502020204030204" pitchFamily="34" charset="0"/>
              </a:rPr>
              <a:t>, dla A wynoszącego co najmniej 68 412 zł i nieprzekraczającego kwoty 102 588 zł,</a:t>
            </a:r>
          </a:p>
          <a:p>
            <a:pPr marL="228600" lvl="1" indent="-228600">
              <a:spcBef>
                <a:spcPts val="600"/>
              </a:spcBef>
              <a:buSzPct val="100000"/>
              <a:buFont typeface="+mj-lt"/>
              <a:buAutoNum type="arabicParenR"/>
              <a:defRPr/>
            </a:pPr>
            <a:r>
              <a:rPr lang="pl-PL" sz="1250" b="1" i="1" dirty="0">
                <a:latin typeface="+mj-lt"/>
              </a:rPr>
              <a:t>(A x (-7,35%) + 9829 zł) ÷ 0,17</a:t>
            </a:r>
            <a:r>
              <a:rPr lang="pl-PL" sz="1250" i="1" dirty="0">
                <a:latin typeface="+mj-lt"/>
              </a:rPr>
              <a:t>, </a:t>
            </a:r>
            <a:r>
              <a:rPr lang="pl-PL" sz="1250" i="1" dirty="0">
                <a:latin typeface="+mj-lt"/>
                <a:cs typeface="Calibri" panose="020F0502020204030204" pitchFamily="34" charset="0"/>
              </a:rPr>
              <a:t>dla A wyższego od 102 588 zł i nieprzekraczającego kwoty 133 692 zł</a:t>
            </a:r>
          </a:p>
          <a:p>
            <a:pPr marL="0" lvl="1">
              <a:spcBef>
                <a:spcPts val="600"/>
              </a:spcBef>
              <a:buSzPct val="100000"/>
              <a:defRPr/>
            </a:pPr>
            <a:r>
              <a:rPr lang="pl-PL" sz="1250" i="1" dirty="0">
                <a:latin typeface="+mj-lt"/>
              </a:rPr>
              <a:t>– </a:t>
            </a:r>
            <a:r>
              <a:rPr lang="pl-PL" sz="1250" i="1" dirty="0">
                <a:latin typeface="+mj-lt"/>
                <a:cs typeface="Calibri" panose="020F0502020204030204" pitchFamily="34" charset="0"/>
              </a:rPr>
              <a:t>w którym A oznacza uzyskane przez podatnika w roku podatkowym i podlegających opodatkowaniu zgodnie z art. 27 przychodów ze stosunku służbowego, stosunku pracy, pracy nakładczej i spółdzielczego stosunku pracy oraz uzyskanych w ciągu roku przychodów </a:t>
            </a:r>
            <a:br>
              <a:rPr lang="pl-PL" sz="1250" i="1" dirty="0">
                <a:latin typeface="+mj-lt"/>
                <a:cs typeface="Calibri" panose="020F0502020204030204" pitchFamily="34" charset="0"/>
              </a:rPr>
            </a:br>
            <a:r>
              <a:rPr lang="pl-PL" sz="1250" i="1" dirty="0">
                <a:latin typeface="+mj-lt"/>
                <a:cs typeface="Calibri" panose="020F0502020204030204" pitchFamily="34" charset="0"/>
              </a:rPr>
              <a:t>z pozarolniczej działalności gospodarczej pomniejszonych o koszty prowadzenia tej działalności z wyłączeniem z tych kosztów składek na ubezpieczenia społeczne, o których mowa w art. 26 ust. 1 pkt. 2 lit. a i pkt. 2a.</a:t>
            </a:r>
          </a:p>
          <a:p>
            <a:pPr marL="0" lvl="1">
              <a:spcBef>
                <a:spcPts val="600"/>
              </a:spcBef>
              <a:buSzPct val="100000"/>
              <a:defRPr/>
            </a:pPr>
            <a:r>
              <a:rPr lang="pl-PL" sz="1250" i="1" dirty="0">
                <a:solidFill>
                  <a:schemeClr val="accent1"/>
                </a:solidFill>
                <a:latin typeface="+mj-lt"/>
              </a:rPr>
              <a:t>4b</a:t>
            </a:r>
            <a:r>
              <a:rPr lang="pl-PL" sz="1250" i="1" dirty="0">
                <a:latin typeface="+mj-lt"/>
              </a:rPr>
              <a:t>. </a:t>
            </a:r>
            <a:r>
              <a:rPr lang="pl-PL" sz="1250" i="1" dirty="0">
                <a:latin typeface="+mj-lt"/>
                <a:cs typeface="Calibri" panose="020F0502020204030204" pitchFamily="34" charset="0"/>
              </a:rPr>
              <a:t>Kwota ulgi dla pracowników lub podmiotów osiągających przychody </a:t>
            </a:r>
            <a:br>
              <a:rPr lang="pl-PL" sz="1250" i="1" dirty="0">
                <a:latin typeface="+mj-lt"/>
                <a:cs typeface="Calibri" panose="020F0502020204030204" pitchFamily="34" charset="0"/>
              </a:rPr>
            </a:br>
            <a:r>
              <a:rPr lang="pl-PL" sz="1250" i="1" dirty="0">
                <a:latin typeface="+mj-lt"/>
                <a:cs typeface="Calibri" panose="020F0502020204030204" pitchFamily="34" charset="0"/>
              </a:rPr>
              <a:t>z pozarolniczej działalności gospodarczej </a:t>
            </a:r>
            <a:br>
              <a:rPr lang="pl-PL" sz="1250" i="1" dirty="0">
                <a:latin typeface="+mj-lt"/>
                <a:cs typeface="Calibri" panose="020F0502020204030204" pitchFamily="34" charset="0"/>
              </a:rPr>
            </a:br>
            <a:r>
              <a:rPr lang="pl-PL" sz="1250" i="1" dirty="0">
                <a:latin typeface="+mj-lt"/>
                <a:cs typeface="Calibri" panose="020F0502020204030204" pitchFamily="34" charset="0"/>
              </a:rPr>
              <a:t>w wysokości określonej w ust. 4a jest stosowana, jeżeli suma uzyskanych w roku podatkowym przychodów obliczona zgodnie z ust. 4a wynosi co  najmniej 68 412 zł i nie przekracza kwoty 133 692 zł.</a:t>
            </a:r>
          </a:p>
          <a:p>
            <a:pPr marL="0" lvl="1">
              <a:spcBef>
                <a:spcPts val="600"/>
              </a:spcBef>
              <a:buSzPct val="100000"/>
              <a:defRPr/>
            </a:pPr>
            <a:endParaRPr lang="pl-PL" sz="1250" i="1" dirty="0">
              <a:latin typeface="+mj-lt"/>
            </a:endParaRPr>
          </a:p>
        </p:txBody>
      </p:sp>
      <p:sp>
        <p:nvSpPr>
          <p:cNvPr id="24" name="TextBox 23">
            <a:extLst>
              <a:ext uri="{FF2B5EF4-FFF2-40B4-BE49-F238E27FC236}">
                <a16:creationId xmlns:a16="http://schemas.microsoft.com/office/drawing/2014/main" id="{8BCECF3D-DC17-420F-B6E8-8343B04B34E7}"/>
              </a:ext>
            </a:extLst>
          </p:cNvPr>
          <p:cNvSpPr txBox="1"/>
          <p:nvPr/>
        </p:nvSpPr>
        <p:spPr>
          <a:xfrm>
            <a:off x="476932" y="1890069"/>
            <a:ext cx="6191250" cy="338554"/>
          </a:xfrm>
          <a:prstGeom prst="rect">
            <a:avLst/>
          </a:prstGeom>
          <a:noFill/>
        </p:spPr>
        <p:txBody>
          <a:bodyPr wrap="square" lIns="0">
            <a:spAutoFit/>
          </a:bodyPr>
          <a:lstStyle/>
          <a:p>
            <a:pPr marL="0" lvl="1">
              <a:spcBef>
                <a:spcPts val="600"/>
              </a:spcBef>
              <a:buSzPct val="100000"/>
              <a:defRPr/>
            </a:pPr>
            <a:r>
              <a:rPr lang="pl-PL" sz="1600" b="1" dirty="0">
                <a:latin typeface="+mj-lt"/>
              </a:rPr>
              <a:t>Art. 27 ustawy o PIT</a:t>
            </a:r>
          </a:p>
        </p:txBody>
      </p:sp>
      <p:grpSp>
        <p:nvGrpSpPr>
          <p:cNvPr id="7" name="Group 6">
            <a:extLst>
              <a:ext uri="{FF2B5EF4-FFF2-40B4-BE49-F238E27FC236}">
                <a16:creationId xmlns:a16="http://schemas.microsoft.com/office/drawing/2014/main" id="{1C58A415-D584-40CE-B952-71A87401B80F}"/>
              </a:ext>
            </a:extLst>
          </p:cNvPr>
          <p:cNvGrpSpPr/>
          <p:nvPr/>
        </p:nvGrpSpPr>
        <p:grpSpPr>
          <a:xfrm>
            <a:off x="5047878" y="1209675"/>
            <a:ext cx="1198886" cy="1198886"/>
            <a:chOff x="5047878" y="1209675"/>
            <a:chExt cx="1198886" cy="1198886"/>
          </a:xfrm>
        </p:grpSpPr>
        <p:sp>
          <p:nvSpPr>
            <p:cNvPr id="23" name="Oval 22">
              <a:extLst>
                <a:ext uri="{FF2B5EF4-FFF2-40B4-BE49-F238E27FC236}">
                  <a16:creationId xmlns:a16="http://schemas.microsoft.com/office/drawing/2014/main" id="{95CC0350-68F4-4667-AA20-72FD916B57F8}"/>
                </a:ext>
              </a:extLst>
            </p:cNvPr>
            <p:cNvSpPr/>
            <p:nvPr/>
          </p:nvSpPr>
          <p:spPr bwMode="gray">
            <a:xfrm>
              <a:off x="5146292" y="1324329"/>
              <a:ext cx="1053441" cy="105344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700" b="1" dirty="0">
                <a:solidFill>
                  <a:schemeClr val="bg1"/>
                </a:solidFill>
                <a:latin typeface="+mj-lt"/>
              </a:endParaRPr>
            </a:p>
          </p:txBody>
        </p:sp>
        <p:grpSp>
          <p:nvGrpSpPr>
            <p:cNvPr id="9" name="Group 8">
              <a:extLst>
                <a:ext uri="{FF2B5EF4-FFF2-40B4-BE49-F238E27FC236}">
                  <a16:creationId xmlns:a16="http://schemas.microsoft.com/office/drawing/2014/main" id="{DE32E14C-9D35-4E03-966D-05175BA3404D}"/>
                </a:ext>
              </a:extLst>
            </p:cNvPr>
            <p:cNvGrpSpPr/>
            <p:nvPr/>
          </p:nvGrpSpPr>
          <p:grpSpPr>
            <a:xfrm>
              <a:off x="5047878" y="1209675"/>
              <a:ext cx="1198886" cy="1198886"/>
              <a:chOff x="7695149" y="891022"/>
              <a:chExt cx="1512000" cy="1512000"/>
            </a:xfrm>
          </p:grpSpPr>
          <p:grpSp>
            <p:nvGrpSpPr>
              <p:cNvPr id="10" name="Graphic 1100">
                <a:extLst>
                  <a:ext uri="{FF2B5EF4-FFF2-40B4-BE49-F238E27FC236}">
                    <a16:creationId xmlns:a16="http://schemas.microsoft.com/office/drawing/2014/main" id="{FFCA7D73-A61B-4BA1-980E-7A1D825EAC49}"/>
                  </a:ext>
                </a:extLst>
              </p:cNvPr>
              <p:cNvGrpSpPr/>
              <p:nvPr/>
            </p:nvGrpSpPr>
            <p:grpSpPr>
              <a:xfrm>
                <a:off x="7924583" y="1120952"/>
                <a:ext cx="1053132" cy="1052140"/>
                <a:chOff x="5708769" y="4312706"/>
                <a:chExt cx="362312" cy="361971"/>
              </a:xfrm>
              <a:solidFill>
                <a:schemeClr val="accent1"/>
              </a:solidFill>
            </p:grpSpPr>
            <p:sp>
              <p:nvSpPr>
                <p:cNvPr id="14" name="Graphic 1100">
                  <a:extLst>
                    <a:ext uri="{FF2B5EF4-FFF2-40B4-BE49-F238E27FC236}">
                      <a16:creationId xmlns:a16="http://schemas.microsoft.com/office/drawing/2014/main" id="{240390A2-68B6-4751-A2AF-99A931BA7978}"/>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15" name="Graphic 1100">
                  <a:extLst>
                    <a:ext uri="{FF2B5EF4-FFF2-40B4-BE49-F238E27FC236}">
                      <a16:creationId xmlns:a16="http://schemas.microsoft.com/office/drawing/2014/main" id="{A674D578-3F01-4434-86F9-4A9C77FA1D8F}"/>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16" name="Graphic 1100">
                  <a:extLst>
                    <a:ext uri="{FF2B5EF4-FFF2-40B4-BE49-F238E27FC236}">
                      <a16:creationId xmlns:a16="http://schemas.microsoft.com/office/drawing/2014/main" id="{D49EE2CE-85E5-4D62-B61C-2E72688EC90A}"/>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17" name="Graphic 1100">
                  <a:extLst>
                    <a:ext uri="{FF2B5EF4-FFF2-40B4-BE49-F238E27FC236}">
                      <a16:creationId xmlns:a16="http://schemas.microsoft.com/office/drawing/2014/main" id="{FE936102-7D60-4FD4-A7E7-443F42123CF6}"/>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18" name="Graphic 1100">
                  <a:extLst>
                    <a:ext uri="{FF2B5EF4-FFF2-40B4-BE49-F238E27FC236}">
                      <a16:creationId xmlns:a16="http://schemas.microsoft.com/office/drawing/2014/main" id="{965D4D08-1B87-4F94-A36A-5B81704E0E83}"/>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19" name="Graphic 1100">
                  <a:extLst>
                    <a:ext uri="{FF2B5EF4-FFF2-40B4-BE49-F238E27FC236}">
                      <a16:creationId xmlns:a16="http://schemas.microsoft.com/office/drawing/2014/main" id="{90B5C2E3-0A0E-4B81-9515-FDF8F06869DB}"/>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11" name="Group 10">
                <a:extLst>
                  <a:ext uri="{FF2B5EF4-FFF2-40B4-BE49-F238E27FC236}">
                    <a16:creationId xmlns:a16="http://schemas.microsoft.com/office/drawing/2014/main" id="{CCD89B84-35BE-49D3-994B-CCBB460DD173}"/>
                  </a:ext>
                </a:extLst>
              </p:cNvPr>
              <p:cNvGrpSpPr/>
              <p:nvPr/>
            </p:nvGrpSpPr>
            <p:grpSpPr>
              <a:xfrm>
                <a:off x="7695149" y="891022"/>
                <a:ext cx="1512000" cy="1512000"/>
                <a:chOff x="365760" y="2063930"/>
                <a:chExt cx="2549473" cy="2506079"/>
              </a:xfrm>
            </p:grpSpPr>
            <p:sp>
              <p:nvSpPr>
                <p:cNvPr id="12" name="Oval 11">
                  <a:extLst>
                    <a:ext uri="{FF2B5EF4-FFF2-40B4-BE49-F238E27FC236}">
                      <a16:creationId xmlns:a16="http://schemas.microsoft.com/office/drawing/2014/main" id="{2B1BA75D-0D7A-457E-8C19-DD35FEC79573}"/>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13" name="Arc 12">
                  <a:extLst>
                    <a:ext uri="{FF2B5EF4-FFF2-40B4-BE49-F238E27FC236}">
                      <a16:creationId xmlns:a16="http://schemas.microsoft.com/office/drawing/2014/main" id="{F85537CB-8C89-4B88-9929-F29229C80A3F}"/>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grpSp>
      <p:pic>
        <p:nvPicPr>
          <p:cNvPr id="25" name="Picture 24" descr="A picture containing dark, night&#10;&#10;Description automatically generated">
            <a:extLst>
              <a:ext uri="{FF2B5EF4-FFF2-40B4-BE49-F238E27FC236}">
                <a16:creationId xmlns:a16="http://schemas.microsoft.com/office/drawing/2014/main" id="{DDCF261A-938E-4CFA-B748-5D43208C7A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Tree>
    <p:extLst>
      <p:ext uri="{BB962C8B-B14F-4D97-AF65-F5344CB8AC3E}">
        <p14:creationId xmlns:p14="http://schemas.microsoft.com/office/powerpoint/2010/main" val="2250005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BF660-D598-4B49-AE3E-4AFBBF6237E8}"/>
              </a:ext>
            </a:extLst>
          </p:cNvPr>
          <p:cNvSpPr/>
          <p:nvPr/>
        </p:nvSpPr>
        <p:spPr bwMode="gray">
          <a:xfrm>
            <a:off x="0" y="2140133"/>
            <a:ext cx="9601200" cy="3780795"/>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10" name="Straight Connector 9">
            <a:extLst>
              <a:ext uri="{FF2B5EF4-FFF2-40B4-BE49-F238E27FC236}">
                <a16:creationId xmlns:a16="http://schemas.microsoft.com/office/drawing/2014/main" id="{F7CFBCEC-15C9-48AC-AF8A-63BE835BEEA5}"/>
              </a:ext>
            </a:extLst>
          </p:cNvPr>
          <p:cNvCxnSpPr>
            <a:cxnSpLocks/>
          </p:cNvCxnSpPr>
          <p:nvPr/>
        </p:nvCxnSpPr>
        <p:spPr>
          <a:xfrm>
            <a:off x="-9611" y="5924283"/>
            <a:ext cx="9601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Ulgi i zwolnienia z podatku </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463549" y="2546288"/>
            <a:ext cx="8528051" cy="3098472"/>
          </a:xfrm>
          <a:prstGeom prst="rect">
            <a:avLst/>
          </a:prstGeom>
        </p:spPr>
        <p:txBody>
          <a:bodyPr vert="horz" lIns="0" tIns="0" rIns="0" bIns="0" numCol="2" spcCol="365760" rtlCol="0">
            <a:noAutofit/>
          </a:bodyPr>
          <a:lstStyle/>
          <a:p>
            <a:pPr lvl="0">
              <a:spcBef>
                <a:spcPts val="1200"/>
              </a:spcBef>
              <a:buSzPct val="100000"/>
            </a:pPr>
            <a:r>
              <a:rPr lang="pl-PL" sz="1400" dirty="0">
                <a:solidFill>
                  <a:srgbClr val="313131"/>
                </a:solidFill>
                <a:latin typeface="+mj-lt"/>
                <a:cs typeface="Calibri" panose="020F0502020204030204" pitchFamily="34" charset="0"/>
              </a:rPr>
              <a:t>Warunki stosowania ulgi:</a:t>
            </a:r>
          </a:p>
          <a:p>
            <a:pPr marL="171450" lvl="0" indent="-171450">
              <a:spcBef>
                <a:spcPts val="1200"/>
              </a:spcBef>
              <a:buSzPct val="100000"/>
              <a:buFont typeface="Arial" panose="020B0604020202020204" pitchFamily="34" charset="0"/>
              <a:buChar char="•"/>
            </a:pPr>
            <a:r>
              <a:rPr lang="pl-PL" sz="1400" dirty="0">
                <a:latin typeface="+mj-lt"/>
                <a:cs typeface="Calibri" panose="020F0502020204030204" pitchFamily="34" charset="0"/>
              </a:rPr>
              <a:t>Podatnik </a:t>
            </a:r>
            <a:r>
              <a:rPr lang="pl-PL" sz="1400" b="1" dirty="0">
                <a:latin typeface="+mj-lt"/>
                <a:cs typeface="Calibri" panose="020F0502020204030204" pitchFamily="34" charset="0"/>
              </a:rPr>
              <a:t>przez co najmniej 3 lata nie posiadał </a:t>
            </a:r>
            <a:r>
              <a:rPr lang="pl-PL" sz="1400" dirty="0">
                <a:latin typeface="+mj-lt"/>
                <a:cs typeface="Calibri" panose="020F0502020204030204" pitchFamily="34" charset="0"/>
              </a:rPr>
              <a:t>w Polsce miejsca zamieszkania dla celów podatkowych,</a:t>
            </a:r>
          </a:p>
          <a:p>
            <a:pPr marL="171450" lvl="0" indent="-171450">
              <a:spcBef>
                <a:spcPts val="1200"/>
              </a:spcBef>
              <a:buSzPct val="100000"/>
              <a:buFont typeface="Arial" panose="020B0604020202020204" pitchFamily="34" charset="0"/>
              <a:buChar char="•"/>
            </a:pPr>
            <a:r>
              <a:rPr lang="pl-PL" sz="1400" dirty="0">
                <a:latin typeface="+mj-lt"/>
                <a:cs typeface="Calibri" panose="020F0502020204030204" pitchFamily="34" charset="0"/>
              </a:rPr>
              <a:t>Podatnik przeniesie do Polski swoją rezydencję podatkową.</a:t>
            </a:r>
            <a:r>
              <a:rPr lang="pl-PL" sz="1400" b="1" dirty="0">
                <a:latin typeface="+mj-lt"/>
                <a:cs typeface="Calibri" panose="020F0502020204030204" pitchFamily="34" charset="0"/>
              </a:rPr>
              <a:t> </a:t>
            </a:r>
            <a:r>
              <a:rPr lang="pl-PL" sz="1400" dirty="0">
                <a:latin typeface="+mj-lt"/>
                <a:cs typeface="Calibri" panose="020F0502020204030204" pitchFamily="34" charset="0"/>
              </a:rPr>
              <a:t>Przepisy szczegółowo regulują warunki dotyczące narodowości i rezydencji podatkowej w przeszłości umożliwiające skorzystanie z ulgi,</a:t>
            </a:r>
            <a:endParaRPr lang="pl-PL" sz="1400" b="1" dirty="0">
              <a:latin typeface="+mj-lt"/>
              <a:cs typeface="Calibri" panose="020F0502020204030204" pitchFamily="34" charset="0"/>
            </a:endParaRPr>
          </a:p>
          <a:p>
            <a:pPr lvl="0">
              <a:spcBef>
                <a:spcPts val="1200"/>
              </a:spcBef>
              <a:buSzPct val="100000"/>
            </a:pPr>
            <a:r>
              <a:rPr lang="pl-PL" sz="1400" dirty="0">
                <a:latin typeface="+mj-lt"/>
                <a:cs typeface="Calibri" panose="020F0502020204030204" pitchFamily="34" charset="0"/>
              </a:rPr>
              <a:t>Prawo do ulgi przysługuje </a:t>
            </a:r>
            <a:r>
              <a:rPr lang="pl-PL" sz="1400" b="1" dirty="0">
                <a:latin typeface="+mj-lt"/>
                <a:cs typeface="Calibri" panose="020F0502020204030204" pitchFamily="34" charset="0"/>
              </a:rPr>
              <a:t>przez 4 następujące po sobie lata</a:t>
            </a:r>
            <a:r>
              <a:rPr lang="pl-PL" sz="1400" dirty="0">
                <a:latin typeface="+mj-lt"/>
                <a:cs typeface="Calibri" panose="020F0502020204030204" pitchFamily="34" charset="0"/>
              </a:rPr>
              <a:t>, licząc od początku roku, w którym podatnik przeniósł miejsce zamieszkania, albo od początku roku następnego. </a:t>
            </a:r>
          </a:p>
          <a:p>
            <a:pPr lvl="0">
              <a:spcBef>
                <a:spcPts val="1200"/>
              </a:spcBef>
              <a:buSzPct val="100000"/>
            </a:pPr>
            <a:r>
              <a:rPr lang="pl-PL" sz="1400" dirty="0">
                <a:latin typeface="+mj-lt"/>
                <a:cs typeface="Calibri" panose="020F0502020204030204" pitchFamily="34" charset="0"/>
              </a:rPr>
              <a:t>Z ulgi będą mogli skorzystać pracownicy delegowani do pracy w Polsce, o ile przeniosą do Polski swoją rezydencję podatkową. </a:t>
            </a:r>
          </a:p>
          <a:p>
            <a:pPr lvl="0">
              <a:spcBef>
                <a:spcPts val="1200"/>
              </a:spcBef>
              <a:buSzPct val="100000"/>
            </a:pPr>
            <a:r>
              <a:rPr lang="pl-PL" sz="1400" dirty="0">
                <a:latin typeface="+mj-lt"/>
                <a:cs typeface="Calibri" panose="020F0502020204030204" pitchFamily="34" charset="0"/>
              </a:rPr>
              <a:t>Ulgę na powrót łączy się z innymi ulgami przy liczeniu wspólnego limitu zwolnienia (</a:t>
            </a:r>
            <a:r>
              <a:rPr lang="pl-PL" sz="1400" b="1" dirty="0">
                <a:latin typeface="+mj-lt"/>
                <a:cs typeface="Calibri" panose="020F0502020204030204" pitchFamily="34" charset="0"/>
              </a:rPr>
              <a:t>85 528 zł rocznie</a:t>
            </a:r>
            <a:r>
              <a:rPr lang="pl-PL" sz="1400" dirty="0">
                <a:latin typeface="+mj-lt"/>
                <a:cs typeface="Calibri" panose="020F0502020204030204" pitchFamily="34" charset="0"/>
              </a:rPr>
              <a:t>). </a:t>
            </a:r>
          </a:p>
          <a:p>
            <a:pPr lvl="0">
              <a:spcBef>
                <a:spcPts val="1200"/>
              </a:spcBef>
              <a:buSzPct val="100000"/>
            </a:pPr>
            <a:r>
              <a:rPr lang="pl-PL" sz="1400" dirty="0">
                <a:latin typeface="+mj-lt"/>
                <a:cs typeface="Calibri" panose="020F0502020204030204" pitchFamily="34" charset="0"/>
              </a:rPr>
              <a:t>Płatnik przy poborze zaliczki na podatek uwzględnia zwolnienie, jeżeli podatnik złoży płatnikowi sporządzone na piśmie oświadczenie, że spełnia warunki do stosowania zwolnienia (i wskazując okres jego stosowania). Oświadczenie jest składane pod rygorem odpowiedzialności karnej za złożenie fałszywego oświadczenia i zawiera odpowiednią klauzulę w tym zakresie.</a:t>
            </a:r>
          </a:p>
        </p:txBody>
      </p:sp>
      <p:sp>
        <p:nvSpPr>
          <p:cNvPr id="6" name="Rectangle: Top Corners Rounded 5">
            <a:extLst>
              <a:ext uri="{FF2B5EF4-FFF2-40B4-BE49-F238E27FC236}">
                <a16:creationId xmlns:a16="http://schemas.microsoft.com/office/drawing/2014/main" id="{5701748D-466F-41D5-88F7-AB0890D7ADB1}"/>
              </a:ext>
            </a:extLst>
          </p:cNvPr>
          <p:cNvSpPr/>
          <p:nvPr/>
        </p:nvSpPr>
        <p:spPr bwMode="gray">
          <a:xfrm rot="5400000">
            <a:off x="1169076" y="395501"/>
            <a:ext cx="455847" cy="2794000"/>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7" name="TextBox 6">
            <a:extLst>
              <a:ext uri="{FF2B5EF4-FFF2-40B4-BE49-F238E27FC236}">
                <a16:creationId xmlns:a16="http://schemas.microsoft.com/office/drawing/2014/main" id="{892BA7B8-87FE-4CFD-8C3B-AA2FAE925BED}"/>
              </a:ext>
            </a:extLst>
          </p:cNvPr>
          <p:cNvSpPr txBox="1"/>
          <p:nvPr/>
        </p:nvSpPr>
        <p:spPr>
          <a:xfrm>
            <a:off x="463549" y="1605217"/>
            <a:ext cx="4852729" cy="338554"/>
          </a:xfrm>
          <a:prstGeom prst="rect">
            <a:avLst/>
          </a:prstGeom>
          <a:noFill/>
        </p:spPr>
        <p:txBody>
          <a:bodyPr wrap="square">
            <a:spAutoFit/>
          </a:bodyPr>
          <a:lstStyle/>
          <a:p>
            <a:pPr lvl="0">
              <a:defRPr/>
            </a:pPr>
            <a:r>
              <a:rPr lang="pl-PL" sz="1600" b="1" dirty="0">
                <a:solidFill>
                  <a:prstClr val="black"/>
                </a:solidFill>
                <a:latin typeface="+mj-lt"/>
              </a:rPr>
              <a:t>Ulga na powrót</a:t>
            </a:r>
          </a:p>
        </p:txBody>
      </p:sp>
      <p:pic>
        <p:nvPicPr>
          <p:cNvPr id="8" name="Picture 7" descr="A picture containing dark, night&#10;&#10;Description automatically generated">
            <a:extLst>
              <a:ext uri="{FF2B5EF4-FFF2-40B4-BE49-F238E27FC236}">
                <a16:creationId xmlns:a16="http://schemas.microsoft.com/office/drawing/2014/main" id="{511DDAFA-B580-4CA9-A71D-967E2270B9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0840" y="0"/>
            <a:ext cx="3541160" cy="3201765"/>
          </a:xfrm>
          <a:prstGeom prst="rect">
            <a:avLst/>
          </a:prstGeom>
        </p:spPr>
      </p:pic>
    </p:spTree>
    <p:extLst>
      <p:ext uri="{BB962C8B-B14F-4D97-AF65-F5344CB8AC3E}">
        <p14:creationId xmlns:p14="http://schemas.microsoft.com/office/powerpoint/2010/main" val="33482727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gray">
          <a:xfrm>
            <a:off x="7048983" y="1898248"/>
            <a:ext cx="4676172" cy="4247910"/>
          </a:xfrm>
          <a:prstGeom prst="ellips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Oval 6"/>
          <p:cNvSpPr/>
          <p:nvPr/>
        </p:nvSpPr>
        <p:spPr bwMode="gray">
          <a:xfrm>
            <a:off x="6805912" y="607671"/>
            <a:ext cx="4768771" cy="4554638"/>
          </a:xfrm>
          <a:prstGeom prst="ellipse">
            <a:avLst/>
          </a:prstGeom>
          <a:solidFill>
            <a:srgbClr val="00000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Title 10"/>
          <p:cNvSpPr>
            <a:spLocks noGrp="1"/>
          </p:cNvSpPr>
          <p:nvPr>
            <p:ph type="title"/>
          </p:nvPr>
        </p:nvSpPr>
        <p:spPr>
          <a:xfrm>
            <a:off x="535214" y="2088788"/>
            <a:ext cx="6890155" cy="1592403"/>
          </a:xfrm>
        </p:spPr>
        <p:txBody>
          <a:bodyPr/>
          <a:lstStyle/>
          <a:p>
            <a:r>
              <a:rPr lang="pl-PL" dirty="0">
                <a:solidFill>
                  <a:schemeClr val="accent1"/>
                </a:solidFill>
              </a:rPr>
              <a:t>Blok CIT i WHT</a:t>
            </a:r>
          </a:p>
        </p:txBody>
      </p:sp>
      <p:sp>
        <p:nvSpPr>
          <p:cNvPr id="2" name="Rectangle 1">
            <a:extLst>
              <a:ext uri="{FF2B5EF4-FFF2-40B4-BE49-F238E27FC236}">
                <a16:creationId xmlns:a16="http://schemas.microsoft.com/office/drawing/2014/main" id="{A85BBAB6-5651-4DF2-A8E0-FA38C25C7D63}"/>
              </a:ext>
            </a:extLst>
          </p:cNvPr>
          <p:cNvSpPr>
            <a:spLocks noChangeArrowheads="1"/>
          </p:cNvSpPr>
          <p:nvPr/>
        </p:nvSpPr>
        <p:spPr bwMode="auto">
          <a:xfrm>
            <a:off x="0" y="-756960"/>
            <a:ext cx="2230808"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pl-P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823867</a:t>
            </a:r>
            <a:endParaRPr kumimoji="0" lang="pl-PL" altLang="pl-P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8" name="Picture Placeholder 8">
            <a:extLst>
              <a:ext uri="{FF2B5EF4-FFF2-40B4-BE49-F238E27FC236}">
                <a16:creationId xmlns:a16="http://schemas.microsoft.com/office/drawing/2014/main" id="{F2425B58-DF5C-4565-9C3A-40BB1C45EDF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80745" y="-17813"/>
            <a:ext cx="4115214" cy="6875813"/>
          </a:xfrm>
          <a:prstGeom prst="rect">
            <a:avLst/>
          </a:prstGeom>
        </p:spPr>
      </p:pic>
    </p:spTree>
    <p:extLst>
      <p:ext uri="{BB962C8B-B14F-4D97-AF65-F5344CB8AC3E}">
        <p14:creationId xmlns:p14="http://schemas.microsoft.com/office/powerpoint/2010/main" val="2184726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35CED7-7985-428F-839D-BE8D3AC70A5D}"/>
              </a:ext>
            </a:extLst>
          </p:cNvPr>
          <p:cNvSpPr/>
          <p:nvPr/>
        </p:nvSpPr>
        <p:spPr bwMode="gray">
          <a:xfrm>
            <a:off x="1" y="2109133"/>
            <a:ext cx="9394372" cy="3501396"/>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10" name="Straight Connector 9">
            <a:extLst>
              <a:ext uri="{FF2B5EF4-FFF2-40B4-BE49-F238E27FC236}">
                <a16:creationId xmlns:a16="http://schemas.microsoft.com/office/drawing/2014/main" id="{2084F850-1B6D-40F1-85C3-43CA7F558D96}"/>
              </a:ext>
            </a:extLst>
          </p:cNvPr>
          <p:cNvCxnSpPr>
            <a:cxnSpLocks/>
          </p:cNvCxnSpPr>
          <p:nvPr/>
        </p:nvCxnSpPr>
        <p:spPr>
          <a:xfrm>
            <a:off x="1" y="5610529"/>
            <a:ext cx="93943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Ulgi i zwolnienia z podatku </a:t>
            </a:r>
          </a:p>
          <a:p>
            <a:endParaRPr lang="pl-PL"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476252" y="2612309"/>
            <a:ext cx="8667749" cy="2920790"/>
          </a:xfrm>
          <a:prstGeom prst="rect">
            <a:avLst/>
          </a:prstGeom>
        </p:spPr>
        <p:txBody>
          <a:bodyPr vert="horz" lIns="0" tIns="0" rIns="0" bIns="0" rtlCol="0">
            <a:noAutofit/>
          </a:bodyPr>
          <a:lstStyle/>
          <a:p>
            <a:pPr marL="171450" lvl="0" indent="-171450">
              <a:spcBef>
                <a:spcPts val="1200"/>
              </a:spcBef>
              <a:buFont typeface="Arial" panose="020B0604020202020204" pitchFamily="34" charset="0"/>
              <a:buChar char="•"/>
            </a:pPr>
            <a:r>
              <a:rPr lang="pl-PL" sz="1400" dirty="0">
                <a:latin typeface="+mj-lt"/>
                <a:ea typeface="Times New Roman" panose="02020603050405020304" pitchFamily="18" charset="0"/>
              </a:rPr>
              <a:t>Polski Ład wprowadza </a:t>
            </a:r>
            <a:r>
              <a:rPr lang="pl-PL" sz="1400" b="1" dirty="0">
                <a:latin typeface="+mj-lt"/>
                <a:ea typeface="Times New Roman" panose="02020603050405020304" pitchFamily="18" charset="0"/>
              </a:rPr>
              <a:t>limitowane zwolnienie przychodów</a:t>
            </a:r>
            <a:r>
              <a:rPr lang="pl-PL" sz="1400" dirty="0">
                <a:latin typeface="+mj-lt"/>
              </a:rPr>
              <a:t> ze stosunku pracy, z umów zlecenia oraz z pozarolniczej działalności gospodarczej (niezależnie od sposobu opodatkowania) </a:t>
            </a:r>
            <a:r>
              <a:rPr lang="pl-PL" sz="1400" u="sng" dirty="0">
                <a:latin typeface="+mj-lt"/>
              </a:rPr>
              <a:t>otrzymane przez podatnika po ukończeniu 60. roku życia w przypadku kobiety i 65. roku życia w przypadku mężczyzny</a:t>
            </a:r>
            <a:r>
              <a:rPr lang="pl-PL" sz="1400" dirty="0">
                <a:latin typeface="+mj-lt"/>
              </a:rPr>
              <a:t>.</a:t>
            </a:r>
          </a:p>
          <a:p>
            <a:pPr marL="171450" lvl="0" indent="-171450">
              <a:spcBef>
                <a:spcPts val="1200"/>
              </a:spcBef>
              <a:buFont typeface="Arial" panose="020B0604020202020204" pitchFamily="34" charset="0"/>
              <a:buChar char="•"/>
            </a:pPr>
            <a:r>
              <a:rPr lang="pl-PL" sz="1400" dirty="0">
                <a:latin typeface="+mj-lt"/>
              </a:rPr>
              <a:t>Limit roczny zwolnienia wynosi </a:t>
            </a:r>
            <a:r>
              <a:rPr lang="pl-PL" sz="1400" b="1" dirty="0">
                <a:latin typeface="+mj-lt"/>
              </a:rPr>
              <a:t>85 528 zł </a:t>
            </a:r>
            <a:r>
              <a:rPr lang="pl-PL" sz="1400" dirty="0">
                <a:latin typeface="+mj-lt"/>
              </a:rPr>
              <a:t>(wspólny z innymi ulgami)</a:t>
            </a:r>
            <a:r>
              <a:rPr lang="pl-PL" sz="1400" b="1" dirty="0">
                <a:latin typeface="+mj-lt"/>
              </a:rPr>
              <a:t>.</a:t>
            </a:r>
          </a:p>
          <a:p>
            <a:pPr marL="171450" lvl="0" indent="-171450">
              <a:spcBef>
                <a:spcPts val="1200"/>
              </a:spcBef>
              <a:buFont typeface="Arial" panose="020B0604020202020204" pitchFamily="34" charset="0"/>
              <a:buChar char="•"/>
            </a:pPr>
            <a:r>
              <a:rPr lang="pl-PL" sz="1400" dirty="0">
                <a:latin typeface="+mj-lt"/>
              </a:rPr>
              <a:t>Ulga może znaleźć zastosowanie wyłącznie, jeśli podatnik podlega z tytułu uzyskania tego przychodu składkom na ubezpieczenia społeczne oraz </a:t>
            </a:r>
            <a:r>
              <a:rPr lang="pl-PL" sz="1400" u="sng" dirty="0">
                <a:latin typeface="+mj-lt"/>
              </a:rPr>
              <a:t>mimo nabycia uprawnienia</a:t>
            </a:r>
            <a:r>
              <a:rPr lang="pl-PL" sz="1400" dirty="0">
                <a:latin typeface="+mj-lt"/>
              </a:rPr>
              <a:t>, nie otrzymuje emerytury lub renty rodzinnej oraz innych świadczeń wskazanych w ustawie.</a:t>
            </a:r>
          </a:p>
          <a:p>
            <a:pPr marL="171450" lvl="0" indent="-171450">
              <a:spcBef>
                <a:spcPts val="1200"/>
              </a:spcBef>
              <a:buFont typeface="Arial" panose="020B0604020202020204" pitchFamily="34" charset="0"/>
              <a:buChar char="•"/>
            </a:pPr>
            <a:r>
              <a:rPr lang="pl-PL" sz="1400" dirty="0">
                <a:latin typeface="+mj-lt"/>
                <a:ea typeface="Times New Roman" panose="02020603050405020304" pitchFamily="18" charset="0"/>
              </a:rPr>
              <a:t>Płatnik przy poborze zaliczki na podatek uwzględnia ulgę dla osób niepobierających emerytury, jeżeli podatnik złoży płatnikowi sporządzone na piśmie oświadczenie o spełnieniu stosownych warunków. Oświadczenie składane jest pod rygorem odpowiedzialności karnej za składanie fałszywych zeznań.</a:t>
            </a:r>
            <a:endParaRPr lang="pl-PL" sz="1400" i="1" dirty="0">
              <a:solidFill>
                <a:srgbClr val="2C5234"/>
              </a:solidFill>
              <a:latin typeface="+mj-lt"/>
              <a:cs typeface="Calibri" panose="020F0502020204030204" pitchFamily="34" charset="0"/>
            </a:endParaRPr>
          </a:p>
          <a:p>
            <a:pPr marL="171450" indent="-171450" defTabSz="727510">
              <a:spcBef>
                <a:spcPts val="600"/>
              </a:spcBef>
              <a:spcAft>
                <a:spcPts val="796"/>
              </a:spcAft>
              <a:buSzPct val="100000"/>
              <a:buFont typeface="Arial" panose="020B0604020202020204" pitchFamily="34" charset="0"/>
              <a:buChar char="•"/>
              <a:tabLst>
                <a:tab pos="4001304" algn="r"/>
              </a:tabLst>
            </a:pPr>
            <a:endParaRPr lang="pl-PL" sz="1200" i="1" dirty="0">
              <a:solidFill>
                <a:srgbClr val="2C5234"/>
              </a:solidFill>
              <a:latin typeface="+mj-lt"/>
              <a:cs typeface="Calibri" panose="020F0502020204030204" pitchFamily="34" charset="0"/>
            </a:endParaRPr>
          </a:p>
        </p:txBody>
      </p:sp>
      <p:sp>
        <p:nvSpPr>
          <p:cNvPr id="6" name="Rectangle: Top Corners Rounded 5">
            <a:extLst>
              <a:ext uri="{FF2B5EF4-FFF2-40B4-BE49-F238E27FC236}">
                <a16:creationId xmlns:a16="http://schemas.microsoft.com/office/drawing/2014/main" id="{FDFBABD5-D262-4C31-B2F6-1ED7D39D0E5C}"/>
              </a:ext>
            </a:extLst>
          </p:cNvPr>
          <p:cNvSpPr/>
          <p:nvPr/>
        </p:nvSpPr>
        <p:spPr bwMode="gray">
          <a:xfrm rot="5400000">
            <a:off x="1943778" y="-393523"/>
            <a:ext cx="455847" cy="4343403"/>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7" name="TextBox 6">
            <a:extLst>
              <a:ext uri="{FF2B5EF4-FFF2-40B4-BE49-F238E27FC236}">
                <a16:creationId xmlns:a16="http://schemas.microsoft.com/office/drawing/2014/main" id="{301AEA3B-583B-4A52-BF75-6C884DB62B7E}"/>
              </a:ext>
            </a:extLst>
          </p:cNvPr>
          <p:cNvSpPr txBox="1"/>
          <p:nvPr/>
        </p:nvSpPr>
        <p:spPr>
          <a:xfrm>
            <a:off x="463550" y="1590894"/>
            <a:ext cx="4852729" cy="338554"/>
          </a:xfrm>
          <a:prstGeom prst="rect">
            <a:avLst/>
          </a:prstGeom>
          <a:noFill/>
        </p:spPr>
        <p:txBody>
          <a:bodyPr wrap="square">
            <a:spAutoFit/>
          </a:bodyPr>
          <a:lstStyle/>
          <a:p>
            <a:pPr lvl="0">
              <a:defRPr/>
            </a:pPr>
            <a:r>
              <a:rPr lang="pl-PL" sz="1600" b="1" dirty="0">
                <a:solidFill>
                  <a:prstClr val="black"/>
                </a:solidFill>
                <a:latin typeface="+mj-lt"/>
              </a:rPr>
              <a:t>Ulga dla osób niepobierających emerytury</a:t>
            </a:r>
          </a:p>
        </p:txBody>
      </p:sp>
      <p:pic>
        <p:nvPicPr>
          <p:cNvPr id="8" name="Picture 7" descr="A picture containing dark, night&#10;&#10;Description automatically generated">
            <a:extLst>
              <a:ext uri="{FF2B5EF4-FFF2-40B4-BE49-F238E27FC236}">
                <a16:creationId xmlns:a16="http://schemas.microsoft.com/office/drawing/2014/main" id="{502955C6-3655-4ED5-B09F-0C4A7FBEEE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0840" y="0"/>
            <a:ext cx="3541160" cy="3201765"/>
          </a:xfrm>
          <a:prstGeom prst="rect">
            <a:avLst/>
          </a:prstGeom>
        </p:spPr>
      </p:pic>
    </p:spTree>
    <p:extLst>
      <p:ext uri="{BB962C8B-B14F-4D97-AF65-F5344CB8AC3E}">
        <p14:creationId xmlns:p14="http://schemas.microsoft.com/office/powerpoint/2010/main" val="377148249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1B8229-CAA9-47D1-B94B-754D7B3B5E7A}"/>
              </a:ext>
            </a:extLst>
          </p:cNvPr>
          <p:cNvSpPr/>
          <p:nvPr/>
        </p:nvSpPr>
        <p:spPr bwMode="gray">
          <a:xfrm>
            <a:off x="0" y="2216788"/>
            <a:ext cx="10091057" cy="3679196"/>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10" name="Straight Connector 9">
            <a:extLst>
              <a:ext uri="{FF2B5EF4-FFF2-40B4-BE49-F238E27FC236}">
                <a16:creationId xmlns:a16="http://schemas.microsoft.com/office/drawing/2014/main" id="{C3FB6A4B-D723-4216-90D8-2EB5EF66E78E}"/>
              </a:ext>
            </a:extLst>
          </p:cNvPr>
          <p:cNvCxnSpPr>
            <a:cxnSpLocks/>
          </p:cNvCxnSpPr>
          <p:nvPr/>
        </p:nvCxnSpPr>
        <p:spPr>
          <a:xfrm flipV="1">
            <a:off x="0" y="5895984"/>
            <a:ext cx="10091057" cy="95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Ulgi i zwolnienia z podatku </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488951" y="2518402"/>
            <a:ext cx="9471478" cy="3181213"/>
          </a:xfrm>
          <a:prstGeom prst="rect">
            <a:avLst/>
          </a:prstGeom>
        </p:spPr>
        <p:txBody>
          <a:bodyPr vert="horz" lIns="0" tIns="0" rIns="0" bIns="0" numCol="2" spcCol="274320" rtlCol="0">
            <a:noAutofit/>
          </a:bodyPr>
          <a:lstStyle/>
          <a:p>
            <a:pPr marL="285750" indent="-285750" defTabSz="727510">
              <a:spcBef>
                <a:spcPts val="1200"/>
              </a:spcBef>
              <a:spcAft>
                <a:spcPts val="796"/>
              </a:spcAft>
              <a:buSzPct val="100000"/>
              <a:buFont typeface="Arial" panose="020B0604020202020204" pitchFamily="34" charset="0"/>
              <a:buChar char="•"/>
              <a:tabLst>
                <a:tab pos="4001304" algn="r"/>
              </a:tabLst>
            </a:pPr>
            <a:r>
              <a:rPr lang="pl-PL" sz="1400" dirty="0">
                <a:latin typeface="+mj-lt"/>
                <a:cs typeface="Calibri" panose="020F0502020204030204" pitchFamily="34" charset="0"/>
              </a:rPr>
              <a:t>Ulga ma zastosowanie do rodziców i opiekunów, którzy w roku podatkowym wykonywali władzę rodzicielską / opiekę w stosunku do </a:t>
            </a:r>
            <a:r>
              <a:rPr lang="pl-PL" sz="1400" b="1" dirty="0">
                <a:latin typeface="+mj-lt"/>
                <a:cs typeface="Calibri" panose="020F0502020204030204" pitchFamily="34" charset="0"/>
              </a:rPr>
              <a:t>minimum czwórki dzieci</a:t>
            </a:r>
            <a:r>
              <a:rPr lang="pl-PL" sz="1400" dirty="0">
                <a:latin typeface="+mj-lt"/>
                <a:cs typeface="Calibri" panose="020F0502020204030204" pitchFamily="34" charset="0"/>
              </a:rPr>
              <a:t>: (i) małoletnich, (ii) pełnoletnich otrzymujących zasiłek pielęgnacyjny lub rentę socjalną, (iii) pełnoletnich do ukończenia 25. roku życia uczących się w szkołach, o ile dzieci te nie uzyskały dochodów z określonych źródeł lub dochodów opodatkowanych progresywnie, zysków kapitałowych oraz objętych określonymi zwolnieniami, które przekraczają w roku podatkowym 3 089 zł.</a:t>
            </a:r>
          </a:p>
          <a:p>
            <a:pPr marL="285750" indent="-285750" defTabSz="727510">
              <a:spcBef>
                <a:spcPts val="1200"/>
              </a:spcBef>
              <a:spcAft>
                <a:spcPts val="796"/>
              </a:spcAft>
              <a:buSzPct val="100000"/>
              <a:buFont typeface="Arial" panose="020B0604020202020204" pitchFamily="34" charset="0"/>
              <a:buChar char="•"/>
              <a:tabLst>
                <a:tab pos="4001304" algn="r"/>
              </a:tabLst>
            </a:pPr>
            <a:r>
              <a:rPr lang="pl-PL" sz="1400" dirty="0">
                <a:latin typeface="+mj-lt"/>
                <a:cs typeface="Calibri" panose="020F0502020204030204" pitchFamily="34" charset="0"/>
              </a:rPr>
              <a:t>Zwolnione z opodatkowania są przychody ze stosunku pracy, umowy zlecenia oraz z działalności gospodarczej (niezależnie od formy opodatkowania).</a:t>
            </a:r>
          </a:p>
          <a:p>
            <a:pPr marL="285750" indent="-285750" defTabSz="727510">
              <a:spcBef>
                <a:spcPts val="1200"/>
              </a:spcBef>
              <a:spcAft>
                <a:spcPts val="796"/>
              </a:spcAft>
              <a:buSzPct val="100000"/>
              <a:buFont typeface="Arial" panose="020B0604020202020204" pitchFamily="34" charset="0"/>
              <a:buChar char="•"/>
              <a:tabLst>
                <a:tab pos="4001304" algn="r"/>
              </a:tabLst>
            </a:pPr>
            <a:r>
              <a:rPr lang="pl-PL" sz="1400" dirty="0">
                <a:latin typeface="+mj-lt"/>
                <a:cs typeface="Calibri" panose="020F0502020204030204" pitchFamily="34" charset="0"/>
              </a:rPr>
              <a:t>W terminie złożenia zeznania podatkowego podatnik korzystający z ulgi powinien złożyć stosowne oświadczenie, w którym wskaże liczbę dzieci i ich numery PESEL (jeżeli posiadają), chyba że podatnik jednocześnie w zeznaniu podatkowym skorzysta z ulgi z tytułu wychowywania tych samych dzieci. Wzór oświadczenia nie jest jeszcze znany.</a:t>
            </a:r>
          </a:p>
          <a:p>
            <a:pPr marL="285750" indent="-285750" defTabSz="727510">
              <a:spcBef>
                <a:spcPts val="1200"/>
              </a:spcBef>
              <a:spcAft>
                <a:spcPts val="796"/>
              </a:spcAft>
              <a:buSzPct val="100000"/>
              <a:buFont typeface="Arial" panose="020B0604020202020204" pitchFamily="34" charset="0"/>
              <a:buChar char="•"/>
              <a:tabLst>
                <a:tab pos="4001304" algn="r"/>
              </a:tabLst>
            </a:pPr>
            <a:r>
              <a:rPr lang="pl-PL" sz="1400" dirty="0">
                <a:latin typeface="+mj-lt"/>
                <a:cs typeface="Calibri" panose="020F0502020204030204" pitchFamily="34" charset="0"/>
              </a:rPr>
              <a:t>Płatnik przy poborze zaliczki na podatek uwzględnia ulgę 4+, jeżeli podatnik złoży płatnikowi sporządzone na piśmie oświadczenie o spełnieniu stosownych warunków.</a:t>
            </a:r>
          </a:p>
          <a:p>
            <a:pPr marL="285750" indent="-285750" defTabSz="727510">
              <a:spcBef>
                <a:spcPts val="1200"/>
              </a:spcBef>
              <a:spcAft>
                <a:spcPts val="796"/>
              </a:spcAft>
              <a:buSzPct val="100000"/>
              <a:buFont typeface="Arial" panose="020B0604020202020204" pitchFamily="34" charset="0"/>
              <a:buChar char="•"/>
              <a:tabLst>
                <a:tab pos="4001304" algn="r"/>
              </a:tabLst>
            </a:pPr>
            <a:r>
              <a:rPr lang="pl-PL" sz="1400" dirty="0">
                <a:latin typeface="+mj-lt"/>
                <a:cs typeface="Calibri" panose="020F0502020204030204" pitchFamily="34" charset="0"/>
              </a:rPr>
              <a:t>Oświadczenie składane jest pod rygorem odpowiedzialności karnej za składanie fałszywych zeznań.</a:t>
            </a:r>
          </a:p>
          <a:p>
            <a:pPr defTabSz="727510">
              <a:spcBef>
                <a:spcPts val="1200"/>
              </a:spcBef>
              <a:spcAft>
                <a:spcPts val="796"/>
              </a:spcAft>
              <a:buSzPct val="100000"/>
              <a:tabLst>
                <a:tab pos="4001304" algn="r"/>
              </a:tabLst>
            </a:pPr>
            <a:endParaRPr lang="pl-PL" sz="1250" dirty="0">
              <a:latin typeface="+mj-lt"/>
              <a:cs typeface="Calibri" panose="020F0502020204030204" pitchFamily="34" charset="0"/>
            </a:endParaRPr>
          </a:p>
        </p:txBody>
      </p:sp>
      <p:sp>
        <p:nvSpPr>
          <p:cNvPr id="6" name="Rectangle: Top Corners Rounded 5">
            <a:extLst>
              <a:ext uri="{FF2B5EF4-FFF2-40B4-BE49-F238E27FC236}">
                <a16:creationId xmlns:a16="http://schemas.microsoft.com/office/drawing/2014/main" id="{B9081B95-D404-4975-A210-0C47DC525CCC}"/>
              </a:ext>
            </a:extLst>
          </p:cNvPr>
          <p:cNvSpPr/>
          <p:nvPr/>
        </p:nvSpPr>
        <p:spPr bwMode="gray">
          <a:xfrm rot="5400000">
            <a:off x="1253844" y="310733"/>
            <a:ext cx="455847" cy="2963538"/>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7" name="TextBox 6">
            <a:extLst>
              <a:ext uri="{FF2B5EF4-FFF2-40B4-BE49-F238E27FC236}">
                <a16:creationId xmlns:a16="http://schemas.microsoft.com/office/drawing/2014/main" id="{BE630DD3-F83B-4D2E-827E-842B0F33B2D7}"/>
              </a:ext>
            </a:extLst>
          </p:cNvPr>
          <p:cNvSpPr txBox="1"/>
          <p:nvPr/>
        </p:nvSpPr>
        <p:spPr>
          <a:xfrm>
            <a:off x="463549" y="1605217"/>
            <a:ext cx="2356769" cy="338554"/>
          </a:xfrm>
          <a:prstGeom prst="rect">
            <a:avLst/>
          </a:prstGeom>
          <a:noFill/>
        </p:spPr>
        <p:txBody>
          <a:bodyPr wrap="square">
            <a:spAutoFit/>
          </a:bodyPr>
          <a:lstStyle/>
          <a:p>
            <a:pPr lvl="0">
              <a:defRPr/>
            </a:pPr>
            <a:r>
              <a:rPr lang="pl-PL" sz="1600" b="1" dirty="0">
                <a:solidFill>
                  <a:prstClr val="black"/>
                </a:solidFill>
                <a:latin typeface="+mj-lt"/>
              </a:rPr>
              <a:t>Ulga 4+</a:t>
            </a:r>
          </a:p>
        </p:txBody>
      </p:sp>
      <p:pic>
        <p:nvPicPr>
          <p:cNvPr id="12" name="Picture 11" descr="A picture containing dark, night&#10;&#10;Description automatically generated">
            <a:extLst>
              <a:ext uri="{FF2B5EF4-FFF2-40B4-BE49-F238E27FC236}">
                <a16:creationId xmlns:a16="http://schemas.microsoft.com/office/drawing/2014/main" id="{4FDEBF3A-7DE0-4285-BE07-1E50905CFB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7" y="-10435"/>
            <a:ext cx="2539973" cy="2296535"/>
          </a:xfrm>
          <a:prstGeom prst="rect">
            <a:avLst/>
          </a:prstGeom>
        </p:spPr>
      </p:pic>
    </p:spTree>
    <p:extLst>
      <p:ext uri="{BB962C8B-B14F-4D97-AF65-F5344CB8AC3E}">
        <p14:creationId xmlns:p14="http://schemas.microsoft.com/office/powerpoint/2010/main" val="56112358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Ulgi i zwolnienia z podatku </a:t>
            </a:r>
          </a:p>
          <a:p>
            <a:endParaRPr lang="pl-PL"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22" name="Rectangle: Top Corners Rounded 5">
            <a:extLst>
              <a:ext uri="{FF2B5EF4-FFF2-40B4-BE49-F238E27FC236}">
                <a16:creationId xmlns:a16="http://schemas.microsoft.com/office/drawing/2014/main" id="{4D36DB0C-E196-4DCE-A22E-8859160D1320}"/>
              </a:ext>
            </a:extLst>
          </p:cNvPr>
          <p:cNvSpPr/>
          <p:nvPr/>
        </p:nvSpPr>
        <p:spPr bwMode="gray">
          <a:xfrm rot="5400000">
            <a:off x="1581827" y="516150"/>
            <a:ext cx="455847" cy="3619503"/>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23" name="TextBox 22">
            <a:extLst>
              <a:ext uri="{FF2B5EF4-FFF2-40B4-BE49-F238E27FC236}">
                <a16:creationId xmlns:a16="http://schemas.microsoft.com/office/drawing/2014/main" id="{0F16CD3A-9D76-4F44-9F25-DB3FD5E4E975}"/>
              </a:ext>
            </a:extLst>
          </p:cNvPr>
          <p:cNvSpPr txBox="1"/>
          <p:nvPr/>
        </p:nvSpPr>
        <p:spPr>
          <a:xfrm>
            <a:off x="463549" y="2138617"/>
            <a:ext cx="4852729" cy="338554"/>
          </a:xfrm>
          <a:prstGeom prst="rect">
            <a:avLst/>
          </a:prstGeom>
          <a:noFill/>
        </p:spPr>
        <p:txBody>
          <a:bodyPr wrap="square">
            <a:spAutoFit/>
          </a:bodyPr>
          <a:lstStyle/>
          <a:p>
            <a:pPr lvl="0">
              <a:defRPr/>
            </a:pPr>
            <a:r>
              <a:rPr lang="pl-PL" sz="1600" b="1" dirty="0">
                <a:solidFill>
                  <a:prstClr val="black"/>
                </a:solidFill>
                <a:latin typeface="+mj-lt"/>
              </a:rPr>
              <a:t>Wspólny limit dla wszystkich ulg</a:t>
            </a:r>
          </a:p>
        </p:txBody>
      </p:sp>
      <p:sp>
        <p:nvSpPr>
          <p:cNvPr id="24" name="Rectangle 23">
            <a:extLst>
              <a:ext uri="{FF2B5EF4-FFF2-40B4-BE49-F238E27FC236}">
                <a16:creationId xmlns:a16="http://schemas.microsoft.com/office/drawing/2014/main" id="{D9797E67-D166-4AFE-8F66-2AC4A548702F}"/>
              </a:ext>
            </a:extLst>
          </p:cNvPr>
          <p:cNvSpPr/>
          <p:nvPr/>
        </p:nvSpPr>
        <p:spPr bwMode="gray">
          <a:xfrm>
            <a:off x="-2" y="2842055"/>
            <a:ext cx="6248401" cy="1855959"/>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36" name="Straight Connector 35">
            <a:extLst>
              <a:ext uri="{FF2B5EF4-FFF2-40B4-BE49-F238E27FC236}">
                <a16:creationId xmlns:a16="http://schemas.microsoft.com/office/drawing/2014/main" id="{51D5B3BB-F198-40F3-BFC1-6C640FE6884C}"/>
              </a:ext>
            </a:extLst>
          </p:cNvPr>
          <p:cNvCxnSpPr>
            <a:cxnSpLocks/>
          </p:cNvCxnSpPr>
          <p:nvPr/>
        </p:nvCxnSpPr>
        <p:spPr>
          <a:xfrm>
            <a:off x="-2" y="4672638"/>
            <a:ext cx="624840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8EECFCB-5D5B-41CD-92F4-BDA3C2C5D664}"/>
              </a:ext>
            </a:extLst>
          </p:cNvPr>
          <p:cNvSpPr txBox="1"/>
          <p:nvPr/>
        </p:nvSpPr>
        <p:spPr>
          <a:xfrm>
            <a:off x="469899" y="3597036"/>
            <a:ext cx="5518152" cy="924039"/>
          </a:xfrm>
          <a:prstGeom prst="rect">
            <a:avLst/>
          </a:prstGeom>
          <a:noFill/>
        </p:spPr>
        <p:txBody>
          <a:bodyPr wrap="square" lIns="0" numCol="1" spcCol="365760">
            <a:normAutofit/>
          </a:bodyPr>
          <a:lstStyle/>
          <a:p>
            <a:pPr marL="0" lvl="1">
              <a:spcBef>
                <a:spcPts val="600"/>
              </a:spcBef>
              <a:buSzPct val="100000"/>
              <a:defRPr/>
            </a:pPr>
            <a:r>
              <a:rPr lang="pl-PL" sz="1600" b="1" i="1" dirty="0">
                <a:solidFill>
                  <a:schemeClr val="accent1"/>
                </a:solidFill>
                <a:latin typeface="+mj-lt"/>
                <a:cs typeface="Calibri" panose="020F0502020204030204" pitchFamily="34" charset="0"/>
              </a:rPr>
              <a:t>44. </a:t>
            </a:r>
            <a:r>
              <a:rPr lang="pl-PL" sz="1600" i="1" dirty="0">
                <a:latin typeface="+mj-lt"/>
                <a:cs typeface="Calibri" panose="020F0502020204030204" pitchFamily="34" charset="0"/>
              </a:rPr>
              <a:t>Suma przychodów zwolnionych od podatku na podstawie </a:t>
            </a:r>
            <a:br>
              <a:rPr lang="pl-PL" sz="1600" i="1" dirty="0">
                <a:latin typeface="+mj-lt"/>
                <a:cs typeface="Calibri" panose="020F0502020204030204" pitchFamily="34" charset="0"/>
              </a:rPr>
            </a:br>
            <a:r>
              <a:rPr lang="pl-PL" sz="1600" i="1" dirty="0">
                <a:latin typeface="+mj-lt"/>
                <a:cs typeface="Calibri" panose="020F0502020204030204" pitchFamily="34" charset="0"/>
              </a:rPr>
              <a:t>ust. 1 pkt 148 i 152–154 nie może w roku podatkowym przekroczyć kwoty 85 528 zł.</a:t>
            </a:r>
          </a:p>
          <a:p>
            <a:pPr marL="0" lvl="1">
              <a:spcBef>
                <a:spcPts val="600"/>
              </a:spcBef>
              <a:buSzPct val="100000"/>
              <a:defRPr/>
            </a:pPr>
            <a:endParaRPr lang="pl-PL" sz="1200" b="1" i="1" dirty="0">
              <a:latin typeface="+mj-lt"/>
              <a:cs typeface="Calibri" panose="020F0502020204030204" pitchFamily="34" charset="0"/>
            </a:endParaRPr>
          </a:p>
        </p:txBody>
      </p:sp>
      <p:sp>
        <p:nvSpPr>
          <p:cNvPr id="38" name="TextBox 37">
            <a:extLst>
              <a:ext uri="{FF2B5EF4-FFF2-40B4-BE49-F238E27FC236}">
                <a16:creationId xmlns:a16="http://schemas.microsoft.com/office/drawing/2014/main" id="{5CB8B50F-C3BC-490C-9FC1-F1D94B79E778}"/>
              </a:ext>
            </a:extLst>
          </p:cNvPr>
          <p:cNvSpPr txBox="1"/>
          <p:nvPr/>
        </p:nvSpPr>
        <p:spPr>
          <a:xfrm>
            <a:off x="457200" y="3157924"/>
            <a:ext cx="6191250" cy="338554"/>
          </a:xfrm>
          <a:prstGeom prst="rect">
            <a:avLst/>
          </a:prstGeom>
          <a:noFill/>
        </p:spPr>
        <p:txBody>
          <a:bodyPr wrap="square" lIns="0">
            <a:spAutoFit/>
          </a:bodyPr>
          <a:lstStyle/>
          <a:p>
            <a:pPr marL="0" lvl="1">
              <a:spcBef>
                <a:spcPts val="600"/>
              </a:spcBef>
              <a:buSzPct val="100000"/>
              <a:defRPr/>
            </a:pPr>
            <a:r>
              <a:rPr lang="pl-PL" sz="1600" b="1" dirty="0">
                <a:latin typeface="+mj-lt"/>
              </a:rPr>
              <a:t>Art. 21 ustawy o PIT</a:t>
            </a:r>
          </a:p>
        </p:txBody>
      </p:sp>
      <p:sp>
        <p:nvSpPr>
          <p:cNvPr id="39" name="TextBox 38">
            <a:extLst>
              <a:ext uri="{FF2B5EF4-FFF2-40B4-BE49-F238E27FC236}">
                <a16:creationId xmlns:a16="http://schemas.microsoft.com/office/drawing/2014/main" id="{E436A2B9-8191-468B-A780-782656F0D2C7}"/>
              </a:ext>
            </a:extLst>
          </p:cNvPr>
          <p:cNvSpPr txBox="1"/>
          <p:nvPr/>
        </p:nvSpPr>
        <p:spPr>
          <a:xfrm>
            <a:off x="6745648" y="2098781"/>
            <a:ext cx="4992704" cy="2354491"/>
          </a:xfrm>
          <a:prstGeom prst="rect">
            <a:avLst/>
          </a:prstGeom>
          <a:noFill/>
        </p:spPr>
        <p:txBody>
          <a:bodyPr wrap="square" lIns="0" tIns="0" rIns="0">
            <a:spAutoFit/>
          </a:bodyPr>
          <a:lstStyle/>
          <a:p>
            <a:pPr lvl="0">
              <a:spcBef>
                <a:spcPts val="1200"/>
              </a:spcBef>
              <a:buSzPct val="100000"/>
            </a:pPr>
            <a:r>
              <a:rPr lang="pl-PL" sz="1400" dirty="0">
                <a:solidFill>
                  <a:prstClr val="black"/>
                </a:solidFill>
                <a:latin typeface="+mj-lt"/>
                <a:cs typeface="Calibri" panose="020F0502020204030204" pitchFamily="34" charset="0"/>
              </a:rPr>
              <a:t>Ulga dla młodych, ulga na powrót, ulga dla osób niepobierających emerytury oraz ulga 4+ objęte są wspólnym </a:t>
            </a:r>
            <a:r>
              <a:rPr lang="pl-PL" sz="1400" b="1" u="sng" dirty="0">
                <a:solidFill>
                  <a:prstClr val="black"/>
                </a:solidFill>
                <a:latin typeface="+mj-lt"/>
                <a:cs typeface="Calibri" panose="020F0502020204030204" pitchFamily="34" charset="0"/>
              </a:rPr>
              <a:t>limitem rocznym </a:t>
            </a:r>
            <a:br>
              <a:rPr lang="pl-PL" sz="1400" b="1" u="sng" dirty="0">
                <a:solidFill>
                  <a:prstClr val="black"/>
                </a:solidFill>
                <a:latin typeface="+mj-lt"/>
                <a:cs typeface="Calibri" panose="020F0502020204030204" pitchFamily="34" charset="0"/>
              </a:rPr>
            </a:br>
            <a:r>
              <a:rPr lang="pl-PL" sz="1400" b="1" u="sng" dirty="0">
                <a:solidFill>
                  <a:prstClr val="black"/>
                </a:solidFill>
                <a:latin typeface="+mj-lt"/>
                <a:cs typeface="Calibri" panose="020F0502020204030204" pitchFamily="34" charset="0"/>
              </a:rPr>
              <a:t>85 528 zł. </a:t>
            </a:r>
            <a:r>
              <a:rPr lang="pl-PL" sz="1400" dirty="0">
                <a:solidFill>
                  <a:prstClr val="black"/>
                </a:solidFill>
                <a:latin typeface="+mj-lt"/>
                <a:cs typeface="Calibri" panose="020F0502020204030204" pitchFamily="34" charset="0"/>
              </a:rPr>
              <a:t>Oznacza to, że niezależnie z której ulgi korzysta podatnik, suma zwolnionych przychodów nie może przekroczyć kwoty ustawowego limitu.</a:t>
            </a:r>
          </a:p>
          <a:p>
            <a:pPr lvl="0">
              <a:spcBef>
                <a:spcPts val="1200"/>
              </a:spcBef>
              <a:buSzPct val="100000"/>
            </a:pPr>
            <a:r>
              <a:rPr lang="pl-PL" sz="1400" dirty="0">
                <a:solidFill>
                  <a:prstClr val="black"/>
                </a:solidFill>
                <a:latin typeface="+mj-lt"/>
                <a:cs typeface="Calibri" panose="020F0502020204030204" pitchFamily="34" charset="0"/>
              </a:rPr>
              <a:t>W praktyce, z uwagi na podwyższenie kwoty wolnej od podatku do 30 000 zł, zobowiązanie podatkowe podatników mających możliwość skorzystania z powyższych ulg będzie wynosiło zero przynajmniej dla przychodów wynoszących ok. 124 tys. zł (dokładna wartość zależy od źródeł przychodów, kosztów uzyskania przychodów itp.).</a:t>
            </a:r>
          </a:p>
        </p:txBody>
      </p:sp>
      <p:grpSp>
        <p:nvGrpSpPr>
          <p:cNvPr id="40" name="Group 39">
            <a:extLst>
              <a:ext uri="{FF2B5EF4-FFF2-40B4-BE49-F238E27FC236}">
                <a16:creationId xmlns:a16="http://schemas.microsoft.com/office/drawing/2014/main" id="{CB90D82C-C1B0-4956-A71A-4CA3EF2C6F8A}"/>
              </a:ext>
            </a:extLst>
          </p:cNvPr>
          <p:cNvGrpSpPr/>
          <p:nvPr/>
        </p:nvGrpSpPr>
        <p:grpSpPr>
          <a:xfrm>
            <a:off x="4716835" y="2146032"/>
            <a:ext cx="1198886" cy="1198886"/>
            <a:chOff x="5047878" y="1209675"/>
            <a:chExt cx="1198886" cy="1198886"/>
          </a:xfrm>
        </p:grpSpPr>
        <p:sp>
          <p:nvSpPr>
            <p:cNvPr id="41" name="Oval 40">
              <a:extLst>
                <a:ext uri="{FF2B5EF4-FFF2-40B4-BE49-F238E27FC236}">
                  <a16:creationId xmlns:a16="http://schemas.microsoft.com/office/drawing/2014/main" id="{908ED6CA-B3AF-4B57-880E-634B0CF57E5C}"/>
                </a:ext>
              </a:extLst>
            </p:cNvPr>
            <p:cNvSpPr/>
            <p:nvPr/>
          </p:nvSpPr>
          <p:spPr bwMode="gray">
            <a:xfrm>
              <a:off x="5136767" y="1286229"/>
              <a:ext cx="1053441" cy="105344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700" b="1" dirty="0">
                <a:solidFill>
                  <a:schemeClr val="bg1"/>
                </a:solidFill>
                <a:latin typeface="+mj-lt"/>
              </a:endParaRPr>
            </a:p>
          </p:txBody>
        </p:sp>
        <p:grpSp>
          <p:nvGrpSpPr>
            <p:cNvPr id="43" name="Group 42">
              <a:extLst>
                <a:ext uri="{FF2B5EF4-FFF2-40B4-BE49-F238E27FC236}">
                  <a16:creationId xmlns:a16="http://schemas.microsoft.com/office/drawing/2014/main" id="{DE145913-0927-4171-BDAF-A536996AD605}"/>
                </a:ext>
              </a:extLst>
            </p:cNvPr>
            <p:cNvGrpSpPr/>
            <p:nvPr/>
          </p:nvGrpSpPr>
          <p:grpSpPr>
            <a:xfrm>
              <a:off x="5047878" y="1209675"/>
              <a:ext cx="1198886" cy="1198886"/>
              <a:chOff x="7695149" y="891022"/>
              <a:chExt cx="1512000" cy="1512000"/>
            </a:xfrm>
          </p:grpSpPr>
          <p:grpSp>
            <p:nvGrpSpPr>
              <p:cNvPr id="44" name="Graphic 1100">
                <a:extLst>
                  <a:ext uri="{FF2B5EF4-FFF2-40B4-BE49-F238E27FC236}">
                    <a16:creationId xmlns:a16="http://schemas.microsoft.com/office/drawing/2014/main" id="{C624CE80-8614-4D42-82F4-03B252CBF8EA}"/>
                  </a:ext>
                </a:extLst>
              </p:cNvPr>
              <p:cNvGrpSpPr/>
              <p:nvPr/>
            </p:nvGrpSpPr>
            <p:grpSpPr>
              <a:xfrm>
                <a:off x="7924583" y="1120952"/>
                <a:ext cx="1053132" cy="1052140"/>
                <a:chOff x="5708769" y="4312706"/>
                <a:chExt cx="362312" cy="361971"/>
              </a:xfrm>
              <a:solidFill>
                <a:schemeClr val="accent1"/>
              </a:solidFill>
            </p:grpSpPr>
            <p:sp>
              <p:nvSpPr>
                <p:cNvPr id="48" name="Graphic 1100">
                  <a:extLst>
                    <a:ext uri="{FF2B5EF4-FFF2-40B4-BE49-F238E27FC236}">
                      <a16:creationId xmlns:a16="http://schemas.microsoft.com/office/drawing/2014/main" id="{9CB2869F-C255-4C56-9B88-4DA7F8884AB9}"/>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49" name="Graphic 1100">
                  <a:extLst>
                    <a:ext uri="{FF2B5EF4-FFF2-40B4-BE49-F238E27FC236}">
                      <a16:creationId xmlns:a16="http://schemas.microsoft.com/office/drawing/2014/main" id="{7DD90912-5E74-4600-95BB-5DBE792C0EC6}"/>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50" name="Graphic 1100">
                  <a:extLst>
                    <a:ext uri="{FF2B5EF4-FFF2-40B4-BE49-F238E27FC236}">
                      <a16:creationId xmlns:a16="http://schemas.microsoft.com/office/drawing/2014/main" id="{745C0FA8-ADAA-4BE8-8246-025403855F83}"/>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51" name="Graphic 1100">
                  <a:extLst>
                    <a:ext uri="{FF2B5EF4-FFF2-40B4-BE49-F238E27FC236}">
                      <a16:creationId xmlns:a16="http://schemas.microsoft.com/office/drawing/2014/main" id="{20A27D9E-EE54-4AAA-BC96-EE5CAF9CF3C8}"/>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52" name="Graphic 1100">
                  <a:extLst>
                    <a:ext uri="{FF2B5EF4-FFF2-40B4-BE49-F238E27FC236}">
                      <a16:creationId xmlns:a16="http://schemas.microsoft.com/office/drawing/2014/main" id="{D3572380-29C7-40A0-9CB6-FBE0D2D33F64}"/>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53" name="Graphic 1100">
                  <a:extLst>
                    <a:ext uri="{FF2B5EF4-FFF2-40B4-BE49-F238E27FC236}">
                      <a16:creationId xmlns:a16="http://schemas.microsoft.com/office/drawing/2014/main" id="{D2BA59A7-5B1F-43A7-B56C-72E66D13AA2E}"/>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45" name="Group 44">
                <a:extLst>
                  <a:ext uri="{FF2B5EF4-FFF2-40B4-BE49-F238E27FC236}">
                    <a16:creationId xmlns:a16="http://schemas.microsoft.com/office/drawing/2014/main" id="{C819FCA2-D289-4636-9A53-583B179970D5}"/>
                  </a:ext>
                </a:extLst>
              </p:cNvPr>
              <p:cNvGrpSpPr/>
              <p:nvPr/>
            </p:nvGrpSpPr>
            <p:grpSpPr>
              <a:xfrm>
                <a:off x="7695149" y="891022"/>
                <a:ext cx="1512000" cy="1512000"/>
                <a:chOff x="365760" y="2063930"/>
                <a:chExt cx="2549473" cy="2506079"/>
              </a:xfrm>
            </p:grpSpPr>
            <p:sp>
              <p:nvSpPr>
                <p:cNvPr id="46" name="Oval 45">
                  <a:extLst>
                    <a:ext uri="{FF2B5EF4-FFF2-40B4-BE49-F238E27FC236}">
                      <a16:creationId xmlns:a16="http://schemas.microsoft.com/office/drawing/2014/main" id="{215D85FB-6F05-4D58-8478-5C8E1CF8CAAB}"/>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47" name="Arc 46">
                  <a:extLst>
                    <a:ext uri="{FF2B5EF4-FFF2-40B4-BE49-F238E27FC236}">
                      <a16:creationId xmlns:a16="http://schemas.microsoft.com/office/drawing/2014/main" id="{4FED0A42-00EC-4CAC-9D93-E984A8F36CE1}"/>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grpSp>
      <p:pic>
        <p:nvPicPr>
          <p:cNvPr id="54" name="Picture 53" descr="A picture containing dark, night&#10;&#10;Description automatically generated">
            <a:extLst>
              <a:ext uri="{FF2B5EF4-FFF2-40B4-BE49-F238E27FC236}">
                <a16:creationId xmlns:a16="http://schemas.microsoft.com/office/drawing/2014/main" id="{91D5E75E-AFD9-439C-98C3-7DDA25F051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Tree>
    <p:extLst>
      <p:ext uri="{BB962C8B-B14F-4D97-AF65-F5344CB8AC3E}">
        <p14:creationId xmlns:p14="http://schemas.microsoft.com/office/powerpoint/2010/main" val="19373939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Ulgi i zwolnienia w świetle obowiązków płatnika </a:t>
            </a:r>
          </a:p>
          <a:p>
            <a:endParaRPr lang="pl-PL"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7" name="Rectangle: Top Corners Rounded 5">
            <a:extLst>
              <a:ext uri="{FF2B5EF4-FFF2-40B4-BE49-F238E27FC236}">
                <a16:creationId xmlns:a16="http://schemas.microsoft.com/office/drawing/2014/main" id="{8C3A40F2-A602-4D2F-BACB-31DDBDE44FF9}"/>
              </a:ext>
            </a:extLst>
          </p:cNvPr>
          <p:cNvSpPr/>
          <p:nvPr/>
        </p:nvSpPr>
        <p:spPr bwMode="gray">
          <a:xfrm rot="5400000">
            <a:off x="2277093" y="-712514"/>
            <a:ext cx="455847" cy="5010034"/>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8" name="TextBox 7">
            <a:extLst>
              <a:ext uri="{FF2B5EF4-FFF2-40B4-BE49-F238E27FC236}">
                <a16:creationId xmlns:a16="http://schemas.microsoft.com/office/drawing/2014/main" id="{6229C6B3-D81D-4159-B10E-8F998AB28C0B}"/>
              </a:ext>
            </a:extLst>
          </p:cNvPr>
          <p:cNvSpPr txBox="1"/>
          <p:nvPr/>
        </p:nvSpPr>
        <p:spPr>
          <a:xfrm>
            <a:off x="463549" y="1605217"/>
            <a:ext cx="4852729" cy="338554"/>
          </a:xfrm>
          <a:prstGeom prst="rect">
            <a:avLst/>
          </a:prstGeom>
          <a:noFill/>
        </p:spPr>
        <p:txBody>
          <a:bodyPr wrap="square">
            <a:spAutoFit/>
          </a:bodyPr>
          <a:lstStyle/>
          <a:p>
            <a:pPr lvl="0">
              <a:defRPr/>
            </a:pPr>
            <a:r>
              <a:rPr lang="pl-PL" sz="1600" b="1" dirty="0">
                <a:solidFill>
                  <a:prstClr val="black"/>
                </a:solidFill>
                <a:latin typeface="+mj-lt"/>
              </a:rPr>
              <a:t>Oświadczenia składane przez podatnika płatnikowi</a:t>
            </a:r>
          </a:p>
        </p:txBody>
      </p:sp>
      <p:sp>
        <p:nvSpPr>
          <p:cNvPr id="9" name="Rectangle 8">
            <a:extLst>
              <a:ext uri="{FF2B5EF4-FFF2-40B4-BE49-F238E27FC236}">
                <a16:creationId xmlns:a16="http://schemas.microsoft.com/office/drawing/2014/main" id="{2B5461FB-7C89-4F44-B09A-E50377F2AD24}"/>
              </a:ext>
            </a:extLst>
          </p:cNvPr>
          <p:cNvSpPr/>
          <p:nvPr/>
        </p:nvSpPr>
        <p:spPr bwMode="gray">
          <a:xfrm>
            <a:off x="-2" y="2455146"/>
            <a:ext cx="6248401" cy="3887402"/>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21" name="Straight Connector 20">
            <a:extLst>
              <a:ext uri="{FF2B5EF4-FFF2-40B4-BE49-F238E27FC236}">
                <a16:creationId xmlns:a16="http://schemas.microsoft.com/office/drawing/2014/main" id="{59733C60-9EBB-45DC-A53A-5E33EC4073E1}"/>
              </a:ext>
            </a:extLst>
          </p:cNvPr>
          <p:cNvCxnSpPr>
            <a:cxnSpLocks/>
          </p:cNvCxnSpPr>
          <p:nvPr/>
        </p:nvCxnSpPr>
        <p:spPr>
          <a:xfrm>
            <a:off x="-2" y="6342548"/>
            <a:ext cx="624840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2119FCB-CACE-4551-B097-5A9CA65DE6DB}"/>
              </a:ext>
            </a:extLst>
          </p:cNvPr>
          <p:cNvSpPr txBox="1"/>
          <p:nvPr/>
        </p:nvSpPr>
        <p:spPr>
          <a:xfrm>
            <a:off x="469898" y="3063636"/>
            <a:ext cx="5607052" cy="3111644"/>
          </a:xfrm>
          <a:prstGeom prst="rect">
            <a:avLst/>
          </a:prstGeom>
          <a:noFill/>
        </p:spPr>
        <p:txBody>
          <a:bodyPr wrap="square" lIns="0" numCol="2" spcCol="365760">
            <a:normAutofit lnSpcReduction="10000"/>
          </a:bodyPr>
          <a:lstStyle/>
          <a:p>
            <a:pPr marL="0" lvl="1">
              <a:lnSpc>
                <a:spcPct val="110000"/>
              </a:lnSpc>
              <a:spcBef>
                <a:spcPts val="600"/>
              </a:spcBef>
              <a:buSzPct val="100000"/>
              <a:defRPr/>
            </a:pPr>
            <a:r>
              <a:rPr lang="pl-PL" sz="1200" b="1" i="1" dirty="0">
                <a:solidFill>
                  <a:schemeClr val="accent1"/>
                </a:solidFill>
                <a:latin typeface="+mj-lt"/>
                <a:cs typeface="Calibri" panose="020F0502020204030204" pitchFamily="34" charset="0"/>
              </a:rPr>
              <a:t>1g. </a:t>
            </a:r>
            <a:r>
              <a:rPr lang="pl-PL" sz="1200" i="1" dirty="0">
                <a:latin typeface="+mj-lt"/>
                <a:cs typeface="Calibri" panose="020F0502020204030204" pitchFamily="34" charset="0"/>
              </a:rPr>
              <a:t>Płatnik przy poborze zaliczki na podatek uwzględnia zwolnienie, o którym mowa w art. 21 ust. 1 pkt 152–154, jeżeli podatnik złoży płatnikowi sporządzone na piśmie oświadczenie, że spełnia warunki do stosowania tych zwolnień. W oświadczeniu dotyczącym spełnienia warunków do stosowania zwolnienia, o którym mowa w art. 21 ust. 1 pkt 152, podatnik wskazuje również rok rozpoczęcia i zakończenia stosowania zwolnienia przez płatnika. Płatnik stosuje zwolnienie najpóźniej od miesiąca następującego po miesiącu, w którym otrzymał oświadczenie, nie dłużej niż do upływu terminu wskazanego przez podatnika. Jeżeli podatnik powiadomi płatnika o zmianie stanu faktycznego wynikającego z oświadczenia, płatnik nie uwzględnia zwolnienia najpóźniej od kolejnego miesiąca, w którym otrzymał powiadomienie. </a:t>
            </a:r>
          </a:p>
          <a:p>
            <a:pPr marL="0" lvl="1">
              <a:lnSpc>
                <a:spcPct val="110000"/>
              </a:lnSpc>
              <a:spcBef>
                <a:spcPts val="600"/>
              </a:spcBef>
              <a:buSzPct val="100000"/>
              <a:defRPr/>
            </a:pPr>
            <a:r>
              <a:rPr lang="pl-PL" sz="1200" b="1" i="1" dirty="0">
                <a:solidFill>
                  <a:schemeClr val="accent1"/>
                </a:solidFill>
                <a:latin typeface="+mj-lt"/>
                <a:cs typeface="Calibri" panose="020F0502020204030204" pitchFamily="34" charset="0"/>
              </a:rPr>
              <a:t>1h. </a:t>
            </a:r>
            <a:r>
              <a:rPr lang="pl-PL" sz="1200" i="1" dirty="0">
                <a:latin typeface="+mj-lt"/>
                <a:cs typeface="Calibri" panose="020F0502020204030204" pitchFamily="34" charset="0"/>
              </a:rPr>
              <a:t>Oświadczenie, o którym mowa w ust. 1g, jest składane pod rygorem odpowiedzialności karnej za złożenie fałszywego oświadczenia i zawiera klauzulę o następującej treści: „Jestem świadomy odpowiedzialności karnej za złożenie fałszywego oświadczenia.”. Klauzula ta zastępuje pouczenie organu o odpowiedzialności karnej za składanie fałszywych oświadczeń.</a:t>
            </a:r>
          </a:p>
        </p:txBody>
      </p:sp>
      <p:sp>
        <p:nvSpPr>
          <p:cNvPr id="23" name="TextBox 22">
            <a:extLst>
              <a:ext uri="{FF2B5EF4-FFF2-40B4-BE49-F238E27FC236}">
                <a16:creationId xmlns:a16="http://schemas.microsoft.com/office/drawing/2014/main" id="{4B2FEE27-DBAF-476D-B608-6F4D6CEFBB5F}"/>
              </a:ext>
            </a:extLst>
          </p:cNvPr>
          <p:cNvSpPr txBox="1"/>
          <p:nvPr/>
        </p:nvSpPr>
        <p:spPr>
          <a:xfrm>
            <a:off x="457200" y="2624524"/>
            <a:ext cx="6191250" cy="338554"/>
          </a:xfrm>
          <a:prstGeom prst="rect">
            <a:avLst/>
          </a:prstGeom>
          <a:noFill/>
        </p:spPr>
        <p:txBody>
          <a:bodyPr wrap="square" lIns="0">
            <a:spAutoFit/>
          </a:bodyPr>
          <a:lstStyle/>
          <a:p>
            <a:pPr marL="0" lvl="1">
              <a:spcBef>
                <a:spcPts val="600"/>
              </a:spcBef>
              <a:buSzPct val="100000"/>
              <a:defRPr/>
            </a:pPr>
            <a:r>
              <a:rPr lang="pl-PL" sz="1600" b="1" dirty="0">
                <a:latin typeface="+mj-lt"/>
              </a:rPr>
              <a:t>Art. 32 ustawy o PIT</a:t>
            </a:r>
          </a:p>
        </p:txBody>
      </p:sp>
      <p:sp>
        <p:nvSpPr>
          <p:cNvPr id="24" name="TextBox 23">
            <a:extLst>
              <a:ext uri="{FF2B5EF4-FFF2-40B4-BE49-F238E27FC236}">
                <a16:creationId xmlns:a16="http://schemas.microsoft.com/office/drawing/2014/main" id="{46082520-AD01-4AA4-80A2-FB195D4CFAAA}"/>
              </a:ext>
            </a:extLst>
          </p:cNvPr>
          <p:cNvSpPr txBox="1"/>
          <p:nvPr/>
        </p:nvSpPr>
        <p:spPr>
          <a:xfrm>
            <a:off x="6648450" y="2708639"/>
            <a:ext cx="5094288" cy="3108543"/>
          </a:xfrm>
          <a:prstGeom prst="rect">
            <a:avLst/>
          </a:prstGeom>
          <a:noFill/>
        </p:spPr>
        <p:txBody>
          <a:bodyPr wrap="square" tIns="0">
            <a:spAutoFit/>
          </a:bodyPr>
          <a:lstStyle/>
          <a:p>
            <a:pPr lvl="0">
              <a:spcBef>
                <a:spcPts val="1200"/>
              </a:spcBef>
              <a:buSzPct val="100000"/>
            </a:pPr>
            <a:r>
              <a:rPr lang="pl-PL" sz="1200" dirty="0">
                <a:solidFill>
                  <a:prstClr val="black"/>
                </a:solidFill>
                <a:latin typeface="+mj-lt"/>
                <a:cs typeface="Calibri" panose="020F0502020204030204" pitchFamily="34" charset="0"/>
              </a:rPr>
              <a:t>Ulga dla osób niepobierających emerytury, na powrót oraz 4+ dzieci </a:t>
            </a:r>
            <a:r>
              <a:rPr lang="pl-PL" sz="1200" b="1" dirty="0">
                <a:solidFill>
                  <a:prstClr val="black"/>
                </a:solidFill>
                <a:latin typeface="+mj-lt"/>
                <a:cs typeface="Calibri" panose="020F0502020204030204" pitchFamily="34" charset="0"/>
              </a:rPr>
              <a:t>może być stosowana przez płatnika na bazie miesięcznej</a:t>
            </a:r>
            <a:r>
              <a:rPr lang="pl-PL" sz="1200" dirty="0">
                <a:solidFill>
                  <a:prstClr val="black"/>
                </a:solidFill>
                <a:latin typeface="+mj-lt"/>
                <a:cs typeface="Calibri" panose="020F0502020204030204" pitchFamily="34" charset="0"/>
              </a:rPr>
              <a:t>, o ile podatnik złoży mu stosowne </a:t>
            </a:r>
            <a:r>
              <a:rPr lang="pl-PL" sz="1200" b="1" dirty="0">
                <a:solidFill>
                  <a:prstClr val="black"/>
                </a:solidFill>
                <a:latin typeface="+mj-lt"/>
                <a:cs typeface="Calibri" panose="020F0502020204030204" pitchFamily="34" charset="0"/>
              </a:rPr>
              <a:t>oświadczenie</a:t>
            </a:r>
            <a:r>
              <a:rPr lang="pl-PL" sz="1200" dirty="0">
                <a:solidFill>
                  <a:prstClr val="black"/>
                </a:solidFill>
                <a:latin typeface="+mj-lt"/>
                <a:cs typeface="Calibri" panose="020F0502020204030204" pitchFamily="34" charset="0"/>
              </a:rPr>
              <a:t>.</a:t>
            </a:r>
          </a:p>
          <a:p>
            <a:pPr lvl="0">
              <a:spcBef>
                <a:spcPts val="1200"/>
              </a:spcBef>
              <a:buSzPct val="100000"/>
            </a:pPr>
            <a:r>
              <a:rPr lang="pl-PL" sz="1200" dirty="0">
                <a:solidFill>
                  <a:prstClr val="black"/>
                </a:solidFill>
                <a:latin typeface="+mj-lt"/>
                <a:cs typeface="Calibri" panose="020F0502020204030204" pitchFamily="34" charset="0"/>
              </a:rPr>
              <a:t>W przypadku złożenia oświadczenia przez podatnika, płatnik uwzględnia zwolnienie najpóźniej od miesiąca następującego po miesiącu, w którym otrzymał oświadczenie, nie dłużej niż do upływu terminu wskazanego przez podatnika.</a:t>
            </a:r>
          </a:p>
          <a:p>
            <a:pPr lvl="0">
              <a:spcBef>
                <a:spcPts val="1200"/>
              </a:spcBef>
              <a:buSzPct val="100000"/>
            </a:pPr>
            <a:r>
              <a:rPr lang="pl-PL" sz="1200" dirty="0">
                <a:solidFill>
                  <a:prstClr val="black"/>
                </a:solidFill>
                <a:latin typeface="+mj-lt"/>
                <a:cs typeface="Calibri" panose="020F0502020204030204" pitchFamily="34" charset="0"/>
              </a:rPr>
              <a:t>Jeżeli podatnik powiadomi płatnika o zmianie stanu faktycznego (ustaniu możliwości skorzystania na ulgi), płatnik nie nalicza zwolnienia najpóźniej od kolejnego miesiąca, w którym otrzymał powiadomienie.</a:t>
            </a:r>
          </a:p>
          <a:p>
            <a:pPr lvl="0">
              <a:spcBef>
                <a:spcPts val="1200"/>
              </a:spcBef>
              <a:buSzPct val="100000"/>
            </a:pPr>
            <a:r>
              <a:rPr lang="pl-PL" sz="1200" dirty="0">
                <a:solidFill>
                  <a:prstClr val="black"/>
                </a:solidFill>
                <a:latin typeface="+mj-lt"/>
                <a:cs typeface="Calibri" panose="020F0502020204030204" pitchFamily="34" charset="0"/>
              </a:rPr>
              <a:t>Podatnik składa oświadczenie pod rygorem odpowiedzialności karnej za złożenie fałszywego oświadczenie i zawiera odpowiednią klauzulę.</a:t>
            </a:r>
          </a:p>
          <a:p>
            <a:pPr lvl="0">
              <a:spcBef>
                <a:spcPts val="1200"/>
              </a:spcBef>
              <a:buSzPct val="100000"/>
            </a:pPr>
            <a:r>
              <a:rPr lang="pl-PL" sz="1200" dirty="0">
                <a:solidFill>
                  <a:prstClr val="black"/>
                </a:solidFill>
                <a:latin typeface="+mj-lt"/>
                <a:cs typeface="Calibri" panose="020F0502020204030204" pitchFamily="34" charset="0"/>
              </a:rPr>
              <a:t>Oświadczenia powinny być składane na piśmie.</a:t>
            </a:r>
          </a:p>
        </p:txBody>
      </p:sp>
      <p:grpSp>
        <p:nvGrpSpPr>
          <p:cNvPr id="39" name="Group 38">
            <a:extLst>
              <a:ext uri="{FF2B5EF4-FFF2-40B4-BE49-F238E27FC236}">
                <a16:creationId xmlns:a16="http://schemas.microsoft.com/office/drawing/2014/main" id="{8DE3C60E-4726-4C45-A161-141DFE703501}"/>
              </a:ext>
            </a:extLst>
          </p:cNvPr>
          <p:cNvGrpSpPr/>
          <p:nvPr/>
        </p:nvGrpSpPr>
        <p:grpSpPr>
          <a:xfrm>
            <a:off x="4897114" y="1920975"/>
            <a:ext cx="1179836" cy="1179836"/>
            <a:chOff x="5047878" y="1209675"/>
            <a:chExt cx="1198886" cy="1198886"/>
          </a:xfrm>
        </p:grpSpPr>
        <p:sp>
          <p:nvSpPr>
            <p:cNvPr id="40" name="Oval 39">
              <a:extLst>
                <a:ext uri="{FF2B5EF4-FFF2-40B4-BE49-F238E27FC236}">
                  <a16:creationId xmlns:a16="http://schemas.microsoft.com/office/drawing/2014/main" id="{7A094EE1-3B7D-498C-825B-E04CB1DD6AC9}"/>
                </a:ext>
              </a:extLst>
            </p:cNvPr>
            <p:cNvSpPr/>
            <p:nvPr/>
          </p:nvSpPr>
          <p:spPr bwMode="gray">
            <a:xfrm>
              <a:off x="5136767" y="1286229"/>
              <a:ext cx="1053441" cy="105344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700" b="1" dirty="0">
                <a:solidFill>
                  <a:schemeClr val="bg1"/>
                </a:solidFill>
                <a:latin typeface="+mj-lt"/>
              </a:endParaRPr>
            </a:p>
          </p:txBody>
        </p:sp>
        <p:grpSp>
          <p:nvGrpSpPr>
            <p:cNvPr id="41" name="Group 40">
              <a:extLst>
                <a:ext uri="{FF2B5EF4-FFF2-40B4-BE49-F238E27FC236}">
                  <a16:creationId xmlns:a16="http://schemas.microsoft.com/office/drawing/2014/main" id="{47370F94-9A57-4082-8D0B-60BABD29FCAA}"/>
                </a:ext>
              </a:extLst>
            </p:cNvPr>
            <p:cNvGrpSpPr/>
            <p:nvPr/>
          </p:nvGrpSpPr>
          <p:grpSpPr>
            <a:xfrm>
              <a:off x="5047878" y="1209675"/>
              <a:ext cx="1198886" cy="1198886"/>
              <a:chOff x="7695149" y="891022"/>
              <a:chExt cx="1512000" cy="1512000"/>
            </a:xfrm>
          </p:grpSpPr>
          <p:grpSp>
            <p:nvGrpSpPr>
              <p:cNvPr id="42" name="Graphic 1100">
                <a:extLst>
                  <a:ext uri="{FF2B5EF4-FFF2-40B4-BE49-F238E27FC236}">
                    <a16:creationId xmlns:a16="http://schemas.microsoft.com/office/drawing/2014/main" id="{0ADEE3A2-3D67-4E1F-8D08-B9DFB0EB8828}"/>
                  </a:ext>
                </a:extLst>
              </p:cNvPr>
              <p:cNvGrpSpPr/>
              <p:nvPr/>
            </p:nvGrpSpPr>
            <p:grpSpPr>
              <a:xfrm>
                <a:off x="7924583" y="1120952"/>
                <a:ext cx="1053132" cy="1052140"/>
                <a:chOff x="5708769" y="4312706"/>
                <a:chExt cx="362312" cy="361971"/>
              </a:xfrm>
              <a:solidFill>
                <a:schemeClr val="accent1"/>
              </a:solidFill>
            </p:grpSpPr>
            <p:sp>
              <p:nvSpPr>
                <p:cNvPr id="46" name="Graphic 1100">
                  <a:extLst>
                    <a:ext uri="{FF2B5EF4-FFF2-40B4-BE49-F238E27FC236}">
                      <a16:creationId xmlns:a16="http://schemas.microsoft.com/office/drawing/2014/main" id="{AA1230E5-098D-4E60-81D6-7D7A268ECA3B}"/>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47" name="Graphic 1100">
                  <a:extLst>
                    <a:ext uri="{FF2B5EF4-FFF2-40B4-BE49-F238E27FC236}">
                      <a16:creationId xmlns:a16="http://schemas.microsoft.com/office/drawing/2014/main" id="{97642EE4-743C-41C3-A417-C0D355362A07}"/>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48" name="Graphic 1100">
                  <a:extLst>
                    <a:ext uri="{FF2B5EF4-FFF2-40B4-BE49-F238E27FC236}">
                      <a16:creationId xmlns:a16="http://schemas.microsoft.com/office/drawing/2014/main" id="{1777233A-96DE-44FF-A01A-3D315CDA6662}"/>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49" name="Graphic 1100">
                  <a:extLst>
                    <a:ext uri="{FF2B5EF4-FFF2-40B4-BE49-F238E27FC236}">
                      <a16:creationId xmlns:a16="http://schemas.microsoft.com/office/drawing/2014/main" id="{0737D5A1-11DB-4D8A-925D-01F330F3313A}"/>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50" name="Graphic 1100">
                  <a:extLst>
                    <a:ext uri="{FF2B5EF4-FFF2-40B4-BE49-F238E27FC236}">
                      <a16:creationId xmlns:a16="http://schemas.microsoft.com/office/drawing/2014/main" id="{2C155E3B-EAC0-4B45-9099-CC2FE12D232F}"/>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51" name="Graphic 1100">
                  <a:extLst>
                    <a:ext uri="{FF2B5EF4-FFF2-40B4-BE49-F238E27FC236}">
                      <a16:creationId xmlns:a16="http://schemas.microsoft.com/office/drawing/2014/main" id="{30EB5B07-4C65-4A90-A639-F4679C1F3B7F}"/>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43" name="Group 42">
                <a:extLst>
                  <a:ext uri="{FF2B5EF4-FFF2-40B4-BE49-F238E27FC236}">
                    <a16:creationId xmlns:a16="http://schemas.microsoft.com/office/drawing/2014/main" id="{0333A243-C75F-4E5B-966D-0B3DBA00A7DB}"/>
                  </a:ext>
                </a:extLst>
              </p:cNvPr>
              <p:cNvGrpSpPr/>
              <p:nvPr/>
            </p:nvGrpSpPr>
            <p:grpSpPr>
              <a:xfrm>
                <a:off x="7695149" y="891022"/>
                <a:ext cx="1512000" cy="1512000"/>
                <a:chOff x="365760" y="2063930"/>
                <a:chExt cx="2549473" cy="2506079"/>
              </a:xfrm>
            </p:grpSpPr>
            <p:sp>
              <p:nvSpPr>
                <p:cNvPr id="44" name="Oval 43">
                  <a:extLst>
                    <a:ext uri="{FF2B5EF4-FFF2-40B4-BE49-F238E27FC236}">
                      <a16:creationId xmlns:a16="http://schemas.microsoft.com/office/drawing/2014/main" id="{3C2F5877-7DA9-4E67-A7B8-3580AED93DC0}"/>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45" name="Arc 44">
                  <a:extLst>
                    <a:ext uri="{FF2B5EF4-FFF2-40B4-BE49-F238E27FC236}">
                      <a16:creationId xmlns:a16="http://schemas.microsoft.com/office/drawing/2014/main" id="{F24274E9-8B5F-4836-BB35-0030A213F41D}"/>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grpSp>
      <p:pic>
        <p:nvPicPr>
          <p:cNvPr id="52" name="Picture 51" descr="A picture containing dark, night&#10;&#10;Description automatically generated">
            <a:extLst>
              <a:ext uri="{FF2B5EF4-FFF2-40B4-BE49-F238E27FC236}">
                <a16:creationId xmlns:a16="http://schemas.microsoft.com/office/drawing/2014/main" id="{3400908C-119A-4426-B693-524E3627A2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Tree>
    <p:extLst>
      <p:ext uri="{BB962C8B-B14F-4D97-AF65-F5344CB8AC3E}">
        <p14:creationId xmlns:p14="http://schemas.microsoft.com/office/powerpoint/2010/main" val="352623977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94634E-62A9-4D31-9813-B2AE4C9F7D57}"/>
              </a:ext>
            </a:extLst>
          </p:cNvPr>
          <p:cNvSpPr>
            <a:spLocks noGrp="1"/>
          </p:cNvSpPr>
          <p:nvPr>
            <p:ph type="body" sz="quarter" idx="13"/>
          </p:nvPr>
        </p:nvSpPr>
        <p:spPr/>
        <p:txBody>
          <a:bodyPr/>
          <a:lstStyle/>
          <a:p>
            <a:r>
              <a:rPr lang="pl-PL" dirty="0"/>
              <a:t>Ulgi i zwolnienia</a:t>
            </a:r>
          </a:p>
        </p:txBody>
      </p:sp>
      <p:sp>
        <p:nvSpPr>
          <p:cNvPr id="3" name="Title 2">
            <a:extLst>
              <a:ext uri="{FF2B5EF4-FFF2-40B4-BE49-F238E27FC236}">
                <a16:creationId xmlns:a16="http://schemas.microsoft.com/office/drawing/2014/main" id="{04358766-6383-411B-844D-CF2DA991C154}"/>
              </a:ext>
            </a:extLst>
          </p:cNvPr>
          <p:cNvSpPr>
            <a:spLocks noGrp="1"/>
          </p:cNvSpPr>
          <p:nvPr>
            <p:ph type="title"/>
          </p:nvPr>
        </p:nvSpPr>
        <p:spPr/>
        <p:txBody>
          <a:bodyPr/>
          <a:lstStyle/>
          <a:p>
            <a:r>
              <a:rPr lang="pl-PL" dirty="0"/>
              <a:t>Zasadnicze zmiany w PIT</a:t>
            </a:r>
          </a:p>
        </p:txBody>
      </p:sp>
      <p:sp>
        <p:nvSpPr>
          <p:cNvPr id="6" name="Rectangle: Top Corners Rounded 5">
            <a:extLst>
              <a:ext uri="{FF2B5EF4-FFF2-40B4-BE49-F238E27FC236}">
                <a16:creationId xmlns:a16="http://schemas.microsoft.com/office/drawing/2014/main" id="{EF5C3FC7-71CD-43DD-BC16-65C2114064F0}"/>
              </a:ext>
            </a:extLst>
          </p:cNvPr>
          <p:cNvSpPr/>
          <p:nvPr/>
        </p:nvSpPr>
        <p:spPr bwMode="gray">
          <a:xfrm rot="5400000">
            <a:off x="3359802" y="-2023826"/>
            <a:ext cx="625414" cy="7345021"/>
          </a:xfrm>
          <a:prstGeom prst="round2SameRect">
            <a:avLst>
              <a:gd name="adj1" fmla="val 35014"/>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7" name="TextBox 6">
            <a:extLst>
              <a:ext uri="{FF2B5EF4-FFF2-40B4-BE49-F238E27FC236}">
                <a16:creationId xmlns:a16="http://schemas.microsoft.com/office/drawing/2014/main" id="{CD3E827C-F520-4A85-B58C-FC17B3ED79EF}"/>
              </a:ext>
            </a:extLst>
          </p:cNvPr>
          <p:cNvSpPr txBox="1"/>
          <p:nvPr/>
        </p:nvSpPr>
        <p:spPr>
          <a:xfrm>
            <a:off x="463549" y="1376617"/>
            <a:ext cx="7100129" cy="584775"/>
          </a:xfrm>
          <a:prstGeom prst="rect">
            <a:avLst/>
          </a:prstGeom>
          <a:noFill/>
        </p:spPr>
        <p:txBody>
          <a:bodyPr wrap="square">
            <a:spAutoFit/>
          </a:bodyPr>
          <a:lstStyle/>
          <a:p>
            <a:pPr lvl="0">
              <a:defRPr/>
            </a:pPr>
            <a:r>
              <a:rPr lang="pl-PL" sz="1600" b="1" dirty="0">
                <a:solidFill>
                  <a:prstClr val="black"/>
                </a:solidFill>
                <a:latin typeface="+mj-lt"/>
              </a:rPr>
              <a:t>Odsetki związane z opóźnieniem w wypłacie odszkodowania, zadośćuczynienia czy renty</a:t>
            </a:r>
          </a:p>
        </p:txBody>
      </p:sp>
      <p:sp>
        <p:nvSpPr>
          <p:cNvPr id="8" name="Rectangle 7">
            <a:extLst>
              <a:ext uri="{FF2B5EF4-FFF2-40B4-BE49-F238E27FC236}">
                <a16:creationId xmlns:a16="http://schemas.microsoft.com/office/drawing/2014/main" id="{C8915609-1406-4FAE-A782-A8496CD75540}"/>
              </a:ext>
            </a:extLst>
          </p:cNvPr>
          <p:cNvSpPr/>
          <p:nvPr/>
        </p:nvSpPr>
        <p:spPr bwMode="gray">
          <a:xfrm>
            <a:off x="-4" y="2253991"/>
            <a:ext cx="9365946" cy="4120932"/>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marL="452438">
              <a:lnSpc>
                <a:spcPct val="107000"/>
              </a:lnSpc>
              <a:spcBef>
                <a:spcPts val="1200"/>
              </a:spcBef>
              <a:spcAft>
                <a:spcPts val="800"/>
              </a:spcAft>
              <a:buSzPct val="100000"/>
            </a:pPr>
            <a:r>
              <a:rPr lang="pl-PL" sz="1400" b="1" dirty="0">
                <a:solidFill>
                  <a:prstClr val="black"/>
                </a:solidFill>
                <a:latin typeface="Calibri" panose="020F0502020204030204" pitchFamily="34" charset="0"/>
                <a:cs typeface="Calibri" panose="020F0502020204030204" pitchFamily="34" charset="0"/>
              </a:rPr>
              <a:t>Wypłacane przez ubezpieczycieli odsetki związane z opóźnieniem w wypłacie odszkodowania, zadośćuczynienia czy renty nie będą opodatkowane, tak jak to jest obecnie. Ubezpieczyciel nie będzie w związku z tym zobowiązany do corocznej akcji wystawiania PIT-11.</a:t>
            </a:r>
          </a:p>
          <a:p>
            <a:pPr marL="452438">
              <a:lnSpc>
                <a:spcPct val="107000"/>
              </a:lnSpc>
              <a:spcBef>
                <a:spcPts val="1200"/>
              </a:spcBef>
              <a:spcAft>
                <a:spcPts val="800"/>
              </a:spcAft>
              <a:buSzPct val="100000"/>
            </a:pPr>
            <a:r>
              <a:rPr lang="pl-PL" sz="1400" b="1" dirty="0">
                <a:solidFill>
                  <a:prstClr val="black"/>
                </a:solidFill>
                <a:latin typeface="Calibri" panose="020F0502020204030204" pitchFamily="34" charset="0"/>
                <a:cs typeface="Calibri" panose="020F0502020204030204" pitchFamily="34" charset="0"/>
              </a:rPr>
              <a:t>Art. 21 </a:t>
            </a:r>
            <a:r>
              <a:rPr lang="pl-PL" sz="1400" dirty="0">
                <a:solidFill>
                  <a:prstClr val="black"/>
                </a:solidFill>
                <a:latin typeface="Calibri" panose="020F0502020204030204" pitchFamily="34" charset="0"/>
                <a:cs typeface="Calibri" panose="020F0502020204030204" pitchFamily="34" charset="0"/>
              </a:rPr>
              <a:t>ustawy o PIT (ulgi i zwolnienia od podatku dochodowego): </a:t>
            </a:r>
          </a:p>
          <a:p>
            <a:pPr marL="452438">
              <a:lnSpc>
                <a:spcPct val="107000"/>
              </a:lnSpc>
              <a:spcBef>
                <a:spcPts val="1200"/>
              </a:spcBef>
              <a:spcAft>
                <a:spcPts val="800"/>
              </a:spcAft>
              <a:buSzPct val="100000"/>
            </a:pPr>
            <a:r>
              <a:rPr lang="pl-PL" sz="1400" dirty="0">
                <a:solidFill>
                  <a:prstClr val="black"/>
                </a:solidFill>
                <a:latin typeface="Calibri" panose="020F0502020204030204" pitchFamily="34" charset="0"/>
                <a:cs typeface="Calibri" panose="020F0502020204030204" pitchFamily="34" charset="0"/>
              </a:rPr>
              <a:t>- po pkt 95a dodaje się pkt 95b w brzmieniu:</a:t>
            </a:r>
          </a:p>
          <a:p>
            <a:pPr marL="452438">
              <a:lnSpc>
                <a:spcPct val="107000"/>
              </a:lnSpc>
              <a:spcBef>
                <a:spcPts val="1200"/>
              </a:spcBef>
              <a:spcAft>
                <a:spcPts val="750"/>
              </a:spcAft>
              <a:buSzPct val="100000"/>
            </a:pPr>
            <a:r>
              <a:rPr lang="pl-PL" sz="1400" dirty="0">
                <a:solidFill>
                  <a:prstClr val="black"/>
                </a:solidFill>
                <a:latin typeface="Calibri" panose="020F0502020204030204" pitchFamily="34" charset="0"/>
                <a:cs typeface="Calibri" panose="020F0502020204030204" pitchFamily="34" charset="0"/>
              </a:rPr>
              <a:t>"95b) odsetki z tytułu nieterminowej wypłaty należności niepodlegających opodatkowaniu podatkiem dochodowym, wolnych od podatku dochodowego lub od których na podstawie przepisów Ordynacji podatkowej zaniechano poboru podatku;"</a:t>
            </a:r>
          </a:p>
          <a:p>
            <a:pPr marL="444500">
              <a:lnSpc>
                <a:spcPct val="107000"/>
              </a:lnSpc>
              <a:spcAft>
                <a:spcPts val="800"/>
              </a:spcAft>
            </a:pPr>
            <a:r>
              <a:rPr lang="pl-PL" sz="14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424B5999-EE39-4803-9105-DD3B3F460E6F}"/>
              </a:ext>
            </a:extLst>
          </p:cNvPr>
          <p:cNvCxnSpPr>
            <a:cxnSpLocks/>
          </p:cNvCxnSpPr>
          <p:nvPr/>
        </p:nvCxnSpPr>
        <p:spPr>
          <a:xfrm>
            <a:off x="-3" y="6363379"/>
            <a:ext cx="93659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681D2EF-92F6-4E4E-A96A-933540B9698D}"/>
              </a:ext>
            </a:extLst>
          </p:cNvPr>
          <p:cNvGrpSpPr/>
          <p:nvPr/>
        </p:nvGrpSpPr>
        <p:grpSpPr>
          <a:xfrm>
            <a:off x="8524137" y="1701454"/>
            <a:ext cx="1198886" cy="1198886"/>
            <a:chOff x="7695149" y="891022"/>
            <a:chExt cx="1512000" cy="1512000"/>
          </a:xfrm>
        </p:grpSpPr>
        <p:grpSp>
          <p:nvGrpSpPr>
            <p:cNvPr id="11" name="Graphic 1100">
              <a:extLst>
                <a:ext uri="{FF2B5EF4-FFF2-40B4-BE49-F238E27FC236}">
                  <a16:creationId xmlns:a16="http://schemas.microsoft.com/office/drawing/2014/main" id="{5592D43F-5CD3-4102-8F12-A15D6CB66F8B}"/>
                </a:ext>
              </a:extLst>
            </p:cNvPr>
            <p:cNvGrpSpPr/>
            <p:nvPr/>
          </p:nvGrpSpPr>
          <p:grpSpPr>
            <a:xfrm>
              <a:off x="7924583" y="1120952"/>
              <a:ext cx="1053132" cy="1052140"/>
              <a:chOff x="5708769" y="4312706"/>
              <a:chExt cx="362312" cy="361971"/>
            </a:xfrm>
            <a:solidFill>
              <a:schemeClr val="accent1"/>
            </a:solidFill>
          </p:grpSpPr>
          <p:sp>
            <p:nvSpPr>
              <p:cNvPr id="15" name="Graphic 1100">
                <a:extLst>
                  <a:ext uri="{FF2B5EF4-FFF2-40B4-BE49-F238E27FC236}">
                    <a16:creationId xmlns:a16="http://schemas.microsoft.com/office/drawing/2014/main" id="{C650C928-639A-4FC0-925F-42A8049F02F2}"/>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16" name="Graphic 1100">
                <a:extLst>
                  <a:ext uri="{FF2B5EF4-FFF2-40B4-BE49-F238E27FC236}">
                    <a16:creationId xmlns:a16="http://schemas.microsoft.com/office/drawing/2014/main" id="{D09C2E38-2C6E-4FAF-B717-C924C7AF9710}"/>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17" name="Graphic 1100">
                <a:extLst>
                  <a:ext uri="{FF2B5EF4-FFF2-40B4-BE49-F238E27FC236}">
                    <a16:creationId xmlns:a16="http://schemas.microsoft.com/office/drawing/2014/main" id="{6EEA38D7-D8B0-403D-9ED6-8E722121953C}"/>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18" name="Graphic 1100">
                <a:extLst>
                  <a:ext uri="{FF2B5EF4-FFF2-40B4-BE49-F238E27FC236}">
                    <a16:creationId xmlns:a16="http://schemas.microsoft.com/office/drawing/2014/main" id="{88CC6AC6-4468-4767-B6F1-E977374C9B31}"/>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19" name="Graphic 1100">
                <a:extLst>
                  <a:ext uri="{FF2B5EF4-FFF2-40B4-BE49-F238E27FC236}">
                    <a16:creationId xmlns:a16="http://schemas.microsoft.com/office/drawing/2014/main" id="{5D0C1208-D92C-4356-903D-1468947570F1}"/>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20" name="Graphic 1100">
                <a:extLst>
                  <a:ext uri="{FF2B5EF4-FFF2-40B4-BE49-F238E27FC236}">
                    <a16:creationId xmlns:a16="http://schemas.microsoft.com/office/drawing/2014/main" id="{2B56FD63-4808-473F-95A7-2E3CD40ECAF6}"/>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12" name="Group 11">
              <a:extLst>
                <a:ext uri="{FF2B5EF4-FFF2-40B4-BE49-F238E27FC236}">
                  <a16:creationId xmlns:a16="http://schemas.microsoft.com/office/drawing/2014/main" id="{A66D86B1-BF93-434D-9C5C-299E38BBE7BB}"/>
                </a:ext>
              </a:extLst>
            </p:cNvPr>
            <p:cNvGrpSpPr/>
            <p:nvPr/>
          </p:nvGrpSpPr>
          <p:grpSpPr>
            <a:xfrm>
              <a:off x="7695149" y="891022"/>
              <a:ext cx="1512000" cy="1512000"/>
              <a:chOff x="365760" y="2063930"/>
              <a:chExt cx="2549473" cy="2506079"/>
            </a:xfrm>
          </p:grpSpPr>
          <p:sp>
            <p:nvSpPr>
              <p:cNvPr id="13" name="Oval 12">
                <a:extLst>
                  <a:ext uri="{FF2B5EF4-FFF2-40B4-BE49-F238E27FC236}">
                    <a16:creationId xmlns:a16="http://schemas.microsoft.com/office/drawing/2014/main" id="{EBC382C7-CB54-4B9E-933C-C35B4B04A98D}"/>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14" name="Arc 13">
                <a:extLst>
                  <a:ext uri="{FF2B5EF4-FFF2-40B4-BE49-F238E27FC236}">
                    <a16:creationId xmlns:a16="http://schemas.microsoft.com/office/drawing/2014/main" id="{65143CD8-7EBE-4A0D-93FD-7AAD1D6295FD}"/>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spTree>
    <p:extLst>
      <p:ext uri="{BB962C8B-B14F-4D97-AF65-F5344CB8AC3E}">
        <p14:creationId xmlns:p14="http://schemas.microsoft.com/office/powerpoint/2010/main" val="13488663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BC2F75-B0CC-4AE1-83C8-C144A658FB62}"/>
              </a:ext>
            </a:extLst>
          </p:cNvPr>
          <p:cNvSpPr/>
          <p:nvPr/>
        </p:nvSpPr>
        <p:spPr bwMode="gray">
          <a:xfrm>
            <a:off x="6420530" y="1601790"/>
            <a:ext cx="5771469" cy="471855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0"/>
            <a:ext cx="11188700" cy="757255"/>
          </a:xfrm>
        </p:spPr>
        <p:txBody>
          <a:bodyPr/>
          <a:lstStyle/>
          <a:p>
            <a:r>
              <a:rPr lang="pl-PL" dirty="0">
                <a:latin typeface="+mj-lt"/>
              </a:rPr>
              <a:t>Ryczałt samochodowy</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22" name="Text Placeholder 3">
            <a:extLst>
              <a:ext uri="{FF2B5EF4-FFF2-40B4-BE49-F238E27FC236}">
                <a16:creationId xmlns:a16="http://schemas.microsoft.com/office/drawing/2014/main" id="{A302CBD3-AF61-4D65-AC3A-95CEC60EC0CF}"/>
              </a:ext>
            </a:extLst>
          </p:cNvPr>
          <p:cNvSpPr txBox="1">
            <a:spLocks/>
          </p:cNvSpPr>
          <p:nvPr/>
        </p:nvSpPr>
        <p:spPr bwMode="gray">
          <a:xfrm>
            <a:off x="6884306" y="2437018"/>
            <a:ext cx="4830762" cy="3429873"/>
          </a:xfrm>
          <a:prstGeom prst="rect">
            <a:avLst/>
          </a:prstGeom>
        </p:spPr>
        <p:txBody>
          <a:bodyPr vert="horz" lIns="0" tIns="0" rIns="0" bIns="0" rtlCol="0">
            <a:noAutofit/>
          </a:bodyPr>
          <a:lstStyle/>
          <a:p>
            <a:pPr>
              <a:spcBef>
                <a:spcPts val="1200"/>
              </a:spcBef>
            </a:pPr>
            <a:r>
              <a:rPr lang="pl-PL" sz="1400" dirty="0">
                <a:latin typeface="+mj-lt"/>
                <a:cs typeface="Calibri" panose="020F0502020204030204" pitchFamily="34" charset="0"/>
              </a:rPr>
              <a:t>Polski Ład wprowadza zmiany w zasadach określających wysokość tzw. </a:t>
            </a:r>
            <a:r>
              <a:rPr lang="pl-PL" sz="1400" b="1" dirty="0">
                <a:latin typeface="+mj-lt"/>
                <a:cs typeface="Calibri" panose="020F0502020204030204" pitchFamily="34" charset="0"/>
              </a:rPr>
              <a:t>ryczałtu samochodowego </a:t>
            </a:r>
            <a:r>
              <a:rPr lang="pl-PL" sz="1400" dirty="0">
                <a:latin typeface="+mj-lt"/>
                <a:cs typeface="Calibri" panose="020F0502020204030204" pitchFamily="34" charset="0"/>
              </a:rPr>
              <a:t>– nieodpłatne świadczenie w postaci możliwości korzystania z samochodu służbowego do celów prywatnych. </a:t>
            </a:r>
          </a:p>
          <a:p>
            <a:pPr>
              <a:spcBef>
                <a:spcPts val="1200"/>
              </a:spcBef>
            </a:pPr>
            <a:r>
              <a:rPr lang="pl-PL" sz="1400" dirty="0">
                <a:latin typeface="+mj-lt"/>
                <a:cs typeface="Calibri" panose="020F0502020204030204" pitchFamily="34" charset="0"/>
              </a:rPr>
              <a:t>Stawki ryczałtu pozostają takie same jak poprzednio: 250 zł i 400 zł, jednak zmienia się sposób ich określenia. </a:t>
            </a:r>
          </a:p>
          <a:p>
            <a:pPr>
              <a:spcBef>
                <a:spcPts val="1200"/>
              </a:spcBef>
            </a:pPr>
            <a:r>
              <a:rPr lang="pl-PL" sz="1400" dirty="0">
                <a:latin typeface="+mj-lt"/>
                <a:cs typeface="Calibri" panose="020F0502020204030204" pitchFamily="34" charset="0"/>
              </a:rPr>
              <a:t>Płatnik składek będzie zobowiązany do prawidłowego naliczania ryczałtu samochodowego dla pracowników użytkujących samochody służbowe do celów prywatnych (być może wystąpi konieczność zrewidowania floty firmowej pod kątem mocy silników liczonej w kilowatach).</a:t>
            </a:r>
          </a:p>
        </p:txBody>
      </p:sp>
      <p:sp>
        <p:nvSpPr>
          <p:cNvPr id="23" name="Rectangle 22">
            <a:extLst>
              <a:ext uri="{FF2B5EF4-FFF2-40B4-BE49-F238E27FC236}">
                <a16:creationId xmlns:a16="http://schemas.microsoft.com/office/drawing/2014/main" id="{F5AE3DDA-9706-4C07-A967-579D5BC1A4AF}"/>
              </a:ext>
            </a:extLst>
          </p:cNvPr>
          <p:cNvSpPr/>
          <p:nvPr/>
        </p:nvSpPr>
        <p:spPr bwMode="gray">
          <a:xfrm>
            <a:off x="7032" y="1601789"/>
            <a:ext cx="6228668" cy="4745915"/>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cxnSp>
        <p:nvCxnSpPr>
          <p:cNvPr id="35" name="Straight Connector 34">
            <a:extLst>
              <a:ext uri="{FF2B5EF4-FFF2-40B4-BE49-F238E27FC236}">
                <a16:creationId xmlns:a16="http://schemas.microsoft.com/office/drawing/2014/main" id="{0F6AF93E-F36E-44F3-A538-71C588ECF97E}"/>
              </a:ext>
            </a:extLst>
          </p:cNvPr>
          <p:cNvCxnSpPr>
            <a:cxnSpLocks/>
          </p:cNvCxnSpPr>
          <p:nvPr/>
        </p:nvCxnSpPr>
        <p:spPr>
          <a:xfrm>
            <a:off x="0" y="6320353"/>
            <a:ext cx="6235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8387D8A-FDE4-4F6B-81C1-C1DE0E978418}"/>
              </a:ext>
            </a:extLst>
          </p:cNvPr>
          <p:cNvSpPr txBox="1"/>
          <p:nvPr/>
        </p:nvSpPr>
        <p:spPr>
          <a:xfrm>
            <a:off x="476932" y="2128806"/>
            <a:ext cx="5459636" cy="2054154"/>
          </a:xfrm>
          <a:prstGeom prst="rect">
            <a:avLst/>
          </a:prstGeom>
          <a:noFill/>
        </p:spPr>
        <p:txBody>
          <a:bodyPr wrap="square" lIns="0" numCol="1" spcCol="365760">
            <a:noAutofit/>
          </a:bodyPr>
          <a:lstStyle/>
          <a:p>
            <a:pPr marL="0" lvl="1">
              <a:spcBef>
                <a:spcPts val="600"/>
              </a:spcBef>
              <a:buSzPct val="100000"/>
              <a:defRPr/>
            </a:pPr>
            <a:r>
              <a:rPr lang="pl-PL" sz="1200" b="1" i="1" dirty="0">
                <a:solidFill>
                  <a:schemeClr val="accent1"/>
                </a:solidFill>
                <a:latin typeface="+mj-lt"/>
                <a:cs typeface="Calibri" panose="020F0502020204030204" pitchFamily="34" charset="0"/>
              </a:rPr>
              <a:t>2a. </a:t>
            </a:r>
            <a:r>
              <a:rPr lang="pl-PL" sz="1200" i="1" dirty="0">
                <a:latin typeface="+mj-lt"/>
                <a:cs typeface="Calibri" panose="020F0502020204030204" pitchFamily="34" charset="0"/>
              </a:rPr>
              <a:t>Wartość pieniężną nieodpłatnego świadczenia przysługującego pracownikowi </a:t>
            </a:r>
            <a:br>
              <a:rPr lang="pl-PL" sz="1200" i="1" dirty="0">
                <a:latin typeface="+mj-lt"/>
                <a:cs typeface="Calibri" panose="020F0502020204030204" pitchFamily="34" charset="0"/>
              </a:rPr>
            </a:br>
            <a:r>
              <a:rPr lang="pl-PL" sz="1200" i="1" dirty="0">
                <a:latin typeface="+mj-lt"/>
                <a:cs typeface="Calibri" panose="020F0502020204030204" pitchFamily="34" charset="0"/>
              </a:rPr>
              <a:t>z tytułu wykorzystywania samochodu służbowego do celów prywatnych ustala się </a:t>
            </a:r>
            <a:br>
              <a:rPr lang="pl-PL" sz="1200" i="1" dirty="0">
                <a:latin typeface="+mj-lt"/>
                <a:cs typeface="Calibri" panose="020F0502020204030204" pitchFamily="34" charset="0"/>
              </a:rPr>
            </a:br>
            <a:r>
              <a:rPr lang="pl-PL" sz="1200" i="1" dirty="0">
                <a:latin typeface="+mj-lt"/>
                <a:cs typeface="Calibri" panose="020F0502020204030204" pitchFamily="34" charset="0"/>
              </a:rPr>
              <a:t>w wysokości:</a:t>
            </a:r>
          </a:p>
          <a:p>
            <a:pPr marL="274320" lvl="1" indent="-342900">
              <a:spcBef>
                <a:spcPts val="300"/>
              </a:spcBef>
              <a:buSzPct val="100000"/>
              <a:buFont typeface="+mj-lt"/>
              <a:buAutoNum type="arabicParenR"/>
              <a:defRPr/>
            </a:pPr>
            <a:r>
              <a:rPr lang="pl-PL" sz="1200" b="1" i="1" dirty="0">
                <a:latin typeface="+mj-lt"/>
                <a:cs typeface="Calibri" panose="020F0502020204030204" pitchFamily="34" charset="0"/>
              </a:rPr>
              <a:t>250 zł miesięcznie</a:t>
            </a:r>
            <a:r>
              <a:rPr lang="pl-PL" sz="1200" i="1" dirty="0">
                <a:latin typeface="+mj-lt"/>
                <a:cs typeface="Calibri" panose="020F0502020204030204" pitchFamily="34" charset="0"/>
              </a:rPr>
              <a:t> – dla samochodów:</a:t>
            </a:r>
          </a:p>
          <a:p>
            <a:pPr marL="640080" lvl="2" indent="-274320">
              <a:spcBef>
                <a:spcPts val="300"/>
              </a:spcBef>
              <a:buSzPct val="100000"/>
              <a:buFont typeface="+mj-lt"/>
              <a:buAutoNum type="alphaLcParenR"/>
              <a:defRPr/>
            </a:pPr>
            <a:r>
              <a:rPr lang="pl-PL" sz="1200" i="1" dirty="0">
                <a:latin typeface="+mj-lt"/>
                <a:cs typeface="Calibri" panose="020F0502020204030204" pitchFamily="34" charset="0"/>
              </a:rPr>
              <a:t>mocy silnika do 60 kW,</a:t>
            </a:r>
          </a:p>
          <a:p>
            <a:pPr marL="640080" lvl="2" indent="-274320">
              <a:spcBef>
                <a:spcPts val="300"/>
              </a:spcBef>
              <a:buSzPct val="100000"/>
              <a:buFont typeface="+mj-lt"/>
              <a:buAutoNum type="alphaLcParenR"/>
              <a:defRPr/>
            </a:pPr>
            <a:r>
              <a:rPr lang="pl-PL" sz="1200" i="1" dirty="0">
                <a:latin typeface="+mj-lt"/>
                <a:cs typeface="Calibri" panose="020F0502020204030204" pitchFamily="34" charset="0"/>
              </a:rPr>
              <a:t>stanowiących pojazd elektryczny w rozumieniu art. 2 pkt 12 ustawy z </a:t>
            </a:r>
            <a:br>
              <a:rPr lang="pl-PL" sz="1200" i="1" dirty="0">
                <a:latin typeface="+mj-lt"/>
                <a:cs typeface="Calibri" panose="020F0502020204030204" pitchFamily="34" charset="0"/>
              </a:rPr>
            </a:br>
            <a:r>
              <a:rPr lang="pl-PL" sz="1200" i="1" dirty="0">
                <a:latin typeface="+mj-lt"/>
                <a:cs typeface="Calibri" panose="020F0502020204030204" pitchFamily="34" charset="0"/>
              </a:rPr>
              <a:t>11 stycznia 2018 r. o elektromobilności i paliwach alternatywnych (Dz. U. z 2021 r. poz. 110 i 1093) lub pojazd napędzany wodorem w rozumieniu art. 2 pkt 15 tej ustawy; </a:t>
            </a:r>
          </a:p>
          <a:p>
            <a:pPr marL="0" lvl="1">
              <a:spcBef>
                <a:spcPts val="300"/>
              </a:spcBef>
              <a:buSzPct val="100000"/>
              <a:defRPr/>
            </a:pPr>
            <a:r>
              <a:rPr lang="pl-PL" sz="1200" i="1" dirty="0">
                <a:latin typeface="+mj-lt"/>
                <a:cs typeface="Calibri" panose="020F0502020204030204" pitchFamily="34" charset="0"/>
              </a:rPr>
              <a:t>2) </a:t>
            </a:r>
            <a:r>
              <a:rPr lang="pl-PL" sz="1200" b="1" i="1" dirty="0">
                <a:latin typeface="+mj-lt"/>
                <a:cs typeface="Calibri" panose="020F0502020204030204" pitchFamily="34" charset="0"/>
              </a:rPr>
              <a:t>400 zł miesięcznie</a:t>
            </a:r>
            <a:r>
              <a:rPr lang="pl-PL" sz="1200" i="1" dirty="0">
                <a:latin typeface="+mj-lt"/>
                <a:cs typeface="Calibri" panose="020F0502020204030204" pitchFamily="34" charset="0"/>
              </a:rPr>
              <a:t> – dla samochodów innych niż wymienione w pkt 1.</a:t>
            </a:r>
          </a:p>
        </p:txBody>
      </p:sp>
      <p:sp>
        <p:nvSpPr>
          <p:cNvPr id="37" name="TextBox 36">
            <a:extLst>
              <a:ext uri="{FF2B5EF4-FFF2-40B4-BE49-F238E27FC236}">
                <a16:creationId xmlns:a16="http://schemas.microsoft.com/office/drawing/2014/main" id="{962E4636-3EBE-443D-8453-FEB672169826}"/>
              </a:ext>
            </a:extLst>
          </p:cNvPr>
          <p:cNvSpPr txBox="1"/>
          <p:nvPr/>
        </p:nvSpPr>
        <p:spPr>
          <a:xfrm>
            <a:off x="476932" y="1823394"/>
            <a:ext cx="6191250" cy="307777"/>
          </a:xfrm>
          <a:prstGeom prst="rect">
            <a:avLst/>
          </a:prstGeom>
          <a:noFill/>
        </p:spPr>
        <p:txBody>
          <a:bodyPr wrap="square" lIns="0">
            <a:spAutoFit/>
          </a:bodyPr>
          <a:lstStyle/>
          <a:p>
            <a:pPr marL="0" lvl="1">
              <a:spcBef>
                <a:spcPts val="600"/>
              </a:spcBef>
              <a:buSzPct val="100000"/>
              <a:defRPr/>
            </a:pPr>
            <a:r>
              <a:rPr lang="pl-PL" sz="1400" b="1" dirty="0">
                <a:latin typeface="+mj-lt"/>
              </a:rPr>
              <a:t>Art. 12 ustawy o PIT</a:t>
            </a:r>
          </a:p>
        </p:txBody>
      </p:sp>
      <p:sp>
        <p:nvSpPr>
          <p:cNvPr id="38" name="TextBox 37">
            <a:extLst>
              <a:ext uri="{FF2B5EF4-FFF2-40B4-BE49-F238E27FC236}">
                <a16:creationId xmlns:a16="http://schemas.microsoft.com/office/drawing/2014/main" id="{0260007E-A39C-4012-BDDC-84593ECF11FE}"/>
              </a:ext>
            </a:extLst>
          </p:cNvPr>
          <p:cNvSpPr txBox="1"/>
          <p:nvPr/>
        </p:nvSpPr>
        <p:spPr>
          <a:xfrm>
            <a:off x="476931" y="4750505"/>
            <a:ext cx="5619069" cy="1450464"/>
          </a:xfrm>
          <a:prstGeom prst="rect">
            <a:avLst/>
          </a:prstGeom>
          <a:noFill/>
        </p:spPr>
        <p:txBody>
          <a:bodyPr wrap="square" lIns="0" numCol="1" spcCol="365760">
            <a:normAutofit/>
          </a:bodyPr>
          <a:lstStyle/>
          <a:p>
            <a:pPr marL="0" lvl="1">
              <a:spcBef>
                <a:spcPts val="600"/>
              </a:spcBef>
              <a:buSzPct val="100000"/>
              <a:defRPr/>
            </a:pPr>
            <a:r>
              <a:rPr lang="pl-PL" sz="1200" b="1" i="1" dirty="0">
                <a:solidFill>
                  <a:schemeClr val="accent1"/>
                </a:solidFill>
                <a:latin typeface="+mj-lt"/>
                <a:cs typeface="Calibri" panose="020F0502020204030204" pitchFamily="34" charset="0"/>
              </a:rPr>
              <a:t>pkt. 12) </a:t>
            </a:r>
            <a:r>
              <a:rPr lang="pl-PL" sz="1200" i="1" dirty="0">
                <a:latin typeface="+mj-lt"/>
                <a:cs typeface="Calibri" panose="020F0502020204030204" pitchFamily="34" charset="0"/>
              </a:rPr>
              <a:t>pojazd elektryczny - pojazd samochodowy w rozumieniu art. 2 pkt 33 ustawy z dnia 20 czerwca 1997 r. - Prawo o ruchu drogowym, wykorzystujący do napędu wyłącznie energię elektryczną akumulowaną przez podłączenie do zewnętrznego źródła zasilania;</a:t>
            </a:r>
          </a:p>
          <a:p>
            <a:pPr marL="0" lvl="1">
              <a:spcBef>
                <a:spcPts val="600"/>
              </a:spcBef>
              <a:buSzPct val="100000"/>
              <a:defRPr/>
            </a:pPr>
            <a:r>
              <a:rPr lang="pl-PL" sz="1200" b="1" i="1" dirty="0">
                <a:solidFill>
                  <a:schemeClr val="accent1"/>
                </a:solidFill>
                <a:latin typeface="+mj-lt"/>
                <a:cs typeface="Calibri" panose="020F0502020204030204" pitchFamily="34" charset="0"/>
              </a:rPr>
              <a:t>pkt. 15) </a:t>
            </a:r>
            <a:r>
              <a:rPr lang="pl-PL" sz="1200" i="1" dirty="0">
                <a:latin typeface="+mj-lt"/>
                <a:cs typeface="Calibri" panose="020F0502020204030204" pitchFamily="34" charset="0"/>
              </a:rPr>
              <a:t>pojazd napędzany wodorem - pojazd samochodowy w rozumieniu art. 2 pkt 33 ustawy z dnia 20 czerwca 1997 r. - Prawo o ruchu drogowym, wykorzystujący do napędu energię elektryczną wytworzoną z wodoru w zainstalowanych w nim ogniwach paliwowych;</a:t>
            </a:r>
          </a:p>
        </p:txBody>
      </p:sp>
      <p:sp>
        <p:nvSpPr>
          <p:cNvPr id="39" name="TextBox 38">
            <a:extLst>
              <a:ext uri="{FF2B5EF4-FFF2-40B4-BE49-F238E27FC236}">
                <a16:creationId xmlns:a16="http://schemas.microsoft.com/office/drawing/2014/main" id="{21E1202B-8401-4DBC-A424-6793FCCB9C2B}"/>
              </a:ext>
            </a:extLst>
          </p:cNvPr>
          <p:cNvSpPr txBox="1"/>
          <p:nvPr/>
        </p:nvSpPr>
        <p:spPr>
          <a:xfrm>
            <a:off x="476932" y="4403818"/>
            <a:ext cx="6191250" cy="307777"/>
          </a:xfrm>
          <a:prstGeom prst="rect">
            <a:avLst/>
          </a:prstGeom>
          <a:noFill/>
        </p:spPr>
        <p:txBody>
          <a:bodyPr wrap="square" lIns="0">
            <a:spAutoFit/>
          </a:bodyPr>
          <a:lstStyle/>
          <a:p>
            <a:pPr marL="0" lvl="1">
              <a:spcBef>
                <a:spcPts val="600"/>
              </a:spcBef>
              <a:buSzPct val="100000"/>
              <a:defRPr/>
            </a:pPr>
            <a:r>
              <a:rPr lang="pl-PL" sz="1400" b="1" dirty="0">
                <a:latin typeface="+mj-lt"/>
              </a:rPr>
              <a:t>Art. 2 ustawy o elektromobilności i paliwach alternatywnych</a:t>
            </a:r>
          </a:p>
        </p:txBody>
      </p:sp>
      <p:grpSp>
        <p:nvGrpSpPr>
          <p:cNvPr id="41" name="Group 40">
            <a:extLst>
              <a:ext uri="{FF2B5EF4-FFF2-40B4-BE49-F238E27FC236}">
                <a16:creationId xmlns:a16="http://schemas.microsoft.com/office/drawing/2014/main" id="{F21155B9-D52F-491F-AE43-CC890F2F426F}"/>
              </a:ext>
            </a:extLst>
          </p:cNvPr>
          <p:cNvGrpSpPr/>
          <p:nvPr/>
        </p:nvGrpSpPr>
        <p:grpSpPr>
          <a:xfrm>
            <a:off x="4756732" y="1007646"/>
            <a:ext cx="1179836" cy="1179836"/>
            <a:chOff x="5047878" y="1209675"/>
            <a:chExt cx="1198886" cy="1198886"/>
          </a:xfrm>
        </p:grpSpPr>
        <p:sp>
          <p:nvSpPr>
            <p:cNvPr id="42" name="Oval 41">
              <a:extLst>
                <a:ext uri="{FF2B5EF4-FFF2-40B4-BE49-F238E27FC236}">
                  <a16:creationId xmlns:a16="http://schemas.microsoft.com/office/drawing/2014/main" id="{890164E9-2527-488E-9AA2-D92DBD6B60AA}"/>
                </a:ext>
              </a:extLst>
            </p:cNvPr>
            <p:cNvSpPr/>
            <p:nvPr/>
          </p:nvSpPr>
          <p:spPr bwMode="gray">
            <a:xfrm>
              <a:off x="5136767" y="1286229"/>
              <a:ext cx="1053441" cy="105344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700" b="1" dirty="0">
                <a:solidFill>
                  <a:schemeClr val="bg1"/>
                </a:solidFill>
                <a:latin typeface="+mj-lt"/>
              </a:endParaRPr>
            </a:p>
          </p:txBody>
        </p:sp>
        <p:grpSp>
          <p:nvGrpSpPr>
            <p:cNvPr id="43" name="Group 42">
              <a:extLst>
                <a:ext uri="{FF2B5EF4-FFF2-40B4-BE49-F238E27FC236}">
                  <a16:creationId xmlns:a16="http://schemas.microsoft.com/office/drawing/2014/main" id="{4D90BB91-355F-4FA8-9E76-096F9E4343F3}"/>
                </a:ext>
              </a:extLst>
            </p:cNvPr>
            <p:cNvGrpSpPr/>
            <p:nvPr/>
          </p:nvGrpSpPr>
          <p:grpSpPr>
            <a:xfrm>
              <a:off x="5047878" y="1209675"/>
              <a:ext cx="1198886" cy="1198886"/>
              <a:chOff x="7695149" y="891022"/>
              <a:chExt cx="1512000" cy="1512000"/>
            </a:xfrm>
          </p:grpSpPr>
          <p:grpSp>
            <p:nvGrpSpPr>
              <p:cNvPr id="44" name="Graphic 1100">
                <a:extLst>
                  <a:ext uri="{FF2B5EF4-FFF2-40B4-BE49-F238E27FC236}">
                    <a16:creationId xmlns:a16="http://schemas.microsoft.com/office/drawing/2014/main" id="{E5E148EC-EE55-4ECB-B06A-A1B4743CC7E8}"/>
                  </a:ext>
                </a:extLst>
              </p:cNvPr>
              <p:cNvGrpSpPr/>
              <p:nvPr/>
            </p:nvGrpSpPr>
            <p:grpSpPr>
              <a:xfrm>
                <a:off x="7924583" y="1120952"/>
                <a:ext cx="1053132" cy="1052140"/>
                <a:chOff x="5708769" y="4312706"/>
                <a:chExt cx="362312" cy="361971"/>
              </a:xfrm>
              <a:solidFill>
                <a:schemeClr val="accent1"/>
              </a:solidFill>
            </p:grpSpPr>
            <p:sp>
              <p:nvSpPr>
                <p:cNvPr id="48" name="Graphic 1100">
                  <a:extLst>
                    <a:ext uri="{FF2B5EF4-FFF2-40B4-BE49-F238E27FC236}">
                      <a16:creationId xmlns:a16="http://schemas.microsoft.com/office/drawing/2014/main" id="{F1B31DFF-4382-4188-9081-95F3A6A619DC}"/>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49" name="Graphic 1100">
                  <a:extLst>
                    <a:ext uri="{FF2B5EF4-FFF2-40B4-BE49-F238E27FC236}">
                      <a16:creationId xmlns:a16="http://schemas.microsoft.com/office/drawing/2014/main" id="{37C3F2C5-F3B1-425E-9B7B-F8EFABFABBC0}"/>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50" name="Graphic 1100">
                  <a:extLst>
                    <a:ext uri="{FF2B5EF4-FFF2-40B4-BE49-F238E27FC236}">
                      <a16:creationId xmlns:a16="http://schemas.microsoft.com/office/drawing/2014/main" id="{BCAABB6E-903B-4176-A316-01A44995049B}"/>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51" name="Graphic 1100">
                  <a:extLst>
                    <a:ext uri="{FF2B5EF4-FFF2-40B4-BE49-F238E27FC236}">
                      <a16:creationId xmlns:a16="http://schemas.microsoft.com/office/drawing/2014/main" id="{48EA7A5D-78AE-44A1-9373-573E61751F71}"/>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52" name="Graphic 1100">
                  <a:extLst>
                    <a:ext uri="{FF2B5EF4-FFF2-40B4-BE49-F238E27FC236}">
                      <a16:creationId xmlns:a16="http://schemas.microsoft.com/office/drawing/2014/main" id="{C54CFF52-A7A8-4731-B80C-1C06D0D772E4}"/>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53" name="Graphic 1100">
                  <a:extLst>
                    <a:ext uri="{FF2B5EF4-FFF2-40B4-BE49-F238E27FC236}">
                      <a16:creationId xmlns:a16="http://schemas.microsoft.com/office/drawing/2014/main" id="{C89626AC-71CD-4EC4-A7A6-04F0111EC2B6}"/>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45" name="Group 44">
                <a:extLst>
                  <a:ext uri="{FF2B5EF4-FFF2-40B4-BE49-F238E27FC236}">
                    <a16:creationId xmlns:a16="http://schemas.microsoft.com/office/drawing/2014/main" id="{8C0B0D8C-C492-485A-9A6E-1DA37FB88265}"/>
                  </a:ext>
                </a:extLst>
              </p:cNvPr>
              <p:cNvGrpSpPr/>
              <p:nvPr/>
            </p:nvGrpSpPr>
            <p:grpSpPr>
              <a:xfrm>
                <a:off x="7695149" y="891022"/>
                <a:ext cx="1512000" cy="1512000"/>
                <a:chOff x="365760" y="2063930"/>
                <a:chExt cx="2549473" cy="2506079"/>
              </a:xfrm>
            </p:grpSpPr>
            <p:sp>
              <p:nvSpPr>
                <p:cNvPr id="46" name="Oval 45">
                  <a:extLst>
                    <a:ext uri="{FF2B5EF4-FFF2-40B4-BE49-F238E27FC236}">
                      <a16:creationId xmlns:a16="http://schemas.microsoft.com/office/drawing/2014/main" id="{F881C53F-A4E9-4EAF-B060-4B67C52AD0C0}"/>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47" name="Arc 46">
                  <a:extLst>
                    <a:ext uri="{FF2B5EF4-FFF2-40B4-BE49-F238E27FC236}">
                      <a16:creationId xmlns:a16="http://schemas.microsoft.com/office/drawing/2014/main" id="{34D4B1C6-F38C-435C-89BE-FD856B49E0D9}"/>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grpSp>
      <p:pic>
        <p:nvPicPr>
          <p:cNvPr id="54" name="Picture 53" descr="A picture containing dark, night&#10;&#10;Description automatically generated">
            <a:extLst>
              <a:ext uri="{FF2B5EF4-FFF2-40B4-BE49-F238E27FC236}">
                <a16:creationId xmlns:a16="http://schemas.microsoft.com/office/drawing/2014/main" id="{6B346161-5E49-4C07-A862-24511A6C0B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175321" y="1"/>
            <a:ext cx="2016677" cy="1823393"/>
          </a:xfrm>
          <a:prstGeom prst="rect">
            <a:avLst/>
          </a:prstGeom>
        </p:spPr>
      </p:pic>
    </p:spTree>
    <p:extLst>
      <p:ext uri="{BB962C8B-B14F-4D97-AF65-F5344CB8AC3E}">
        <p14:creationId xmlns:p14="http://schemas.microsoft.com/office/powerpoint/2010/main" val="6523789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1"/>
            <a:ext cx="11188700" cy="757255"/>
          </a:xfrm>
        </p:spPr>
        <p:txBody>
          <a:bodyPr/>
          <a:lstStyle/>
          <a:p>
            <a:r>
              <a:rPr lang="pl-PL" dirty="0">
                <a:latin typeface="+mj-lt"/>
              </a:rPr>
              <a:t>Pozostałe zmiany</a:t>
            </a:r>
          </a:p>
          <a:p>
            <a:endParaRPr lang="pl-PL"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Zasadnicze zmiany w PIT</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501651" y="1362703"/>
            <a:ext cx="11188700" cy="5297196"/>
          </a:xfrm>
          <a:prstGeom prst="rect">
            <a:avLst/>
          </a:prstGeom>
        </p:spPr>
        <p:txBody>
          <a:bodyPr vert="horz" lIns="0" tIns="0" rIns="0" bIns="0" rtlCol="0">
            <a:noAutofit/>
          </a:bodyPr>
          <a:lstStyle/>
          <a:p>
            <a:pPr defTabSz="727510">
              <a:spcAft>
                <a:spcPts val="796"/>
              </a:spcAft>
              <a:buSzPct val="100000"/>
              <a:tabLst>
                <a:tab pos="4001304" algn="r"/>
              </a:tabLst>
            </a:pPr>
            <a:endParaRPr lang="pl-PL" sz="1250" i="1" dirty="0">
              <a:solidFill>
                <a:srgbClr val="2C5234"/>
              </a:solidFill>
              <a:latin typeface="+mj-lt"/>
              <a:cs typeface="Calibri" panose="020F0502020204030204" pitchFamily="34" charset="0"/>
            </a:endParaRPr>
          </a:p>
        </p:txBody>
      </p:sp>
      <p:sp>
        <p:nvSpPr>
          <p:cNvPr id="8" name="Rectangle: Top Corners Rounded 7">
            <a:extLst>
              <a:ext uri="{FF2B5EF4-FFF2-40B4-BE49-F238E27FC236}">
                <a16:creationId xmlns:a16="http://schemas.microsoft.com/office/drawing/2014/main" id="{65D0B5DE-EF38-4DB9-A78C-1397753673F1}"/>
              </a:ext>
            </a:extLst>
          </p:cNvPr>
          <p:cNvSpPr/>
          <p:nvPr/>
        </p:nvSpPr>
        <p:spPr bwMode="gray">
          <a:xfrm rot="5400000">
            <a:off x="2658211" y="-1093637"/>
            <a:ext cx="554460" cy="5870889"/>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9" name="TextBox 8">
            <a:extLst>
              <a:ext uri="{FF2B5EF4-FFF2-40B4-BE49-F238E27FC236}">
                <a16:creationId xmlns:a16="http://schemas.microsoft.com/office/drawing/2014/main" id="{C4C7D194-D4D5-49BF-BD5D-9BD860522631}"/>
              </a:ext>
            </a:extLst>
          </p:cNvPr>
          <p:cNvSpPr txBox="1"/>
          <p:nvPr/>
        </p:nvSpPr>
        <p:spPr>
          <a:xfrm>
            <a:off x="463549" y="1541419"/>
            <a:ext cx="5319328" cy="584775"/>
          </a:xfrm>
          <a:prstGeom prst="rect">
            <a:avLst/>
          </a:prstGeom>
          <a:noFill/>
        </p:spPr>
        <p:txBody>
          <a:bodyPr wrap="square">
            <a:spAutoFit/>
          </a:bodyPr>
          <a:lstStyle/>
          <a:p>
            <a:pPr lvl="0">
              <a:defRPr/>
            </a:pPr>
            <a:r>
              <a:rPr lang="pl-PL" sz="1600" b="1" dirty="0">
                <a:solidFill>
                  <a:prstClr val="black"/>
                </a:solidFill>
                <a:latin typeface="+mj-lt"/>
              </a:rPr>
              <a:t>Wspólne rozliczenie małżeńskie, ulga na dzieci, rozliczenie osoby samotnie wychowującej dziecko</a:t>
            </a:r>
          </a:p>
        </p:txBody>
      </p:sp>
      <p:sp>
        <p:nvSpPr>
          <p:cNvPr id="10" name="Rectangle 9">
            <a:extLst>
              <a:ext uri="{FF2B5EF4-FFF2-40B4-BE49-F238E27FC236}">
                <a16:creationId xmlns:a16="http://schemas.microsoft.com/office/drawing/2014/main" id="{EE72F836-86F2-48B6-979A-9F9EC238FE29}"/>
              </a:ext>
            </a:extLst>
          </p:cNvPr>
          <p:cNvSpPr/>
          <p:nvPr/>
        </p:nvSpPr>
        <p:spPr bwMode="gray">
          <a:xfrm>
            <a:off x="0" y="2205525"/>
            <a:ext cx="9150378" cy="3920223"/>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grpSp>
        <p:nvGrpSpPr>
          <p:cNvPr id="11" name="Group 10">
            <a:extLst>
              <a:ext uri="{FF2B5EF4-FFF2-40B4-BE49-F238E27FC236}">
                <a16:creationId xmlns:a16="http://schemas.microsoft.com/office/drawing/2014/main" id="{F9BA3281-D884-4488-A0D8-D855D6005AF7}"/>
              </a:ext>
            </a:extLst>
          </p:cNvPr>
          <p:cNvGrpSpPr/>
          <p:nvPr/>
        </p:nvGrpSpPr>
        <p:grpSpPr>
          <a:xfrm>
            <a:off x="8256003" y="1897604"/>
            <a:ext cx="1198886" cy="1198886"/>
            <a:chOff x="7695149" y="891022"/>
            <a:chExt cx="1512000" cy="1512000"/>
          </a:xfrm>
        </p:grpSpPr>
        <p:grpSp>
          <p:nvGrpSpPr>
            <p:cNvPr id="12" name="Graphic 1100">
              <a:extLst>
                <a:ext uri="{FF2B5EF4-FFF2-40B4-BE49-F238E27FC236}">
                  <a16:creationId xmlns:a16="http://schemas.microsoft.com/office/drawing/2014/main" id="{210660EB-CB80-4F73-B253-B96ADE58C512}"/>
                </a:ext>
              </a:extLst>
            </p:cNvPr>
            <p:cNvGrpSpPr/>
            <p:nvPr/>
          </p:nvGrpSpPr>
          <p:grpSpPr>
            <a:xfrm>
              <a:off x="7924583" y="1120952"/>
              <a:ext cx="1053132" cy="1052140"/>
              <a:chOff x="5708769" y="4312706"/>
              <a:chExt cx="362312" cy="361971"/>
            </a:xfrm>
            <a:solidFill>
              <a:schemeClr val="accent1"/>
            </a:solidFill>
          </p:grpSpPr>
          <p:sp>
            <p:nvSpPr>
              <p:cNvPr id="16" name="Graphic 1100">
                <a:extLst>
                  <a:ext uri="{FF2B5EF4-FFF2-40B4-BE49-F238E27FC236}">
                    <a16:creationId xmlns:a16="http://schemas.microsoft.com/office/drawing/2014/main" id="{67B4C9C2-6239-44B3-9B97-FBB63343243F}"/>
                  </a:ext>
                </a:extLst>
              </p:cNvPr>
              <p:cNvSpPr/>
              <p:nvPr/>
            </p:nvSpPr>
            <p:spPr>
              <a:xfrm>
                <a:off x="5708769" y="4312706"/>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 name="connsiteX13" fmla="*/ 181474 w 362312"/>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pl-PL" dirty="0">
                  <a:latin typeface="+mj-lt"/>
                </a:endParaRPr>
              </a:p>
            </p:txBody>
          </p:sp>
          <p:sp>
            <p:nvSpPr>
              <p:cNvPr id="17" name="Graphic 1100">
                <a:extLst>
                  <a:ext uri="{FF2B5EF4-FFF2-40B4-BE49-F238E27FC236}">
                    <a16:creationId xmlns:a16="http://schemas.microsoft.com/office/drawing/2014/main" id="{5DD6EDF4-A744-4213-905B-D3F4542DE5F0}"/>
                  </a:ext>
                </a:extLst>
              </p:cNvPr>
              <p:cNvSpPr/>
              <p:nvPr/>
            </p:nvSpPr>
            <p:spPr>
              <a:xfrm>
                <a:off x="5818676" y="4383568"/>
                <a:ext cx="160387" cy="219608"/>
              </a:xfrm>
              <a:custGeom>
                <a:avLst/>
                <a:gdLst>
                  <a:gd name="connsiteX0" fmla="*/ 158471 w 160387"/>
                  <a:gd name="connsiteY0" fmla="*/ 45326 h 219608"/>
                  <a:gd name="connsiteX1" fmla="*/ 115019 w 160387"/>
                  <a:gd name="connsiteY1" fmla="*/ 1915 h 219608"/>
                  <a:gd name="connsiteX2" fmla="*/ 111185 w 160387"/>
                  <a:gd name="connsiteY2" fmla="*/ 0 h 219608"/>
                  <a:gd name="connsiteX3" fmla="*/ 110546 w 160387"/>
                  <a:gd name="connsiteY3" fmla="*/ 0 h 219608"/>
                  <a:gd name="connsiteX4" fmla="*/ 6390 w 160387"/>
                  <a:gd name="connsiteY4" fmla="*/ 0 h 219608"/>
                  <a:gd name="connsiteX5" fmla="*/ 0 w 160387"/>
                  <a:gd name="connsiteY5" fmla="*/ 6384 h 219608"/>
                  <a:gd name="connsiteX6" fmla="*/ 0 w 160387"/>
                  <a:gd name="connsiteY6" fmla="*/ 40857 h 219608"/>
                  <a:gd name="connsiteX7" fmla="*/ 6390 w 160387"/>
                  <a:gd name="connsiteY7" fmla="*/ 47241 h 219608"/>
                  <a:gd name="connsiteX8" fmla="*/ 12780 w 160387"/>
                  <a:gd name="connsiteY8" fmla="*/ 40857 h 219608"/>
                  <a:gd name="connsiteX9" fmla="*/ 12780 w 160387"/>
                  <a:gd name="connsiteY9" fmla="*/ 12768 h 219608"/>
                  <a:gd name="connsiteX10" fmla="*/ 104156 w 160387"/>
                  <a:gd name="connsiteY10" fmla="*/ 12768 h 219608"/>
                  <a:gd name="connsiteX11" fmla="*/ 104156 w 160387"/>
                  <a:gd name="connsiteY11" fmla="*/ 49795 h 219608"/>
                  <a:gd name="connsiteX12" fmla="*/ 110546 w 160387"/>
                  <a:gd name="connsiteY12" fmla="*/ 56179 h 219608"/>
                  <a:gd name="connsiteX13" fmla="*/ 147608 w 160387"/>
                  <a:gd name="connsiteY13" fmla="*/ 56179 h 219608"/>
                  <a:gd name="connsiteX14" fmla="*/ 147608 w 160387"/>
                  <a:gd name="connsiteY14" fmla="*/ 206203 h 219608"/>
                  <a:gd name="connsiteX15" fmla="*/ 12780 w 160387"/>
                  <a:gd name="connsiteY15" fmla="*/ 206203 h 219608"/>
                  <a:gd name="connsiteX16" fmla="*/ 12780 w 160387"/>
                  <a:gd name="connsiteY16" fmla="*/ 150662 h 219608"/>
                  <a:gd name="connsiteX17" fmla="*/ 6390 w 160387"/>
                  <a:gd name="connsiteY17" fmla="*/ 144278 h 219608"/>
                  <a:gd name="connsiteX18" fmla="*/ 0 w 160387"/>
                  <a:gd name="connsiteY18" fmla="*/ 150662 h 219608"/>
                  <a:gd name="connsiteX19" fmla="*/ 0 w 160387"/>
                  <a:gd name="connsiteY19" fmla="*/ 213225 h 219608"/>
                  <a:gd name="connsiteX20" fmla="*/ 6390 w 160387"/>
                  <a:gd name="connsiteY20" fmla="*/ 219609 h 219608"/>
                  <a:gd name="connsiteX21" fmla="*/ 153998 w 160387"/>
                  <a:gd name="connsiteY21" fmla="*/ 219609 h 219608"/>
                  <a:gd name="connsiteX22" fmla="*/ 160388 w 160387"/>
                  <a:gd name="connsiteY22" fmla="*/ 213225 h 219608"/>
                  <a:gd name="connsiteX23" fmla="*/ 160388 w 160387"/>
                  <a:gd name="connsiteY23" fmla="*/ 50433 h 219608"/>
                  <a:gd name="connsiteX24" fmla="*/ 159748 w 160387"/>
                  <a:gd name="connsiteY24" fmla="*/ 47880 h 219608"/>
                  <a:gd name="connsiteX25" fmla="*/ 158471 w 160387"/>
                  <a:gd name="connsiteY25" fmla="*/ 45326 h 219608"/>
                  <a:gd name="connsiteX26" fmla="*/ 116936 w 160387"/>
                  <a:gd name="connsiteY26" fmla="*/ 22344 h 219608"/>
                  <a:gd name="connsiteX27" fmla="*/ 138662 w 160387"/>
                  <a:gd name="connsiteY27" fmla="*/ 44049 h 219608"/>
                  <a:gd name="connsiteX28" fmla="*/ 116936 w 160387"/>
                  <a:gd name="connsiteY28" fmla="*/ 44049 h 219608"/>
                  <a:gd name="connsiteX29" fmla="*/ 116936 w 160387"/>
                  <a:gd name="connsiteY29" fmla="*/ 22344 h 21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87" h="219608">
                    <a:moveTo>
                      <a:pt x="158471" y="45326"/>
                    </a:moveTo>
                    <a:lnTo>
                      <a:pt x="115019" y="1915"/>
                    </a:lnTo>
                    <a:cubicBezTo>
                      <a:pt x="113741" y="638"/>
                      <a:pt x="112463" y="0"/>
                      <a:pt x="111185" y="0"/>
                    </a:cubicBezTo>
                    <a:lnTo>
                      <a:pt x="110546" y="0"/>
                    </a:lnTo>
                    <a:lnTo>
                      <a:pt x="6390" y="0"/>
                    </a:lnTo>
                    <a:cubicBezTo>
                      <a:pt x="2556" y="0"/>
                      <a:pt x="0" y="2553"/>
                      <a:pt x="0" y="6384"/>
                    </a:cubicBezTo>
                    <a:lnTo>
                      <a:pt x="0" y="40857"/>
                    </a:lnTo>
                    <a:cubicBezTo>
                      <a:pt x="0" y="44688"/>
                      <a:pt x="2556" y="47241"/>
                      <a:pt x="6390" y="47241"/>
                    </a:cubicBezTo>
                    <a:cubicBezTo>
                      <a:pt x="10224" y="47241"/>
                      <a:pt x="12780" y="44688"/>
                      <a:pt x="12780" y="40857"/>
                    </a:cubicBezTo>
                    <a:lnTo>
                      <a:pt x="12780" y="12768"/>
                    </a:lnTo>
                    <a:lnTo>
                      <a:pt x="104156" y="12768"/>
                    </a:lnTo>
                    <a:lnTo>
                      <a:pt x="104156" y="49795"/>
                    </a:lnTo>
                    <a:cubicBezTo>
                      <a:pt x="104156" y="53625"/>
                      <a:pt x="106712" y="56179"/>
                      <a:pt x="110546" y="56179"/>
                    </a:cubicBezTo>
                    <a:lnTo>
                      <a:pt x="147608" y="56179"/>
                    </a:lnTo>
                    <a:lnTo>
                      <a:pt x="147608" y="206203"/>
                    </a:lnTo>
                    <a:lnTo>
                      <a:pt x="12780" y="206203"/>
                    </a:lnTo>
                    <a:lnTo>
                      <a:pt x="12780" y="150662"/>
                    </a:lnTo>
                    <a:cubicBezTo>
                      <a:pt x="12780" y="146832"/>
                      <a:pt x="10224" y="144278"/>
                      <a:pt x="6390" y="144278"/>
                    </a:cubicBezTo>
                    <a:cubicBezTo>
                      <a:pt x="2556" y="144278"/>
                      <a:pt x="0" y="146832"/>
                      <a:pt x="0" y="150662"/>
                    </a:cubicBezTo>
                    <a:lnTo>
                      <a:pt x="0" y="213225"/>
                    </a:lnTo>
                    <a:cubicBezTo>
                      <a:pt x="0" y="217055"/>
                      <a:pt x="2556" y="219609"/>
                      <a:pt x="6390" y="219609"/>
                    </a:cubicBezTo>
                    <a:lnTo>
                      <a:pt x="153998" y="219609"/>
                    </a:lnTo>
                    <a:cubicBezTo>
                      <a:pt x="157832" y="219609"/>
                      <a:pt x="160388" y="217055"/>
                      <a:pt x="160388" y="213225"/>
                    </a:cubicBezTo>
                    <a:lnTo>
                      <a:pt x="160388" y="50433"/>
                    </a:lnTo>
                    <a:cubicBezTo>
                      <a:pt x="160388" y="49795"/>
                      <a:pt x="160388" y="48518"/>
                      <a:pt x="159748" y="47880"/>
                    </a:cubicBezTo>
                    <a:cubicBezTo>
                      <a:pt x="159748" y="47241"/>
                      <a:pt x="159110" y="45964"/>
                      <a:pt x="158471" y="45326"/>
                    </a:cubicBezTo>
                    <a:close/>
                    <a:moveTo>
                      <a:pt x="116936" y="22344"/>
                    </a:moveTo>
                    <a:lnTo>
                      <a:pt x="138662" y="44049"/>
                    </a:lnTo>
                    <a:lnTo>
                      <a:pt x="116936" y="44049"/>
                    </a:lnTo>
                    <a:lnTo>
                      <a:pt x="116936" y="22344"/>
                    </a:lnTo>
                    <a:close/>
                  </a:path>
                </a:pathLst>
              </a:custGeom>
              <a:grpFill/>
              <a:ln w="6390" cap="flat">
                <a:noFill/>
                <a:prstDash val="solid"/>
                <a:miter/>
              </a:ln>
            </p:spPr>
            <p:txBody>
              <a:bodyPr rtlCol="0" anchor="ctr"/>
              <a:lstStyle/>
              <a:p>
                <a:endParaRPr lang="pl-PL" dirty="0">
                  <a:latin typeface="+mj-lt"/>
                </a:endParaRPr>
              </a:p>
            </p:txBody>
          </p:sp>
          <p:sp>
            <p:nvSpPr>
              <p:cNvPr id="18" name="Graphic 1100">
                <a:extLst>
                  <a:ext uri="{FF2B5EF4-FFF2-40B4-BE49-F238E27FC236}">
                    <a16:creationId xmlns:a16="http://schemas.microsoft.com/office/drawing/2014/main" id="{D069EB2D-742C-4B51-93D2-62344BB72A3A}"/>
                  </a:ext>
                </a:extLst>
              </p:cNvPr>
              <p:cNvSpPr/>
              <p:nvPr/>
            </p:nvSpPr>
            <p:spPr>
              <a:xfrm>
                <a:off x="5892800" y="4499118"/>
                <a:ext cx="46646" cy="12767"/>
              </a:xfrm>
              <a:custGeom>
                <a:avLst/>
                <a:gdLst>
                  <a:gd name="connsiteX0" fmla="*/ 46646 w 46646"/>
                  <a:gd name="connsiteY0" fmla="*/ 6384 h 12767"/>
                  <a:gd name="connsiteX1" fmla="*/ 40257 w 46646"/>
                  <a:gd name="connsiteY1" fmla="*/ 0 h 12767"/>
                  <a:gd name="connsiteX2" fmla="*/ 6390 w 46646"/>
                  <a:gd name="connsiteY2" fmla="*/ 0 h 12767"/>
                  <a:gd name="connsiteX3" fmla="*/ 0 w 46646"/>
                  <a:gd name="connsiteY3" fmla="*/ 6384 h 12767"/>
                  <a:gd name="connsiteX4" fmla="*/ 6390 w 46646"/>
                  <a:gd name="connsiteY4" fmla="*/ 12768 h 12767"/>
                  <a:gd name="connsiteX5" fmla="*/ 40257 w 46646"/>
                  <a:gd name="connsiteY5" fmla="*/ 12768 h 12767"/>
                  <a:gd name="connsiteX6" fmla="*/ 46646 w 46646"/>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12767">
                    <a:moveTo>
                      <a:pt x="46646" y="6384"/>
                    </a:moveTo>
                    <a:cubicBezTo>
                      <a:pt x="46646" y="2554"/>
                      <a:pt x="44090" y="0"/>
                      <a:pt x="40257" y="0"/>
                    </a:cubicBezTo>
                    <a:lnTo>
                      <a:pt x="6390" y="0"/>
                    </a:lnTo>
                    <a:cubicBezTo>
                      <a:pt x="2556" y="0"/>
                      <a:pt x="0" y="2554"/>
                      <a:pt x="0" y="6384"/>
                    </a:cubicBezTo>
                    <a:cubicBezTo>
                      <a:pt x="0" y="10214"/>
                      <a:pt x="2556" y="12768"/>
                      <a:pt x="6390" y="12768"/>
                    </a:cubicBezTo>
                    <a:lnTo>
                      <a:pt x="40257" y="12768"/>
                    </a:lnTo>
                    <a:cubicBezTo>
                      <a:pt x="43451" y="12768"/>
                      <a:pt x="46646" y="9576"/>
                      <a:pt x="46646" y="6384"/>
                    </a:cubicBezTo>
                    <a:close/>
                  </a:path>
                </a:pathLst>
              </a:custGeom>
              <a:grpFill/>
              <a:ln w="6390" cap="flat">
                <a:noFill/>
                <a:prstDash val="solid"/>
                <a:miter/>
              </a:ln>
            </p:spPr>
            <p:txBody>
              <a:bodyPr rtlCol="0" anchor="ctr"/>
              <a:lstStyle/>
              <a:p>
                <a:endParaRPr lang="pl-PL" dirty="0">
                  <a:latin typeface="+mj-lt"/>
                </a:endParaRPr>
              </a:p>
            </p:txBody>
          </p:sp>
          <p:sp>
            <p:nvSpPr>
              <p:cNvPr id="19" name="Graphic 1100">
                <a:extLst>
                  <a:ext uri="{FF2B5EF4-FFF2-40B4-BE49-F238E27FC236}">
                    <a16:creationId xmlns:a16="http://schemas.microsoft.com/office/drawing/2014/main" id="{DCA2D8E6-32EC-4EA1-81E0-F7847C49A743}"/>
                  </a:ext>
                </a:extLst>
              </p:cNvPr>
              <p:cNvSpPr/>
              <p:nvPr/>
            </p:nvSpPr>
            <p:spPr>
              <a:xfrm>
                <a:off x="5880020" y="4469113"/>
                <a:ext cx="59426" cy="12767"/>
              </a:xfrm>
              <a:custGeom>
                <a:avLst/>
                <a:gdLst>
                  <a:gd name="connsiteX0" fmla="*/ 53036 w 59426"/>
                  <a:gd name="connsiteY0" fmla="*/ 0 h 12767"/>
                  <a:gd name="connsiteX1" fmla="*/ 6390 w 59426"/>
                  <a:gd name="connsiteY1" fmla="*/ 0 h 12767"/>
                  <a:gd name="connsiteX2" fmla="*/ 0 w 59426"/>
                  <a:gd name="connsiteY2" fmla="*/ 6384 h 12767"/>
                  <a:gd name="connsiteX3" fmla="*/ 6390 w 59426"/>
                  <a:gd name="connsiteY3" fmla="*/ 12768 h 12767"/>
                  <a:gd name="connsiteX4" fmla="*/ 53036 w 59426"/>
                  <a:gd name="connsiteY4" fmla="*/ 12768 h 12767"/>
                  <a:gd name="connsiteX5" fmla="*/ 59426 w 59426"/>
                  <a:gd name="connsiteY5" fmla="*/ 6384 h 12767"/>
                  <a:gd name="connsiteX6" fmla="*/ 53036 w 5942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 h="12767">
                    <a:moveTo>
                      <a:pt x="53036" y="0"/>
                    </a:moveTo>
                    <a:lnTo>
                      <a:pt x="6390" y="0"/>
                    </a:lnTo>
                    <a:cubicBezTo>
                      <a:pt x="2556" y="0"/>
                      <a:pt x="0" y="2554"/>
                      <a:pt x="0" y="6384"/>
                    </a:cubicBezTo>
                    <a:cubicBezTo>
                      <a:pt x="0" y="10215"/>
                      <a:pt x="2556" y="12768"/>
                      <a:pt x="6390" y="12768"/>
                    </a:cubicBezTo>
                    <a:lnTo>
                      <a:pt x="53036" y="12768"/>
                    </a:lnTo>
                    <a:cubicBezTo>
                      <a:pt x="56870" y="12768"/>
                      <a:pt x="59426" y="10215"/>
                      <a:pt x="59426" y="6384"/>
                    </a:cubicBezTo>
                    <a:cubicBezTo>
                      <a:pt x="59426" y="2554"/>
                      <a:pt x="56231" y="0"/>
                      <a:pt x="53036" y="0"/>
                    </a:cubicBezTo>
                    <a:close/>
                  </a:path>
                </a:pathLst>
              </a:custGeom>
              <a:grpFill/>
              <a:ln w="6390" cap="flat">
                <a:noFill/>
                <a:prstDash val="solid"/>
                <a:miter/>
              </a:ln>
            </p:spPr>
            <p:txBody>
              <a:bodyPr rtlCol="0" anchor="ctr"/>
              <a:lstStyle/>
              <a:p>
                <a:endParaRPr lang="pl-PL" dirty="0">
                  <a:latin typeface="+mj-lt"/>
                </a:endParaRPr>
              </a:p>
            </p:txBody>
          </p:sp>
          <p:sp>
            <p:nvSpPr>
              <p:cNvPr id="20" name="Graphic 1100">
                <a:extLst>
                  <a:ext uri="{FF2B5EF4-FFF2-40B4-BE49-F238E27FC236}">
                    <a16:creationId xmlns:a16="http://schemas.microsoft.com/office/drawing/2014/main" id="{AA834F92-5CF1-4FB2-AC6E-D587371F48F6}"/>
                  </a:ext>
                </a:extLst>
              </p:cNvPr>
              <p:cNvSpPr/>
              <p:nvPr/>
            </p:nvSpPr>
            <p:spPr>
              <a:xfrm>
                <a:off x="5901106" y="4528484"/>
                <a:ext cx="36422" cy="12767"/>
              </a:xfrm>
              <a:custGeom>
                <a:avLst/>
                <a:gdLst>
                  <a:gd name="connsiteX0" fmla="*/ 6390 w 36422"/>
                  <a:gd name="connsiteY0" fmla="*/ 0 h 12767"/>
                  <a:gd name="connsiteX1" fmla="*/ 0 w 36422"/>
                  <a:gd name="connsiteY1" fmla="*/ 6384 h 12767"/>
                  <a:gd name="connsiteX2" fmla="*/ 6390 w 36422"/>
                  <a:gd name="connsiteY2" fmla="*/ 12768 h 12767"/>
                  <a:gd name="connsiteX3" fmla="*/ 30033 w 36422"/>
                  <a:gd name="connsiteY3" fmla="*/ 12768 h 12767"/>
                  <a:gd name="connsiteX4" fmla="*/ 36423 w 36422"/>
                  <a:gd name="connsiteY4" fmla="*/ 6384 h 12767"/>
                  <a:gd name="connsiteX5" fmla="*/ 30033 w 36422"/>
                  <a:gd name="connsiteY5" fmla="*/ 0 h 12767"/>
                  <a:gd name="connsiteX6" fmla="*/ 6390 w 364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2" h="12767">
                    <a:moveTo>
                      <a:pt x="6390" y="0"/>
                    </a:moveTo>
                    <a:cubicBezTo>
                      <a:pt x="2556" y="0"/>
                      <a:pt x="0" y="2554"/>
                      <a:pt x="0" y="6384"/>
                    </a:cubicBezTo>
                    <a:cubicBezTo>
                      <a:pt x="0" y="10215"/>
                      <a:pt x="2556" y="12768"/>
                      <a:pt x="6390" y="12768"/>
                    </a:cubicBezTo>
                    <a:lnTo>
                      <a:pt x="30033" y="12768"/>
                    </a:lnTo>
                    <a:cubicBezTo>
                      <a:pt x="33867" y="12768"/>
                      <a:pt x="36423" y="10215"/>
                      <a:pt x="36423" y="6384"/>
                    </a:cubicBezTo>
                    <a:cubicBezTo>
                      <a:pt x="36423" y="2554"/>
                      <a:pt x="33867" y="0"/>
                      <a:pt x="30033" y="0"/>
                    </a:cubicBezTo>
                    <a:lnTo>
                      <a:pt x="6390" y="0"/>
                    </a:lnTo>
                    <a:close/>
                  </a:path>
                </a:pathLst>
              </a:custGeom>
              <a:grpFill/>
              <a:ln w="6390" cap="flat">
                <a:noFill/>
                <a:prstDash val="solid"/>
                <a:miter/>
              </a:ln>
            </p:spPr>
            <p:txBody>
              <a:bodyPr rtlCol="0" anchor="ctr"/>
              <a:lstStyle/>
              <a:p>
                <a:endParaRPr lang="pl-PL" dirty="0">
                  <a:latin typeface="+mj-lt"/>
                </a:endParaRPr>
              </a:p>
            </p:txBody>
          </p:sp>
          <p:sp>
            <p:nvSpPr>
              <p:cNvPr id="21" name="Graphic 1100">
                <a:extLst>
                  <a:ext uri="{FF2B5EF4-FFF2-40B4-BE49-F238E27FC236}">
                    <a16:creationId xmlns:a16="http://schemas.microsoft.com/office/drawing/2014/main" id="{4B23CC11-AA5B-49CE-858F-8639F96A50BF}"/>
                  </a:ext>
                </a:extLst>
              </p:cNvPr>
              <p:cNvSpPr/>
              <p:nvPr/>
            </p:nvSpPr>
            <p:spPr>
              <a:xfrm>
                <a:off x="5776503" y="4432086"/>
                <a:ext cx="108628" cy="109165"/>
              </a:xfrm>
              <a:custGeom>
                <a:avLst/>
                <a:gdLst>
                  <a:gd name="connsiteX0" fmla="*/ 70928 w 108628"/>
                  <a:gd name="connsiteY0" fmla="*/ 101505 h 109165"/>
                  <a:gd name="connsiteX1" fmla="*/ 100961 w 108628"/>
                  <a:gd name="connsiteY1" fmla="*/ 109166 h 109165"/>
                  <a:gd name="connsiteX2" fmla="*/ 102239 w 108628"/>
                  <a:gd name="connsiteY2" fmla="*/ 109166 h 109165"/>
                  <a:gd name="connsiteX3" fmla="*/ 106712 w 108628"/>
                  <a:gd name="connsiteY3" fmla="*/ 107251 h 109165"/>
                  <a:gd name="connsiteX4" fmla="*/ 108629 w 108628"/>
                  <a:gd name="connsiteY4" fmla="*/ 101505 h 109165"/>
                  <a:gd name="connsiteX5" fmla="*/ 101600 w 108628"/>
                  <a:gd name="connsiteY5" fmla="*/ 70862 h 109165"/>
                  <a:gd name="connsiteX6" fmla="*/ 99683 w 108628"/>
                  <a:gd name="connsiteY6" fmla="*/ 67670 h 109165"/>
                  <a:gd name="connsiteX7" fmla="*/ 33866 w 108628"/>
                  <a:gd name="connsiteY7" fmla="*/ 1915 h 109165"/>
                  <a:gd name="connsiteX8" fmla="*/ 24921 w 108628"/>
                  <a:gd name="connsiteY8" fmla="*/ 1915 h 109165"/>
                  <a:gd name="connsiteX9" fmla="*/ 1917 w 108628"/>
                  <a:gd name="connsiteY9" fmla="*/ 24898 h 109165"/>
                  <a:gd name="connsiteX10" fmla="*/ 1917 w 108628"/>
                  <a:gd name="connsiteY10" fmla="*/ 33835 h 109165"/>
                  <a:gd name="connsiteX11" fmla="*/ 1917 w 108628"/>
                  <a:gd name="connsiteY11" fmla="*/ 33835 h 109165"/>
                  <a:gd name="connsiteX12" fmla="*/ 68372 w 108628"/>
                  <a:gd name="connsiteY12" fmla="*/ 100229 h 109165"/>
                  <a:gd name="connsiteX13" fmla="*/ 70928 w 108628"/>
                  <a:gd name="connsiteY13" fmla="*/ 101505 h 109165"/>
                  <a:gd name="connsiteX14" fmla="*/ 79235 w 108628"/>
                  <a:gd name="connsiteY14" fmla="*/ 90653 h 109165"/>
                  <a:gd name="connsiteX15" fmla="*/ 90098 w 108628"/>
                  <a:gd name="connsiteY15" fmla="*/ 79800 h 109165"/>
                  <a:gd name="connsiteX16" fmla="*/ 93293 w 108628"/>
                  <a:gd name="connsiteY16" fmla="*/ 93845 h 109165"/>
                  <a:gd name="connsiteX17" fmla="*/ 79235 w 108628"/>
                  <a:gd name="connsiteY17" fmla="*/ 90653 h 109165"/>
                  <a:gd name="connsiteX18" fmla="*/ 28755 w 108628"/>
                  <a:gd name="connsiteY18" fmla="*/ 15322 h 109165"/>
                  <a:gd name="connsiteX19" fmla="*/ 82430 w 108628"/>
                  <a:gd name="connsiteY19" fmla="*/ 68947 h 109165"/>
                  <a:gd name="connsiteX20" fmla="*/ 68372 w 108628"/>
                  <a:gd name="connsiteY20" fmla="*/ 82992 h 109165"/>
                  <a:gd name="connsiteX21" fmla="*/ 14697 w 108628"/>
                  <a:gd name="connsiteY21" fmla="*/ 29366 h 109165"/>
                  <a:gd name="connsiteX22" fmla="*/ 28755 w 108628"/>
                  <a:gd name="connsiteY22" fmla="*/ 15322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28" h="109165">
                    <a:moveTo>
                      <a:pt x="70928" y="101505"/>
                    </a:moveTo>
                    <a:lnTo>
                      <a:pt x="100961" y="109166"/>
                    </a:lnTo>
                    <a:cubicBezTo>
                      <a:pt x="101600" y="109166"/>
                      <a:pt x="102239" y="109166"/>
                      <a:pt x="102239" y="109166"/>
                    </a:cubicBezTo>
                    <a:cubicBezTo>
                      <a:pt x="104156" y="109166"/>
                      <a:pt x="105434" y="108528"/>
                      <a:pt x="106712" y="107251"/>
                    </a:cubicBezTo>
                    <a:cubicBezTo>
                      <a:pt x="107990" y="105974"/>
                      <a:pt x="108629" y="103420"/>
                      <a:pt x="108629" y="101505"/>
                    </a:cubicBezTo>
                    <a:lnTo>
                      <a:pt x="101600" y="70862"/>
                    </a:lnTo>
                    <a:cubicBezTo>
                      <a:pt x="101600" y="69585"/>
                      <a:pt x="100961" y="68947"/>
                      <a:pt x="99683" y="67670"/>
                    </a:cubicBezTo>
                    <a:lnTo>
                      <a:pt x="33866" y="1915"/>
                    </a:lnTo>
                    <a:cubicBezTo>
                      <a:pt x="31311" y="-638"/>
                      <a:pt x="27477" y="-638"/>
                      <a:pt x="24921" y="1915"/>
                    </a:cubicBezTo>
                    <a:lnTo>
                      <a:pt x="1917" y="24898"/>
                    </a:lnTo>
                    <a:cubicBezTo>
                      <a:pt x="-639" y="27451"/>
                      <a:pt x="-639" y="31282"/>
                      <a:pt x="1917" y="33835"/>
                    </a:cubicBezTo>
                    <a:cubicBezTo>
                      <a:pt x="1917" y="33835"/>
                      <a:pt x="1917" y="33835"/>
                      <a:pt x="1917" y="33835"/>
                    </a:cubicBezTo>
                    <a:lnTo>
                      <a:pt x="68372" y="100229"/>
                    </a:lnTo>
                    <a:cubicBezTo>
                      <a:pt x="69011" y="100229"/>
                      <a:pt x="69650" y="100867"/>
                      <a:pt x="70928" y="101505"/>
                    </a:cubicBezTo>
                    <a:close/>
                    <a:moveTo>
                      <a:pt x="79235" y="90653"/>
                    </a:moveTo>
                    <a:lnTo>
                      <a:pt x="90098" y="79800"/>
                    </a:lnTo>
                    <a:lnTo>
                      <a:pt x="93293" y="93845"/>
                    </a:lnTo>
                    <a:lnTo>
                      <a:pt x="79235" y="90653"/>
                    </a:lnTo>
                    <a:close/>
                    <a:moveTo>
                      <a:pt x="28755" y="15322"/>
                    </a:moveTo>
                    <a:lnTo>
                      <a:pt x="82430" y="68947"/>
                    </a:lnTo>
                    <a:lnTo>
                      <a:pt x="68372" y="82992"/>
                    </a:lnTo>
                    <a:lnTo>
                      <a:pt x="14697" y="29366"/>
                    </a:lnTo>
                    <a:lnTo>
                      <a:pt x="28755" y="15322"/>
                    </a:lnTo>
                    <a:close/>
                  </a:path>
                </a:pathLst>
              </a:custGeom>
              <a:grpFill/>
              <a:ln w="6390" cap="flat">
                <a:noFill/>
                <a:prstDash val="solid"/>
                <a:miter/>
              </a:ln>
            </p:spPr>
            <p:txBody>
              <a:bodyPr rtlCol="0" anchor="ctr"/>
              <a:lstStyle/>
              <a:p>
                <a:endParaRPr lang="pl-PL" dirty="0">
                  <a:latin typeface="+mj-lt"/>
                </a:endParaRPr>
              </a:p>
            </p:txBody>
          </p:sp>
        </p:grpSp>
        <p:grpSp>
          <p:nvGrpSpPr>
            <p:cNvPr id="13" name="Group 12">
              <a:extLst>
                <a:ext uri="{FF2B5EF4-FFF2-40B4-BE49-F238E27FC236}">
                  <a16:creationId xmlns:a16="http://schemas.microsoft.com/office/drawing/2014/main" id="{C41996FE-716E-4122-A696-51B4DD44C7AB}"/>
                </a:ext>
              </a:extLst>
            </p:cNvPr>
            <p:cNvGrpSpPr/>
            <p:nvPr/>
          </p:nvGrpSpPr>
          <p:grpSpPr>
            <a:xfrm>
              <a:off x="7695149" y="891022"/>
              <a:ext cx="1512000" cy="1512000"/>
              <a:chOff x="365760" y="2063930"/>
              <a:chExt cx="2549473" cy="2506079"/>
            </a:xfrm>
          </p:grpSpPr>
          <p:sp>
            <p:nvSpPr>
              <p:cNvPr id="14" name="Oval 13">
                <a:extLst>
                  <a:ext uri="{FF2B5EF4-FFF2-40B4-BE49-F238E27FC236}">
                    <a16:creationId xmlns:a16="http://schemas.microsoft.com/office/drawing/2014/main" id="{FAE4C33D-7CCD-4F0C-B007-FA9101B95932}"/>
                  </a:ext>
                </a:extLst>
              </p:cNvPr>
              <p:cNvSpPr/>
              <p:nvPr/>
            </p:nvSpPr>
            <p:spPr bwMode="gray">
              <a:xfrm>
                <a:off x="553780" y="2266478"/>
                <a:ext cx="2174300" cy="2099021"/>
              </a:xfrm>
              <a:prstGeom prst="ellipse">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15" name="Arc 14">
                <a:extLst>
                  <a:ext uri="{FF2B5EF4-FFF2-40B4-BE49-F238E27FC236}">
                    <a16:creationId xmlns:a16="http://schemas.microsoft.com/office/drawing/2014/main" id="{3B5F8C2E-E3EB-4555-B505-8C01A505EF7C}"/>
                  </a:ext>
                </a:extLst>
              </p:cNvPr>
              <p:cNvSpPr/>
              <p:nvPr/>
            </p:nvSpPr>
            <p:spPr bwMode="gray">
              <a:xfrm>
                <a:off x="365760" y="2063930"/>
                <a:ext cx="2549473" cy="2506079"/>
              </a:xfrm>
              <a:prstGeom prst="arc">
                <a:avLst>
                  <a:gd name="adj1" fmla="val 16569298"/>
                  <a:gd name="adj2" fmla="val 19634734"/>
                </a:avLst>
              </a:prstGeom>
              <a:noFill/>
              <a:ln w="22225" cap="rnd" algn="ctr">
                <a:solidFill>
                  <a:schemeClr val="accent1"/>
                </a:solidFill>
                <a:prstDash val="sysDot"/>
                <a:round/>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grpSp>
      </p:grpSp>
      <p:cxnSp>
        <p:nvCxnSpPr>
          <p:cNvPr id="22" name="Straight Connector 21">
            <a:extLst>
              <a:ext uri="{FF2B5EF4-FFF2-40B4-BE49-F238E27FC236}">
                <a16:creationId xmlns:a16="http://schemas.microsoft.com/office/drawing/2014/main" id="{266C9FD8-B23B-4D9B-96FC-2CF7E9F37BFE}"/>
              </a:ext>
            </a:extLst>
          </p:cNvPr>
          <p:cNvCxnSpPr>
            <a:cxnSpLocks/>
          </p:cNvCxnSpPr>
          <p:nvPr/>
        </p:nvCxnSpPr>
        <p:spPr>
          <a:xfrm flipV="1">
            <a:off x="0" y="6125748"/>
            <a:ext cx="9150378" cy="962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213805-44D3-401A-8415-33282FD98B59}"/>
              </a:ext>
            </a:extLst>
          </p:cNvPr>
          <p:cNvSpPr txBox="1"/>
          <p:nvPr/>
        </p:nvSpPr>
        <p:spPr>
          <a:xfrm>
            <a:off x="501648" y="2610258"/>
            <a:ext cx="7840548" cy="3515492"/>
          </a:xfrm>
          <a:prstGeom prst="rect">
            <a:avLst/>
          </a:prstGeom>
          <a:noFill/>
        </p:spPr>
        <p:txBody>
          <a:bodyPr wrap="square" lIns="0" numCol="1" spcCol="365760">
            <a:normAutofit/>
          </a:bodyPr>
          <a:lstStyle/>
          <a:p>
            <a:pPr marL="171450" lvl="0" indent="-171450">
              <a:spcBef>
                <a:spcPts val="1200"/>
              </a:spcBef>
              <a:buSzPct val="100000"/>
              <a:buFont typeface="Arial" panose="020B0604020202020204" pitchFamily="34" charset="0"/>
              <a:buChar char="•"/>
            </a:pPr>
            <a:r>
              <a:rPr lang="pl-PL" sz="1400" dirty="0">
                <a:solidFill>
                  <a:prstClr val="black"/>
                </a:solidFill>
                <a:latin typeface="+mj-lt"/>
                <a:cs typeface="Calibri" panose="020F0502020204030204" pitchFamily="34" charset="0"/>
              </a:rPr>
              <a:t>Wprowadzenie możliwości wspólnego rozliczenia dla małżonków </a:t>
            </a:r>
            <a:r>
              <a:rPr lang="pl-PL" sz="1400" b="1" dirty="0">
                <a:solidFill>
                  <a:prstClr val="black"/>
                </a:solidFill>
                <a:latin typeface="+mj-lt"/>
                <a:cs typeface="Calibri" panose="020F0502020204030204" pitchFamily="34" charset="0"/>
              </a:rPr>
              <a:t>już w pierwszym roku małżeństwa</a:t>
            </a:r>
            <a:r>
              <a:rPr lang="pl-PL" sz="1400" dirty="0">
                <a:solidFill>
                  <a:prstClr val="black"/>
                </a:solidFill>
                <a:latin typeface="+mj-lt"/>
                <a:cs typeface="Calibri" panose="020F0502020204030204" pitchFamily="34" charset="0"/>
              </a:rPr>
              <a:t>, bez konieczności trwania małżeństwa przez cały rok kalendarzowy, jak dotychczas. Powyższa zmiana będzie miała zastosowanie już do przychodów osiągniętych w 2021 roku.</a:t>
            </a:r>
          </a:p>
          <a:p>
            <a:pPr marL="171450" lvl="0" indent="-171450">
              <a:spcBef>
                <a:spcPts val="1200"/>
              </a:spcBef>
              <a:buSzPct val="100000"/>
              <a:buFont typeface="Arial" panose="020B0604020202020204" pitchFamily="34" charset="0"/>
              <a:buChar char="•"/>
            </a:pPr>
            <a:r>
              <a:rPr lang="pl-PL" sz="1400" dirty="0">
                <a:solidFill>
                  <a:prstClr val="black"/>
                </a:solidFill>
                <a:latin typeface="+mj-lt"/>
                <a:cs typeface="Calibri" panose="020F0502020204030204" pitchFamily="34" charset="0"/>
              </a:rPr>
              <a:t>Uregulowanie uprawnienia do </a:t>
            </a:r>
            <a:r>
              <a:rPr lang="pl-PL" sz="1400" b="1" dirty="0">
                <a:solidFill>
                  <a:prstClr val="black"/>
                </a:solidFill>
                <a:latin typeface="+mj-lt"/>
                <a:cs typeface="Calibri" panose="020F0502020204030204" pitchFamily="34" charset="0"/>
              </a:rPr>
              <a:t>ulgi na dzieci </a:t>
            </a:r>
            <a:r>
              <a:rPr lang="pl-PL" sz="1400" dirty="0">
                <a:solidFill>
                  <a:prstClr val="black"/>
                </a:solidFill>
                <a:latin typeface="+mj-lt"/>
                <a:cs typeface="Calibri" panose="020F0502020204030204" pitchFamily="34" charset="0"/>
              </a:rPr>
              <a:t>w przypadku</a:t>
            </a:r>
            <a:r>
              <a:rPr lang="pl-PL" sz="1400" b="1" dirty="0">
                <a:solidFill>
                  <a:prstClr val="black"/>
                </a:solidFill>
                <a:latin typeface="+mj-lt"/>
                <a:cs typeface="Calibri" panose="020F0502020204030204" pitchFamily="34" charset="0"/>
              </a:rPr>
              <a:t> braku zgody pomiędzy dwojgiem uprawnionych</a:t>
            </a:r>
            <a:r>
              <a:rPr lang="pl-PL" sz="1400" dirty="0">
                <a:solidFill>
                  <a:prstClr val="black"/>
                </a:solidFill>
                <a:latin typeface="+mj-lt"/>
                <a:cs typeface="Calibri" panose="020F0502020204030204" pitchFamily="34" charset="0"/>
              </a:rPr>
              <a:t> podatników (50% ulgi dla każdego z rodziców). W przypadkach innych niż naprzemienna opieka lub wspólne zamieszkiwanie rodziców i dziecka połączone ze wspólnym wykonywaniem pieczy nad dzieckiem, odliczenie w wysokości 100% stosuje podatnik, u którego dziecko ma miejsce zamieszkania. W celu wyeliminowania wątpliwości co do rozumienia miejsca zamieszkania, zmodyfikowany przepis odsyła w tym zakresie do przepisów Kodeksu cywilnego.</a:t>
            </a:r>
          </a:p>
          <a:p>
            <a:pPr marL="171450" indent="-171450">
              <a:spcBef>
                <a:spcPts val="1200"/>
              </a:spcBef>
              <a:buSzPct val="100000"/>
              <a:buFont typeface="Arial" panose="020B0604020202020204" pitchFamily="34" charset="0"/>
              <a:buChar char="•"/>
            </a:pPr>
            <a:r>
              <a:rPr lang="pl-PL" sz="1400" b="1" dirty="0">
                <a:solidFill>
                  <a:prstClr val="black"/>
                </a:solidFill>
                <a:latin typeface="+mj-lt"/>
              </a:rPr>
              <a:t>Likwidacja</a:t>
            </a:r>
            <a:r>
              <a:rPr lang="pl-PL" sz="1400" dirty="0">
                <a:solidFill>
                  <a:prstClr val="black"/>
                </a:solidFill>
                <a:latin typeface="+mj-lt"/>
              </a:rPr>
              <a:t> możliwości rozliczenia zeznania jako rodzic </a:t>
            </a:r>
            <a:r>
              <a:rPr lang="pl-PL" sz="1400" b="1" dirty="0">
                <a:solidFill>
                  <a:prstClr val="black"/>
                </a:solidFill>
                <a:latin typeface="+mj-lt"/>
              </a:rPr>
              <a:t>samotnie wychowujący dziecko </a:t>
            </a:r>
            <a:r>
              <a:rPr lang="pl-PL" sz="1400" dirty="0">
                <a:solidFill>
                  <a:prstClr val="black"/>
                </a:solidFill>
                <a:latin typeface="+mj-lt"/>
              </a:rPr>
              <a:t>i zastąpienie jej </a:t>
            </a:r>
            <a:r>
              <a:rPr lang="pl-PL" sz="1400" b="1" dirty="0">
                <a:solidFill>
                  <a:prstClr val="black"/>
                </a:solidFill>
                <a:latin typeface="+mj-lt"/>
              </a:rPr>
              <a:t>odliczeniem od podatku </a:t>
            </a:r>
            <a:r>
              <a:rPr lang="pl-PL" sz="1400" dirty="0">
                <a:solidFill>
                  <a:prstClr val="black"/>
                </a:solidFill>
                <a:latin typeface="+mj-lt"/>
              </a:rPr>
              <a:t>w stałej kwocie rocznej na poziomie </a:t>
            </a:r>
            <a:r>
              <a:rPr lang="pl-PL" sz="1400" b="1" dirty="0">
                <a:solidFill>
                  <a:prstClr val="black"/>
                </a:solidFill>
                <a:latin typeface="+mj-lt"/>
              </a:rPr>
              <a:t>1 500 zł</a:t>
            </a:r>
          </a:p>
          <a:p>
            <a:pPr lvl="0">
              <a:spcBef>
                <a:spcPts val="1200"/>
              </a:spcBef>
              <a:buSzPct val="100000"/>
            </a:pPr>
            <a:endParaRPr lang="pl-PL" sz="1200" dirty="0">
              <a:solidFill>
                <a:prstClr val="black"/>
              </a:solidFill>
              <a:latin typeface="+mj-lt"/>
              <a:cs typeface="Calibri" panose="020F0502020204030204" pitchFamily="34" charset="0"/>
            </a:endParaRPr>
          </a:p>
        </p:txBody>
      </p:sp>
      <p:pic>
        <p:nvPicPr>
          <p:cNvPr id="27" name="Picture 26" descr="A picture containing dark, night&#10;&#10;Description automatically generated">
            <a:extLst>
              <a:ext uri="{FF2B5EF4-FFF2-40B4-BE49-F238E27FC236}">
                <a16:creationId xmlns:a16="http://schemas.microsoft.com/office/drawing/2014/main" id="{D7D797C9-6561-448C-A3EA-07D18F7C05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Tree>
    <p:extLst>
      <p:ext uri="{BB962C8B-B14F-4D97-AF65-F5344CB8AC3E}">
        <p14:creationId xmlns:p14="http://schemas.microsoft.com/office/powerpoint/2010/main" val="136215462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626A-943C-41E3-8F8C-043767E53F94}"/>
              </a:ext>
            </a:extLst>
          </p:cNvPr>
          <p:cNvSpPr>
            <a:spLocks noGrp="1"/>
          </p:cNvSpPr>
          <p:nvPr>
            <p:ph type="title"/>
          </p:nvPr>
        </p:nvSpPr>
        <p:spPr>
          <a:xfrm>
            <a:off x="307340" y="3092316"/>
            <a:ext cx="11386819" cy="1592403"/>
          </a:xfrm>
        </p:spPr>
        <p:txBody>
          <a:bodyPr/>
          <a:lstStyle/>
          <a:p>
            <a:r>
              <a:rPr lang="pl-PL" sz="6000" dirty="0"/>
              <a:t/>
            </a:r>
            <a:br>
              <a:rPr lang="pl-PL" sz="6000" dirty="0"/>
            </a:br>
            <a:endParaRPr lang="pl-PL" sz="5400" b="0" dirty="0">
              <a:solidFill>
                <a:schemeClr val="tx2"/>
              </a:solidFill>
            </a:endParaRPr>
          </a:p>
        </p:txBody>
      </p:sp>
      <p:sp>
        <p:nvSpPr>
          <p:cNvPr id="4" name="Text Placeholder 4">
            <a:extLst>
              <a:ext uri="{FF2B5EF4-FFF2-40B4-BE49-F238E27FC236}">
                <a16:creationId xmlns:a16="http://schemas.microsoft.com/office/drawing/2014/main" id="{3B562B92-DFF5-4FDA-82CD-A11493CF8E19}"/>
              </a:ext>
            </a:extLst>
          </p:cNvPr>
          <p:cNvSpPr txBox="1">
            <a:spLocks/>
          </p:cNvSpPr>
          <p:nvPr/>
        </p:nvSpPr>
        <p:spPr>
          <a:xfrm>
            <a:off x="307340" y="3769571"/>
            <a:ext cx="5788660" cy="2980049"/>
          </a:xfrm>
          <a:prstGeom prst="rect">
            <a:avLst/>
          </a:prstGeom>
        </p:spPr>
        <p:txBody>
          <a:bodyPr vert="horz" lIns="0" tIns="0" rIns="0" bIns="0" rtlCol="0">
            <a:normAutofit/>
          </a:bodyPr>
          <a:lst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750"/>
              </a:spcAft>
              <a:buClrTx/>
              <a:buSzPct val="100000"/>
              <a:buFontTx/>
              <a:buNone/>
              <a:tabLst/>
              <a:defRPr/>
            </a:pPr>
            <a:r>
              <a:rPr kumimoji="0" lang="pl-PL" sz="3600" i="0" u="none" strike="noStrike" kern="12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rPr>
              <a:t>Działalność gospodarcza – </a:t>
            </a:r>
            <a:r>
              <a:rPr kumimoji="0" lang="pl-PL" sz="3600" i="0" u="none" strike="noStrike" kern="1200" cap="none" spc="0" normalizeH="0" baseline="0" noProof="0" dirty="0">
                <a:ln>
                  <a:noFill/>
                </a:ln>
                <a:solidFill>
                  <a:srgbClr val="86BC25"/>
                </a:solidFill>
                <a:effectLst/>
                <a:uLnTx/>
                <a:uFillTx/>
                <a:latin typeface="Calibri"/>
                <a:ea typeface="Calibri" panose="020F0502020204030204" pitchFamily="34" charset="0"/>
                <a:cs typeface="Calibri" panose="020F0502020204030204" pitchFamily="34" charset="0"/>
              </a:rPr>
              <a:t>zmiany w Polskim Ładzie</a:t>
            </a:r>
          </a:p>
        </p:txBody>
      </p:sp>
      <p:sp>
        <p:nvSpPr>
          <p:cNvPr id="7" name="Title 2">
            <a:extLst>
              <a:ext uri="{FF2B5EF4-FFF2-40B4-BE49-F238E27FC236}">
                <a16:creationId xmlns:a16="http://schemas.microsoft.com/office/drawing/2014/main" id="{5D3CAC4F-2A11-46C7-AF22-9ED82104914E}"/>
              </a:ext>
            </a:extLst>
          </p:cNvPr>
          <p:cNvSpPr txBox="1">
            <a:spLocks/>
          </p:cNvSpPr>
          <p:nvPr/>
        </p:nvSpPr>
        <p:spPr bwMode="gray">
          <a:xfrm>
            <a:off x="307340" y="2177168"/>
            <a:ext cx="11005702" cy="1592403"/>
          </a:xfrm>
          <a:prstGeom prst="rect">
            <a:avLst/>
          </a:prstGeom>
        </p:spPr>
        <p:txBody>
          <a:bodyPr vert="horz" lIns="0" tIns="0" rIns="0" bIns="0" rtlCol="0" anchor="b" anchorCtr="0">
            <a:noAutofit/>
          </a:bodyPr>
          <a:lstStyle>
            <a:lvl1pPr algn="l" defTabSz="685800" rtl="0" eaLnBrk="1" latinLnBrk="0" hangingPunct="1">
              <a:lnSpc>
                <a:spcPct val="95000"/>
              </a:lnSpc>
              <a:spcBef>
                <a:spcPct val="0"/>
              </a:spcBef>
              <a:buNone/>
              <a:defRPr sz="8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pl-PL" b="0" dirty="0">
                <a:solidFill>
                  <a:srgbClr val="53565A"/>
                </a:solidFill>
                <a:latin typeface="Calibri" panose="020F0502020204030204" pitchFamily="34" charset="0"/>
                <a:cs typeface="Calibri" panose="020F0502020204030204" pitchFamily="34" charset="0"/>
              </a:rPr>
              <a:t>01</a:t>
            </a:r>
            <a:r>
              <a:rPr lang="pl-PL" sz="8000" b="0" dirty="0">
                <a:solidFill>
                  <a:schemeClr val="tx2"/>
                </a:solidFill>
                <a:latin typeface="Calibri" panose="020F0502020204030204" pitchFamily="34" charset="0"/>
                <a:cs typeface="Calibri" panose="020F0502020204030204" pitchFamily="34" charset="0"/>
              </a:rPr>
              <a:t>|</a:t>
            </a:r>
            <a:r>
              <a:rPr lang="pl-PL" sz="8800" dirty="0">
                <a:solidFill>
                  <a:srgbClr val="86BC25"/>
                </a:solidFill>
                <a:latin typeface="Calibri" panose="020F0502020204030204" pitchFamily="34" charset="0"/>
                <a:cs typeface="Calibri" panose="020F0502020204030204" pitchFamily="34" charset="0"/>
              </a:rPr>
              <a:t>02</a:t>
            </a:r>
            <a:endParaRPr lang="pl-PL" sz="7200" dirty="0">
              <a:solidFill>
                <a:srgbClr val="86BC25"/>
              </a:solidFill>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92919B2C-832A-4698-B5AA-8A3D84A6A3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74220" y="-108380"/>
            <a:ext cx="3517780" cy="6858000"/>
          </a:xfrm>
          <a:prstGeom prst="rect">
            <a:avLst/>
          </a:prstGeom>
        </p:spPr>
      </p:pic>
    </p:spTree>
    <p:extLst>
      <p:ext uri="{BB962C8B-B14F-4D97-AF65-F5344CB8AC3E}">
        <p14:creationId xmlns:p14="http://schemas.microsoft.com/office/powerpoint/2010/main" val="169612782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1"/>
            <a:ext cx="11188700" cy="757255"/>
          </a:xfrm>
        </p:spPr>
        <p:txBody>
          <a:bodyPr/>
          <a:lstStyle/>
          <a:p>
            <a:r>
              <a:rPr lang="pl-PL" dirty="0">
                <a:latin typeface="+mj-lt"/>
              </a:rPr>
              <a:t>Zasady ustalania podstawy wymiaru składki zdrowotnej w różnych formach opodatkowania działalności gospodarczej</a:t>
            </a: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Działalność gospodarcza – zmiany w Polskim Ładzie</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501651" y="1362703"/>
            <a:ext cx="11188700" cy="5297196"/>
          </a:xfrm>
          <a:prstGeom prst="rect">
            <a:avLst/>
          </a:prstGeom>
        </p:spPr>
        <p:txBody>
          <a:bodyPr vert="horz" lIns="0" tIns="0" rIns="0" bIns="0" rtlCol="0">
            <a:noAutofit/>
          </a:bodyPr>
          <a:lstStyle/>
          <a:p>
            <a:pPr defTabSz="727510">
              <a:spcAft>
                <a:spcPts val="796"/>
              </a:spcAft>
              <a:buSzPct val="100000"/>
              <a:tabLst>
                <a:tab pos="4001304" algn="r"/>
              </a:tabLst>
            </a:pPr>
            <a:endParaRPr lang="pl-PL" sz="1250" i="1" dirty="0">
              <a:solidFill>
                <a:srgbClr val="2C5234"/>
              </a:solidFill>
              <a:latin typeface="+mj-lt"/>
              <a:cs typeface="Calibri" panose="020F0502020204030204" pitchFamily="34" charset="0"/>
            </a:endParaRPr>
          </a:p>
        </p:txBody>
      </p:sp>
      <p:sp>
        <p:nvSpPr>
          <p:cNvPr id="6" name="Rectangle 5"/>
          <p:cNvSpPr/>
          <p:nvPr/>
        </p:nvSpPr>
        <p:spPr>
          <a:xfrm>
            <a:off x="82443" y="1265813"/>
            <a:ext cx="11712223" cy="533479"/>
          </a:xfrm>
          <a:prstGeom prst="rect">
            <a:avLst/>
          </a:prstGeom>
        </p:spPr>
        <p:txBody>
          <a:bodyPr wrap="square">
            <a:spAutoFit/>
          </a:bodyPr>
          <a:lstStyle/>
          <a:p>
            <a:pPr marL="171450" indent="-171450" algn="just" defTabSz="727510">
              <a:spcAft>
                <a:spcPts val="796"/>
              </a:spcAft>
              <a:buSzPct val="100000"/>
              <a:buFont typeface="Arial" panose="020B0604020202020204" pitchFamily="34" charset="0"/>
              <a:buChar char="•"/>
              <a:tabLst>
                <a:tab pos="4001304" algn="r"/>
              </a:tabLst>
              <a:defRPr/>
            </a:pPr>
            <a:endParaRPr lang="pl-PL" sz="1100" dirty="0">
              <a:solidFill>
                <a:prstClr val="black"/>
              </a:solidFill>
              <a:latin typeface="+mj-lt"/>
            </a:endParaRPr>
          </a:p>
          <a:p>
            <a:pPr lvl="1" algn="just" defTabSz="727510">
              <a:spcAft>
                <a:spcPts val="796"/>
              </a:spcAft>
              <a:buSzPct val="100000"/>
              <a:tabLst>
                <a:tab pos="4001304" algn="r"/>
              </a:tabLst>
              <a:defRPr/>
            </a:pPr>
            <a:endParaRPr lang="pl-PL" sz="1100" i="1" dirty="0">
              <a:solidFill>
                <a:srgbClr val="2C5234"/>
              </a:solidFill>
              <a:latin typeface="+mj-lt"/>
              <a:cs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68450182"/>
              </p:ext>
            </p:extLst>
          </p:nvPr>
        </p:nvGraphicFramePr>
        <p:xfrm>
          <a:off x="463550" y="2085359"/>
          <a:ext cx="11279188" cy="4389703"/>
        </p:xfrm>
        <a:graphic>
          <a:graphicData uri="http://schemas.openxmlformats.org/drawingml/2006/table">
            <a:tbl>
              <a:tblPr/>
              <a:tblGrid>
                <a:gridCol w="1966761">
                  <a:extLst>
                    <a:ext uri="{9D8B030D-6E8A-4147-A177-3AD203B41FA5}">
                      <a16:colId xmlns:a16="http://schemas.microsoft.com/office/drawing/2014/main" val="2851282208"/>
                    </a:ext>
                  </a:extLst>
                </a:gridCol>
                <a:gridCol w="1122422">
                  <a:extLst>
                    <a:ext uri="{9D8B030D-6E8A-4147-A177-3AD203B41FA5}">
                      <a16:colId xmlns:a16="http://schemas.microsoft.com/office/drawing/2014/main" val="284930452"/>
                    </a:ext>
                  </a:extLst>
                </a:gridCol>
                <a:gridCol w="860453">
                  <a:extLst>
                    <a:ext uri="{9D8B030D-6E8A-4147-A177-3AD203B41FA5}">
                      <a16:colId xmlns:a16="http://schemas.microsoft.com/office/drawing/2014/main" val="3585133240"/>
                    </a:ext>
                  </a:extLst>
                </a:gridCol>
                <a:gridCol w="2394107">
                  <a:extLst>
                    <a:ext uri="{9D8B030D-6E8A-4147-A177-3AD203B41FA5}">
                      <a16:colId xmlns:a16="http://schemas.microsoft.com/office/drawing/2014/main" val="2250404194"/>
                    </a:ext>
                  </a:extLst>
                </a:gridCol>
                <a:gridCol w="2035631">
                  <a:extLst>
                    <a:ext uri="{9D8B030D-6E8A-4147-A177-3AD203B41FA5}">
                      <a16:colId xmlns:a16="http://schemas.microsoft.com/office/drawing/2014/main" val="1645658130"/>
                    </a:ext>
                  </a:extLst>
                </a:gridCol>
                <a:gridCol w="1615802">
                  <a:extLst>
                    <a:ext uri="{9D8B030D-6E8A-4147-A177-3AD203B41FA5}">
                      <a16:colId xmlns:a16="http://schemas.microsoft.com/office/drawing/2014/main" val="1166208496"/>
                    </a:ext>
                  </a:extLst>
                </a:gridCol>
                <a:gridCol w="1284012">
                  <a:extLst>
                    <a:ext uri="{9D8B030D-6E8A-4147-A177-3AD203B41FA5}">
                      <a16:colId xmlns:a16="http://schemas.microsoft.com/office/drawing/2014/main" val="571174250"/>
                    </a:ext>
                  </a:extLst>
                </a:gridCol>
              </a:tblGrid>
              <a:tr h="579309">
                <a:tc rowSpan="2">
                  <a:txBody>
                    <a:bodyPr/>
                    <a:lstStyle/>
                    <a:p>
                      <a:pPr algn="l" fontAlgn="ctr"/>
                      <a:endParaRPr lang="pl-PL" sz="1000" b="1" i="0" u="none" strike="noStrike" dirty="0">
                        <a:solidFill>
                          <a:srgbClr val="000000"/>
                        </a:solidFill>
                        <a:effectLst/>
                        <a:latin typeface="Calibri" panose="020F0502020204030204" pitchFamily="34" charset="0"/>
                      </a:endParaRPr>
                    </a:p>
                  </a:txBody>
                  <a:tcPr marL="5732" marR="5732" marT="5732" marB="0" anchor="ctr">
                    <a:lnL>
                      <a:noFill/>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pl-PL" sz="1000" b="1" i="0" u="none" strike="noStrike" dirty="0">
                          <a:solidFill>
                            <a:srgbClr val="000000"/>
                          </a:solidFill>
                          <a:effectLst/>
                          <a:latin typeface="Calibri" panose="020F0502020204030204" pitchFamily="34" charset="0"/>
                        </a:rPr>
                        <a:t>Wysokość składki zdrowotnej</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l" fontAlgn="ctr"/>
                      <a:r>
                        <a:rPr lang="pl-PL" sz="1000" b="1" i="0" u="none" strike="noStrike" dirty="0">
                          <a:solidFill>
                            <a:srgbClr val="000000"/>
                          </a:solidFill>
                          <a:effectLst/>
                          <a:latin typeface="Calibri" panose="020F0502020204030204" pitchFamily="34" charset="0"/>
                        </a:rPr>
                        <a:t>Podstawa naliczenia składki zdrowotnej</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l" fontAlgn="ctr"/>
                      <a:r>
                        <a:rPr lang="pl-PL" sz="1000" b="1" i="0" u="none" strike="noStrike" dirty="0">
                          <a:solidFill>
                            <a:srgbClr val="000000"/>
                          </a:solidFill>
                          <a:effectLst/>
                          <a:latin typeface="Calibri" panose="020F0502020204030204" pitchFamily="34" charset="0"/>
                        </a:rPr>
                        <a:t>Wysokość rocznej składki na ubezpieczenie zdrowotne dla przedsiębiorcy o miesięcznych przychodach w wysokości 15 000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33696935"/>
                  </a:ext>
                </a:extLst>
              </a:tr>
              <a:tr h="235676">
                <a:tc vMerge="1">
                  <a:txBody>
                    <a:bodyPr/>
                    <a:lstStyle/>
                    <a:p>
                      <a:endParaRPr lang="en-US"/>
                    </a:p>
                  </a:txBody>
                  <a:tcPr/>
                </a:tc>
                <a:tc>
                  <a:txBody>
                    <a:bodyPr/>
                    <a:lstStyle/>
                    <a:p>
                      <a:pPr algn="l" fontAlgn="ctr"/>
                      <a:r>
                        <a:rPr lang="pl-PL" sz="1000" b="1" i="0" u="none" strike="noStrike" dirty="0">
                          <a:solidFill>
                            <a:srgbClr val="000000"/>
                          </a:solidFill>
                          <a:effectLst/>
                          <a:latin typeface="Calibri" panose="020F0502020204030204" pitchFamily="34" charset="0"/>
                        </a:rPr>
                        <a:t>Do końca 2021 r.</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1" i="0" u="none" strike="noStrike" dirty="0">
                          <a:solidFill>
                            <a:srgbClr val="000000"/>
                          </a:solidFill>
                          <a:effectLst/>
                          <a:latin typeface="Calibri" panose="020F0502020204030204" pitchFamily="34" charset="0"/>
                        </a:rPr>
                        <a:t>Od 2022 r.</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1" i="0" u="none" strike="noStrike" dirty="0">
                          <a:solidFill>
                            <a:srgbClr val="000000"/>
                          </a:solidFill>
                          <a:effectLst/>
                          <a:latin typeface="Calibri" panose="020F0502020204030204" pitchFamily="34" charset="0"/>
                        </a:rPr>
                        <a:t>Do końca 2021 r.</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1" i="0" u="none" strike="noStrike" dirty="0">
                          <a:solidFill>
                            <a:srgbClr val="000000"/>
                          </a:solidFill>
                          <a:effectLst/>
                          <a:latin typeface="Calibri" panose="020F0502020204030204" pitchFamily="34" charset="0"/>
                        </a:rPr>
                        <a:t>Od 2022 r.</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1" i="0" u="none" strike="noStrike" dirty="0">
                          <a:solidFill>
                            <a:srgbClr val="000000"/>
                          </a:solidFill>
                          <a:effectLst/>
                          <a:latin typeface="Calibri" panose="020F0502020204030204" pitchFamily="34" charset="0"/>
                        </a:rPr>
                        <a:t>Do końca 2021 r.</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1" i="0" u="none" strike="noStrike" dirty="0">
                          <a:solidFill>
                            <a:srgbClr val="000000"/>
                          </a:solidFill>
                          <a:effectLst/>
                          <a:latin typeface="Calibri" panose="020F0502020204030204" pitchFamily="34" charset="0"/>
                        </a:rPr>
                        <a:t>Od 2022 r.*</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63832"/>
                  </a:ext>
                </a:extLst>
              </a:tr>
              <a:tr h="635189">
                <a:tc>
                  <a:txBody>
                    <a:bodyPr/>
                    <a:lstStyle/>
                    <a:p>
                      <a:pPr algn="l" fontAlgn="ctr"/>
                      <a:r>
                        <a:rPr lang="pl-PL" sz="1000" b="1" i="0" u="none" strike="noStrike" dirty="0">
                          <a:solidFill>
                            <a:srgbClr val="000000"/>
                          </a:solidFill>
                          <a:effectLst/>
                          <a:latin typeface="Calibri" panose="020F0502020204030204" pitchFamily="34" charset="0"/>
                        </a:rPr>
                        <a:t>Działalność opodatkowana na zasadach ogólnych</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75% prognozowanego przeciętnego wynagrodzenia w sektorze przedsiębiorstw w czwartym kwartale roku poprzedniego (w 2021 r. kwota składki zdrowotnej wynosiła </a:t>
                      </a:r>
                      <a:br>
                        <a:rPr lang="pl-PL" sz="1000" b="0" i="0" u="none" strike="noStrike" dirty="0">
                          <a:solidFill>
                            <a:srgbClr val="000000"/>
                          </a:solidFill>
                          <a:effectLst/>
                          <a:latin typeface="Calibri" panose="020F0502020204030204" pitchFamily="34" charset="0"/>
                        </a:rPr>
                      </a:br>
                      <a:r>
                        <a:rPr lang="pl-PL" sz="1000" b="0" i="0" u="none" strike="noStrike" dirty="0">
                          <a:solidFill>
                            <a:srgbClr val="000000"/>
                          </a:solidFill>
                          <a:effectLst/>
                          <a:latin typeface="Calibri" panose="020F0502020204030204" pitchFamily="34" charset="0"/>
                        </a:rPr>
                        <a:t>381,81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Przychód pomniejszony o koszty i składki na ubezpieczenia społeczne (nie mniej niż wynagrodzenie minimalne)</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4 581,77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14 891,81 zł</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954940"/>
                  </a:ext>
                </a:extLst>
              </a:tr>
              <a:tr h="635189">
                <a:tc>
                  <a:txBody>
                    <a:bodyPr/>
                    <a:lstStyle/>
                    <a:p>
                      <a:pPr algn="l" fontAlgn="ctr"/>
                      <a:r>
                        <a:rPr lang="pl-PL" sz="1000" b="1" i="0" u="none" strike="noStrike" dirty="0">
                          <a:solidFill>
                            <a:srgbClr val="000000"/>
                          </a:solidFill>
                          <a:effectLst/>
                          <a:latin typeface="Calibri" panose="020F0502020204030204" pitchFamily="34" charset="0"/>
                        </a:rPr>
                        <a:t>Działalność opodatkowana liniowo</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4,9%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75% prognozowanego przeciętnego wynagrodzenia w sektorze przedsiębiorstw w czwartym kwartale roku poprzedniego (w 2021 r. kwota składki zdrowotnej wynosiła </a:t>
                      </a:r>
                      <a:br>
                        <a:rPr lang="pl-PL" sz="1000" b="0" i="0" u="none" strike="noStrike" dirty="0">
                          <a:solidFill>
                            <a:srgbClr val="000000"/>
                          </a:solidFill>
                          <a:effectLst/>
                          <a:latin typeface="Calibri" panose="020F0502020204030204" pitchFamily="34" charset="0"/>
                        </a:rPr>
                      </a:br>
                      <a:r>
                        <a:rPr lang="pl-PL" sz="1000" b="0" i="0" u="none" strike="noStrike" dirty="0">
                          <a:solidFill>
                            <a:srgbClr val="000000"/>
                          </a:solidFill>
                          <a:effectLst/>
                          <a:latin typeface="Calibri" panose="020F0502020204030204" pitchFamily="34" charset="0"/>
                        </a:rPr>
                        <a:t>381.81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Przychód pomniejszony o koszty i składki na ubezpieczenia społeczne (nie mniej niż wynagrodzenie minimalne)</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4 581,77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pl-PL" sz="1000" b="0" i="0" u="none" strike="noStrike" dirty="0">
                          <a:solidFill>
                            <a:srgbClr val="000000"/>
                          </a:solidFill>
                          <a:effectLst/>
                          <a:latin typeface="Calibri" panose="020F0502020204030204" pitchFamily="34" charset="0"/>
                        </a:rPr>
                        <a:t>8 107,76 zł</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9235079"/>
                  </a:ext>
                </a:extLst>
              </a:tr>
              <a:tr h="583647">
                <a:tc rowSpan="3">
                  <a:txBody>
                    <a:bodyPr/>
                    <a:lstStyle/>
                    <a:p>
                      <a:pPr algn="l" fontAlgn="ctr"/>
                      <a:r>
                        <a:rPr lang="pl-PL" sz="1000" b="1" i="0" u="none" strike="noStrike" dirty="0">
                          <a:solidFill>
                            <a:srgbClr val="000000"/>
                          </a:solidFill>
                          <a:effectLst/>
                          <a:latin typeface="Calibri" panose="020F0502020204030204" pitchFamily="34" charset="0"/>
                        </a:rPr>
                        <a:t>Działalność opodatkowana ryczałtem</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pl-PL" sz="1000" b="0" i="0" u="none" strike="noStrike" dirty="0">
                          <a:solidFill>
                            <a:srgbClr val="000000"/>
                          </a:solidFill>
                          <a:effectLst/>
                          <a:latin typeface="Calibri" panose="020F0502020204030204" pitchFamily="34" charset="0"/>
                        </a:rPr>
                        <a:t>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pl-PL" sz="1000" b="0" i="0" u="none" strike="noStrike" dirty="0">
                          <a:solidFill>
                            <a:srgbClr val="000000"/>
                          </a:solidFill>
                          <a:effectLst/>
                          <a:latin typeface="Calibri" panose="020F0502020204030204" pitchFamily="34" charset="0"/>
                        </a:rPr>
                        <a:t>9%</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pl-PL" sz="1000" b="0" i="0" u="none" strike="noStrike" dirty="0">
                          <a:solidFill>
                            <a:srgbClr val="000000"/>
                          </a:solidFill>
                          <a:effectLst/>
                          <a:latin typeface="Calibri" panose="020F0502020204030204" pitchFamily="34" charset="0"/>
                        </a:rPr>
                        <a:t>75% prognozowanego przeciętnego wynagrodzenia w sektorze przedsiębiorstw w czwartym kwartale roku poprzedniego (w 2021 r. kwota składki zdrowotnej wynosiła </a:t>
                      </a:r>
                    </a:p>
                    <a:p>
                      <a:pPr algn="l" fontAlgn="ctr"/>
                      <a:r>
                        <a:rPr lang="pl-PL" sz="1000" b="0" i="0" u="none" strike="noStrike" dirty="0">
                          <a:solidFill>
                            <a:srgbClr val="000000"/>
                          </a:solidFill>
                          <a:effectLst/>
                          <a:latin typeface="Calibri" panose="020F0502020204030204" pitchFamily="34" charset="0"/>
                        </a:rPr>
                        <a:t>381.81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buClr>
                          <a:srgbClr val="000000"/>
                        </a:buClr>
                        <a:buSzPts val="1100"/>
                        <a:buFont typeface="Calibri" panose="020F0502020204030204" pitchFamily="34" charset="0"/>
                        <a:buNone/>
                      </a:pPr>
                      <a:r>
                        <a:rPr lang="pl-PL" sz="1000" b="0" i="0" u="none" strike="noStrike" dirty="0">
                          <a:solidFill>
                            <a:srgbClr val="000000"/>
                          </a:solidFill>
                          <a:effectLst/>
                          <a:latin typeface="Calibri" panose="020F0502020204030204" pitchFamily="34" charset="0"/>
                        </a:rPr>
                        <a:t>60%</a:t>
                      </a:r>
                      <a:r>
                        <a:rPr lang="pl-PL" sz="1000" b="0" i="0" u="none" strike="noStrike" baseline="0" dirty="0">
                          <a:solidFill>
                            <a:srgbClr val="000000"/>
                          </a:solidFill>
                          <a:effectLst/>
                          <a:latin typeface="Calibri" panose="020F0502020204030204" pitchFamily="34" charset="0"/>
                        </a:rPr>
                        <a:t> przeciętnego wynagrodzenia (3 465,15* zł miesięcznie), jeżeli osiągnięte przychody nie przekraczają 60 000 zł rocznie</a:t>
                      </a:r>
                      <a:endParaRPr lang="pl-PL" sz="1000" b="0" i="0" u="none" strike="noStrike" dirty="0">
                        <a:solidFill>
                          <a:srgbClr val="000000"/>
                        </a:solidFill>
                        <a:effectLst/>
                        <a:latin typeface="Calibri" panose="020F0502020204030204" pitchFamily="34" charset="0"/>
                      </a:endParaRP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pl-PL" sz="1000" b="0" i="0" u="none" strike="noStrike" dirty="0">
                          <a:solidFill>
                            <a:srgbClr val="000000"/>
                          </a:solidFill>
                          <a:effectLst/>
                          <a:latin typeface="Calibri" panose="020F0502020204030204" pitchFamily="34" charset="0"/>
                        </a:rPr>
                        <a:t>4 581,77 zł</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pl-PL" sz="1000" b="0" i="0" u="none" strike="noStrike" dirty="0">
                          <a:solidFill>
                            <a:srgbClr val="000000"/>
                          </a:solidFill>
                          <a:effectLst/>
                          <a:latin typeface="Calibri" panose="020F0502020204030204" pitchFamily="34" charset="0"/>
                        </a:rPr>
                        <a:t>6 356,61 zł</a:t>
                      </a:r>
                    </a:p>
                  </a:txBody>
                  <a:tcPr marL="5732"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281177"/>
                  </a:ext>
                </a:extLst>
              </a:tr>
              <a:tr h="7015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buClr>
                          <a:srgbClr val="000000"/>
                        </a:buClr>
                        <a:buSzPts val="1100"/>
                        <a:buFont typeface="Calibri" panose="020F0502020204030204" pitchFamily="34" charset="0"/>
                        <a:buNone/>
                      </a:pPr>
                      <a:r>
                        <a:rPr lang="pl-PL" sz="1000" b="0" i="0" u="none" strike="noStrike" dirty="0">
                          <a:solidFill>
                            <a:srgbClr val="000000"/>
                          </a:solidFill>
                          <a:effectLst/>
                          <a:latin typeface="Calibri" panose="020F0502020204030204" pitchFamily="34" charset="0"/>
                        </a:rPr>
                        <a:t>100% przeciętnego wynagrodzenia (5 775,25* zł miesięcznie), jeżeli osiągnięte przychody wyniosły od 60 000 zł do 300 000 zł rocznie</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70255554"/>
                  </a:ext>
                </a:extLst>
              </a:tr>
              <a:tr h="7223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buClr>
                          <a:srgbClr val="000000"/>
                        </a:buClr>
                        <a:buSzPts val="1100"/>
                        <a:buFont typeface="Calibri" panose="020F0502020204030204" pitchFamily="34" charset="0"/>
                        <a:buNone/>
                      </a:pPr>
                      <a:r>
                        <a:rPr lang="pl-PL" sz="1000" b="0" i="0" u="none" strike="noStrike" dirty="0">
                          <a:solidFill>
                            <a:srgbClr val="000000"/>
                          </a:solidFill>
                          <a:effectLst/>
                          <a:latin typeface="Calibri" panose="020F0502020204030204" pitchFamily="34" charset="0"/>
                        </a:rPr>
                        <a:t>180% przeciętnego wynagrodzenia (10 395,45* zł miesięcznie), jeżeli osiągnięte przychody wyniosły powyżej 300 000 zł rocznie</a:t>
                      </a:r>
                    </a:p>
                  </a:txBody>
                  <a:tcPr marR="5732" marT="573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68780976"/>
                  </a:ext>
                </a:extLst>
              </a:tr>
            </a:tbl>
          </a:graphicData>
        </a:graphic>
      </p:graphicFrame>
      <p:sp>
        <p:nvSpPr>
          <p:cNvPr id="8" name="TextBox 7">
            <a:extLst>
              <a:ext uri="{FF2B5EF4-FFF2-40B4-BE49-F238E27FC236}">
                <a16:creationId xmlns:a16="http://schemas.microsoft.com/office/drawing/2014/main" id="{60A09F2A-0963-46CB-80FA-8FAA971CD048}"/>
              </a:ext>
            </a:extLst>
          </p:cNvPr>
          <p:cNvSpPr txBox="1"/>
          <p:nvPr/>
        </p:nvSpPr>
        <p:spPr>
          <a:xfrm>
            <a:off x="6096000" y="6475183"/>
            <a:ext cx="4150360" cy="230832"/>
          </a:xfrm>
          <a:prstGeom prst="rect">
            <a:avLst/>
          </a:prstGeom>
          <a:noFill/>
        </p:spPr>
        <p:txBody>
          <a:bodyPr wrap="square">
            <a:spAutoFit/>
          </a:bodyPr>
          <a:lstStyle/>
          <a:p>
            <a:r>
              <a:rPr lang="pl-PL" sz="900" dirty="0">
                <a:solidFill>
                  <a:schemeClr val="bg1">
                    <a:lumMod val="50000"/>
                  </a:schemeClr>
                </a:solidFill>
                <a:latin typeface="+mj-lt"/>
              </a:rPr>
              <a:t>* Wartości dla drugiego kwartału 2021 r. (wobec braku danych za czwarty kwartał)</a:t>
            </a:r>
          </a:p>
        </p:txBody>
      </p:sp>
      <p:sp>
        <p:nvSpPr>
          <p:cNvPr id="10" name="Rectangle: Top Corners Rounded 5">
            <a:extLst>
              <a:ext uri="{FF2B5EF4-FFF2-40B4-BE49-F238E27FC236}">
                <a16:creationId xmlns:a16="http://schemas.microsoft.com/office/drawing/2014/main" id="{D3CECE69-4FC4-4159-8B39-023DF0BB79F4}"/>
              </a:ext>
            </a:extLst>
          </p:cNvPr>
          <p:cNvSpPr/>
          <p:nvPr/>
        </p:nvSpPr>
        <p:spPr bwMode="gray">
          <a:xfrm rot="5400000">
            <a:off x="2262853" y="-900148"/>
            <a:ext cx="584775" cy="5110483"/>
          </a:xfrm>
          <a:prstGeom prst="round2SameRect">
            <a:avLst>
              <a:gd name="adj1" fmla="val 41371"/>
              <a:gd name="adj2" fmla="val 0"/>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mj-lt"/>
            </a:endParaRPr>
          </a:p>
        </p:txBody>
      </p:sp>
      <p:sp>
        <p:nvSpPr>
          <p:cNvPr id="11" name="TextBox 10">
            <a:extLst>
              <a:ext uri="{FF2B5EF4-FFF2-40B4-BE49-F238E27FC236}">
                <a16:creationId xmlns:a16="http://schemas.microsoft.com/office/drawing/2014/main" id="{BF51BA0E-4F06-4E24-9B75-E3B506643785}"/>
              </a:ext>
            </a:extLst>
          </p:cNvPr>
          <p:cNvSpPr txBox="1"/>
          <p:nvPr/>
        </p:nvSpPr>
        <p:spPr>
          <a:xfrm>
            <a:off x="463549" y="1363900"/>
            <a:ext cx="4852729" cy="584775"/>
          </a:xfrm>
          <a:prstGeom prst="rect">
            <a:avLst/>
          </a:prstGeom>
          <a:noFill/>
        </p:spPr>
        <p:txBody>
          <a:bodyPr wrap="square">
            <a:spAutoFit/>
          </a:bodyPr>
          <a:lstStyle/>
          <a:p>
            <a:pPr lvl="0">
              <a:defRPr/>
            </a:pPr>
            <a:r>
              <a:rPr lang="pl-PL" sz="1600" b="1" dirty="0">
                <a:solidFill>
                  <a:prstClr val="black"/>
                </a:solidFill>
                <a:latin typeface="+mj-lt"/>
              </a:rPr>
              <a:t>Zestawienie zmian dotyczących składki zdrowotnej opłacanej w działalności gospodarczej</a:t>
            </a:r>
          </a:p>
        </p:txBody>
      </p:sp>
    </p:spTree>
    <p:extLst>
      <p:ext uri="{BB962C8B-B14F-4D97-AF65-F5344CB8AC3E}">
        <p14:creationId xmlns:p14="http://schemas.microsoft.com/office/powerpoint/2010/main" val="12624830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ark, night&#10;&#10;Description automatically generated">
            <a:extLst>
              <a:ext uri="{FF2B5EF4-FFF2-40B4-BE49-F238E27FC236}">
                <a16:creationId xmlns:a16="http://schemas.microsoft.com/office/drawing/2014/main" id="{B3B2D2C2-D951-47BE-864C-1C9B4C2D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
        <p:nvSpPr>
          <p:cNvPr id="14" name="Rectangle 13">
            <a:extLst>
              <a:ext uri="{FF2B5EF4-FFF2-40B4-BE49-F238E27FC236}">
                <a16:creationId xmlns:a16="http://schemas.microsoft.com/office/drawing/2014/main" id="{3CE2FEA5-4E91-4513-B4B8-9F051C46DFC0}"/>
              </a:ext>
            </a:extLst>
          </p:cNvPr>
          <p:cNvSpPr/>
          <p:nvPr/>
        </p:nvSpPr>
        <p:spPr bwMode="gray">
          <a:xfrm>
            <a:off x="5156201" y="1961994"/>
            <a:ext cx="7035800" cy="4351720"/>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sp>
        <p:nvSpPr>
          <p:cNvPr id="12" name="Rectangle 11">
            <a:extLst>
              <a:ext uri="{FF2B5EF4-FFF2-40B4-BE49-F238E27FC236}">
                <a16:creationId xmlns:a16="http://schemas.microsoft.com/office/drawing/2014/main" id="{5F3989D1-52A5-4F17-B1D6-C42C950611F8}"/>
              </a:ext>
            </a:extLst>
          </p:cNvPr>
          <p:cNvSpPr/>
          <p:nvPr/>
        </p:nvSpPr>
        <p:spPr bwMode="gray">
          <a:xfrm>
            <a:off x="1" y="1961994"/>
            <a:ext cx="4775199" cy="2337169"/>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1"/>
            <a:ext cx="11188700" cy="757255"/>
          </a:xfrm>
        </p:spPr>
        <p:txBody>
          <a:bodyPr/>
          <a:lstStyle/>
          <a:p>
            <a:r>
              <a:rPr lang="pl-PL" dirty="0">
                <a:latin typeface="+mj-lt"/>
              </a:rPr>
              <a:t>Zmiany stawek ryczałtu dla niektórych grup zawodów</a:t>
            </a:r>
            <a:endParaRPr lang="pl-PL" sz="1400"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Działalność gospodarcza – zmiany w Polskim Ładzie</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501651" y="1362703"/>
            <a:ext cx="11188700" cy="5297196"/>
          </a:xfrm>
          <a:prstGeom prst="rect">
            <a:avLst/>
          </a:prstGeom>
        </p:spPr>
        <p:txBody>
          <a:bodyPr vert="horz" lIns="0" tIns="0" rIns="0" bIns="0" rtlCol="0">
            <a:noAutofit/>
          </a:bodyPr>
          <a:lstStyle/>
          <a:p>
            <a:pPr defTabSz="727510">
              <a:spcAft>
                <a:spcPts val="796"/>
              </a:spcAft>
              <a:buSzPct val="100000"/>
              <a:tabLst>
                <a:tab pos="4001304" algn="r"/>
              </a:tabLst>
            </a:pPr>
            <a:endParaRPr lang="pl-PL" sz="1250" i="1" dirty="0">
              <a:solidFill>
                <a:srgbClr val="2C5234"/>
              </a:solidFill>
              <a:latin typeface="+mj-lt"/>
              <a:cs typeface="Calibri" panose="020F0502020204030204" pitchFamily="34" charset="0"/>
            </a:endParaRPr>
          </a:p>
        </p:txBody>
      </p:sp>
      <p:sp>
        <p:nvSpPr>
          <p:cNvPr id="6" name="Rectangle 5"/>
          <p:cNvSpPr/>
          <p:nvPr/>
        </p:nvSpPr>
        <p:spPr>
          <a:xfrm>
            <a:off x="5397501" y="2762881"/>
            <a:ext cx="6337299" cy="3432904"/>
          </a:xfrm>
          <a:prstGeom prst="rect">
            <a:avLst/>
          </a:prstGeom>
        </p:spPr>
        <p:txBody>
          <a:bodyPr wrap="square" numCol="2" spcCol="274320">
            <a:normAutofit/>
          </a:bodyPr>
          <a:lstStyle/>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związanych z wydawaniem: </a:t>
            </a:r>
          </a:p>
          <a:p>
            <a:pPr marL="365760" lvl="1" indent="-171450" defTabSz="727510">
              <a:spcAft>
                <a:spcPts val="796"/>
              </a:spcAft>
              <a:buSzPct val="100000"/>
              <a:buFont typeface="Calibri" panose="020F0502020204030204" pitchFamily="34" charset="0"/>
              <a:buChar char="-"/>
              <a:tabLst>
                <a:tab pos="4001304" algn="r"/>
              </a:tabLst>
              <a:defRPr/>
            </a:pPr>
            <a:r>
              <a:rPr lang="pl-PL" sz="1200" dirty="0">
                <a:solidFill>
                  <a:prstClr val="black"/>
                </a:solidFill>
                <a:latin typeface="+mj-lt"/>
              </a:rPr>
              <a:t>pakietów gier komputerowych (PKWiU ex 58.21.10.0), z wyłączeniem publikowania gier komputerowych w trybie on-line, </a:t>
            </a:r>
          </a:p>
          <a:p>
            <a:pPr marL="365760" lvl="1" indent="-171450" defTabSz="727510">
              <a:spcAft>
                <a:spcPts val="796"/>
              </a:spcAft>
              <a:buSzPct val="100000"/>
              <a:buFont typeface="Calibri" panose="020F0502020204030204" pitchFamily="34" charset="0"/>
              <a:buChar char="-"/>
              <a:tabLst>
                <a:tab pos="4001304" algn="r"/>
              </a:tabLst>
              <a:defRPr/>
            </a:pPr>
            <a:r>
              <a:rPr lang="pl-PL" sz="1200" dirty="0">
                <a:solidFill>
                  <a:prstClr val="black"/>
                </a:solidFill>
                <a:latin typeface="+mj-lt"/>
              </a:rPr>
              <a:t>pakietów oprogramowania systemowego (PKWiU 58.29.1), </a:t>
            </a:r>
          </a:p>
          <a:p>
            <a:pPr marL="365760" lvl="1" indent="-171450" defTabSz="727510">
              <a:spcAft>
                <a:spcPts val="796"/>
              </a:spcAft>
              <a:buSzPct val="100000"/>
              <a:buFont typeface="Calibri" panose="020F0502020204030204" pitchFamily="34" charset="0"/>
              <a:buChar char="-"/>
              <a:tabLst>
                <a:tab pos="4001304" algn="r"/>
              </a:tabLst>
              <a:defRPr/>
            </a:pPr>
            <a:r>
              <a:rPr lang="pl-PL" sz="1200" dirty="0">
                <a:solidFill>
                  <a:prstClr val="black"/>
                </a:solidFill>
                <a:latin typeface="+mj-lt"/>
              </a:rPr>
              <a:t>pakietów oprogramowania użytkowego (PKWiU 58.29.2), </a:t>
            </a:r>
          </a:p>
          <a:p>
            <a:pPr marL="365760" lvl="1" indent="-171450" defTabSz="727510">
              <a:spcAft>
                <a:spcPts val="796"/>
              </a:spcAft>
              <a:buSzPct val="100000"/>
              <a:buFont typeface="Calibri" panose="020F0502020204030204" pitchFamily="34" charset="0"/>
              <a:buChar char="-"/>
              <a:tabLst>
                <a:tab pos="4001304" algn="r"/>
              </a:tabLst>
              <a:defRPr/>
            </a:pPr>
            <a:r>
              <a:rPr lang="pl-PL" sz="1200" dirty="0">
                <a:solidFill>
                  <a:prstClr val="black"/>
                </a:solidFill>
                <a:latin typeface="+mj-lt"/>
              </a:rPr>
              <a:t>oprogramowania komputerowego pobieranego z Internetu (PKWiU ex 58.29.3), z wyłączeniem pobierania oprogramowania w trybie on-line,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związanych z doradztwem w zakresie sprzętu komputerowego (PKWiU 62.02.10.0),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związanych z oprogramowaniem (PKWiU ex 62.01.1),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objętych grupowaniem „Oryginały oprogramowania komputerowego” (PKWiU 62.01.2),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związanych z doradztwem w zakresie oprogramowania (PKWiU ex 62.02),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w zakresie instalowania oprogramowania (PKWiU ex 62.09.20.0), </a:t>
            </a:r>
          </a:p>
          <a:p>
            <a:pPr marL="171450" indent="-171450" defTabSz="727510">
              <a:spcAft>
                <a:spcPts val="796"/>
              </a:spcAft>
              <a:buSzPct val="100000"/>
              <a:buFont typeface="Arial" panose="020B0604020202020204" pitchFamily="34" charset="0"/>
              <a:buChar char="•"/>
              <a:tabLst>
                <a:tab pos="4001304" algn="r"/>
              </a:tabLst>
              <a:defRPr/>
            </a:pPr>
            <a:r>
              <a:rPr lang="pl-PL" sz="1200" dirty="0">
                <a:solidFill>
                  <a:prstClr val="black"/>
                </a:solidFill>
                <a:latin typeface="+mj-lt"/>
              </a:rPr>
              <a:t>związanych z zarządzaniem siecią i systemami informatycznymi (PKWiU 62.03.1).</a:t>
            </a:r>
          </a:p>
          <a:p>
            <a:pPr lvl="1" defTabSz="727510">
              <a:spcAft>
                <a:spcPts val="796"/>
              </a:spcAft>
              <a:buSzPct val="100000"/>
              <a:tabLst>
                <a:tab pos="4001304" algn="r"/>
              </a:tabLst>
              <a:defRPr/>
            </a:pPr>
            <a:endParaRPr lang="pl-PL" sz="1200" i="1" dirty="0">
              <a:solidFill>
                <a:srgbClr val="2C5234"/>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C4A5BBF8-74AF-4867-9CF8-455F740F15A0}"/>
              </a:ext>
            </a:extLst>
          </p:cNvPr>
          <p:cNvSpPr txBox="1"/>
          <p:nvPr/>
        </p:nvSpPr>
        <p:spPr>
          <a:xfrm>
            <a:off x="377233" y="2762881"/>
            <a:ext cx="4194768" cy="1220847"/>
          </a:xfrm>
          <a:prstGeom prst="rect">
            <a:avLst/>
          </a:prstGeom>
          <a:noFill/>
        </p:spPr>
        <p:txBody>
          <a:bodyPr wrap="square">
            <a:spAutoFit/>
          </a:bodyPr>
          <a:lstStyle/>
          <a:p>
            <a:pPr marL="285750" indent="-285750" defTabSz="727510">
              <a:spcAft>
                <a:spcPts val="796"/>
              </a:spcAft>
              <a:buSzPct val="100000"/>
              <a:buFont typeface="Arial" panose="020B0604020202020204" pitchFamily="34" charset="0"/>
              <a:buChar char="•"/>
              <a:tabLst>
                <a:tab pos="4001304" algn="r"/>
              </a:tabLst>
              <a:defRPr/>
            </a:pPr>
            <a:r>
              <a:rPr lang="pl-PL" sz="1200" dirty="0">
                <a:latin typeface="+mj-lt"/>
                <a:cs typeface="Calibri" panose="020F0502020204030204" pitchFamily="34" charset="0"/>
              </a:rPr>
              <a:t>w zakresie opieki zdrowotnej (PKWiU dział 86), </a:t>
            </a:r>
          </a:p>
          <a:p>
            <a:pPr marL="285750" indent="-285750" defTabSz="727510">
              <a:spcAft>
                <a:spcPts val="796"/>
              </a:spcAft>
              <a:buSzPct val="100000"/>
              <a:buFont typeface="Arial" panose="020B0604020202020204" pitchFamily="34" charset="0"/>
              <a:buChar char="•"/>
              <a:tabLst>
                <a:tab pos="4001304" algn="r"/>
              </a:tabLst>
              <a:defRPr/>
            </a:pPr>
            <a:r>
              <a:rPr lang="pl-PL" sz="1200" dirty="0">
                <a:latin typeface="+mj-lt"/>
                <a:cs typeface="Calibri" panose="020F0502020204030204" pitchFamily="34" charset="0"/>
              </a:rPr>
              <a:t>architektonicznych i inżynierskich; usług badań </a:t>
            </a:r>
            <a:br>
              <a:rPr lang="pl-PL" sz="1200" dirty="0">
                <a:latin typeface="+mj-lt"/>
                <a:cs typeface="Calibri" panose="020F0502020204030204" pitchFamily="34" charset="0"/>
              </a:rPr>
            </a:br>
            <a:r>
              <a:rPr lang="pl-PL" sz="1200" dirty="0">
                <a:latin typeface="+mj-lt"/>
                <a:cs typeface="Calibri" panose="020F0502020204030204" pitchFamily="34" charset="0"/>
              </a:rPr>
              <a:t>i analiz technicznych (PKWiU dział 71), </a:t>
            </a:r>
          </a:p>
          <a:p>
            <a:pPr marL="285750" indent="-285750" defTabSz="727510">
              <a:spcAft>
                <a:spcPts val="796"/>
              </a:spcAft>
              <a:buSzPct val="100000"/>
              <a:buFont typeface="Arial" panose="020B0604020202020204" pitchFamily="34" charset="0"/>
              <a:buChar char="•"/>
              <a:tabLst>
                <a:tab pos="4001304" algn="r"/>
              </a:tabLst>
              <a:defRPr/>
            </a:pPr>
            <a:r>
              <a:rPr lang="pl-PL" sz="1200" dirty="0">
                <a:latin typeface="+mj-lt"/>
                <a:cs typeface="Calibri" panose="020F0502020204030204" pitchFamily="34" charset="0"/>
              </a:rPr>
              <a:t>w zakresie specjalistycznego projektowania </a:t>
            </a:r>
            <a:br>
              <a:rPr lang="pl-PL" sz="1200" dirty="0">
                <a:latin typeface="+mj-lt"/>
                <a:cs typeface="Calibri" panose="020F0502020204030204" pitchFamily="34" charset="0"/>
              </a:rPr>
            </a:br>
            <a:r>
              <a:rPr lang="pl-PL" sz="1200" dirty="0">
                <a:latin typeface="+mj-lt"/>
                <a:cs typeface="Calibri" panose="020F0502020204030204" pitchFamily="34" charset="0"/>
              </a:rPr>
              <a:t>(PKWiU 74.1)</a:t>
            </a:r>
          </a:p>
        </p:txBody>
      </p:sp>
      <p:sp>
        <p:nvSpPr>
          <p:cNvPr id="8" name="Rectangle 7">
            <a:extLst>
              <a:ext uri="{FF2B5EF4-FFF2-40B4-BE49-F238E27FC236}">
                <a16:creationId xmlns:a16="http://schemas.microsoft.com/office/drawing/2014/main" id="{90D2A5A6-5E8C-49A6-B350-FD5D987A8294}"/>
              </a:ext>
            </a:extLst>
          </p:cNvPr>
          <p:cNvSpPr/>
          <p:nvPr/>
        </p:nvSpPr>
        <p:spPr bwMode="gray">
          <a:xfrm>
            <a:off x="1" y="1801583"/>
            <a:ext cx="4775200" cy="75725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accent1"/>
              </a:solidFill>
              <a:latin typeface="+mj-lt"/>
            </a:endParaRPr>
          </a:p>
        </p:txBody>
      </p:sp>
      <p:sp>
        <p:nvSpPr>
          <p:cNvPr id="9" name="TextBox 8">
            <a:extLst>
              <a:ext uri="{FF2B5EF4-FFF2-40B4-BE49-F238E27FC236}">
                <a16:creationId xmlns:a16="http://schemas.microsoft.com/office/drawing/2014/main" id="{FC47296B-803C-496A-9A51-7D8CD4AAD7E7}"/>
              </a:ext>
            </a:extLst>
          </p:cNvPr>
          <p:cNvSpPr txBox="1"/>
          <p:nvPr/>
        </p:nvSpPr>
        <p:spPr>
          <a:xfrm>
            <a:off x="501649" y="1885794"/>
            <a:ext cx="4273551" cy="535531"/>
          </a:xfrm>
          <a:prstGeom prst="rect">
            <a:avLst/>
          </a:prstGeom>
          <a:noFill/>
        </p:spPr>
        <p:txBody>
          <a:bodyPr wrap="square" lIns="0">
            <a:spAutoFit/>
          </a:bodyPr>
          <a:lstStyle/>
          <a:p>
            <a:pPr marL="0" marR="0" lvl="1" indent="0" defTabSz="533400" rtl="0" eaLnBrk="1" fontAlgn="auto" latinLnBrk="0" hangingPunct="1">
              <a:lnSpc>
                <a:spcPct val="90000"/>
              </a:lnSpc>
              <a:spcBef>
                <a:spcPct val="0"/>
              </a:spcBef>
              <a:spcAft>
                <a:spcPct val="15000"/>
              </a:spcAft>
              <a:buClrTx/>
              <a:buSzTx/>
              <a:buFontTx/>
              <a:buNone/>
              <a:tabLst/>
              <a:defRPr/>
            </a:pPr>
            <a:r>
              <a:rPr lang="pl-PL" sz="1600" b="1" dirty="0">
                <a:solidFill>
                  <a:schemeClr val="bg1"/>
                </a:solidFill>
                <a:latin typeface="+mj-lt"/>
              </a:rPr>
              <a:t>Stawka 14% (zamiast 17% lub 15%) przewidziana jest dla przychodów ze świadczenia usług:</a:t>
            </a:r>
          </a:p>
        </p:txBody>
      </p:sp>
      <p:sp>
        <p:nvSpPr>
          <p:cNvPr id="10" name="Rectangle 9">
            <a:extLst>
              <a:ext uri="{FF2B5EF4-FFF2-40B4-BE49-F238E27FC236}">
                <a16:creationId xmlns:a16="http://schemas.microsoft.com/office/drawing/2014/main" id="{C77A8C20-10E2-422C-AE85-602FFF151CA2}"/>
              </a:ext>
            </a:extLst>
          </p:cNvPr>
          <p:cNvSpPr/>
          <p:nvPr/>
        </p:nvSpPr>
        <p:spPr bwMode="gray">
          <a:xfrm>
            <a:off x="5156202" y="1801583"/>
            <a:ext cx="7035799" cy="757255"/>
          </a:xfrm>
          <a:prstGeom prst="rect">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accent1"/>
              </a:solidFill>
              <a:latin typeface="+mj-lt"/>
            </a:endParaRPr>
          </a:p>
        </p:txBody>
      </p:sp>
      <p:sp>
        <p:nvSpPr>
          <p:cNvPr id="11" name="TextBox 10">
            <a:extLst>
              <a:ext uri="{FF2B5EF4-FFF2-40B4-BE49-F238E27FC236}">
                <a16:creationId xmlns:a16="http://schemas.microsoft.com/office/drawing/2014/main" id="{A1D6A9AD-8F15-4E54-A134-37679DB12247}"/>
              </a:ext>
            </a:extLst>
          </p:cNvPr>
          <p:cNvSpPr txBox="1"/>
          <p:nvPr/>
        </p:nvSpPr>
        <p:spPr>
          <a:xfrm>
            <a:off x="5486401" y="1885794"/>
            <a:ext cx="6256338" cy="572464"/>
          </a:xfrm>
          <a:prstGeom prst="rect">
            <a:avLst/>
          </a:prstGeom>
          <a:noFill/>
        </p:spPr>
        <p:txBody>
          <a:bodyPr wrap="square" lIns="0">
            <a:spAutoFit/>
          </a:bodyPr>
          <a:lstStyle/>
          <a:p>
            <a:pPr marL="0" marR="0" lvl="1" indent="0" defTabSz="533400" rtl="0" eaLnBrk="1" fontAlgn="auto" latinLnBrk="0" hangingPunct="1">
              <a:lnSpc>
                <a:spcPct val="90000"/>
              </a:lnSpc>
              <a:spcBef>
                <a:spcPct val="0"/>
              </a:spcBef>
              <a:spcAft>
                <a:spcPct val="15000"/>
              </a:spcAft>
              <a:buClrTx/>
              <a:buSzTx/>
              <a:buFontTx/>
              <a:buNone/>
              <a:tabLst/>
              <a:defRPr/>
            </a:pPr>
            <a:r>
              <a:rPr lang="pl-PL" sz="1600" b="1" dirty="0">
                <a:solidFill>
                  <a:schemeClr val="bg1"/>
                </a:solidFill>
                <a:latin typeface="+mj-lt"/>
              </a:rPr>
              <a:t>Stawka 12% (zamiast 15%) będzie dotyczyć przychodów </a:t>
            </a:r>
          </a:p>
          <a:p>
            <a:pPr marL="0" marR="0" lvl="1" indent="0" defTabSz="533400" rtl="0" eaLnBrk="1" fontAlgn="auto" latinLnBrk="0" hangingPunct="1">
              <a:lnSpc>
                <a:spcPct val="90000"/>
              </a:lnSpc>
              <a:spcBef>
                <a:spcPct val="0"/>
              </a:spcBef>
              <a:spcAft>
                <a:spcPct val="15000"/>
              </a:spcAft>
              <a:buClrTx/>
              <a:buSzTx/>
              <a:buFontTx/>
              <a:buNone/>
              <a:tabLst/>
              <a:defRPr/>
            </a:pPr>
            <a:r>
              <a:rPr lang="pl-PL" sz="1600" b="1" dirty="0">
                <a:solidFill>
                  <a:schemeClr val="bg1"/>
                </a:solidFill>
                <a:latin typeface="+mj-lt"/>
              </a:rPr>
              <a:t>ze świadczenia usług: </a:t>
            </a:r>
          </a:p>
        </p:txBody>
      </p:sp>
    </p:spTree>
    <p:extLst>
      <p:ext uri="{BB962C8B-B14F-4D97-AF65-F5344CB8AC3E}">
        <p14:creationId xmlns:p14="http://schemas.microsoft.com/office/powerpoint/2010/main" val="20710046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502920" y="1197660"/>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Mechanizm pobierania maksymalnego 19% lub 20% WHT od płatności ponad 2 mln zł rocznie (</a:t>
            </a:r>
            <a:r>
              <a:rPr lang="pl-PL" sz="1600" b="1" dirty="0">
                <a:solidFill>
                  <a:schemeClr val="accent1"/>
                </a:solidFill>
                <a:latin typeface="Calibri" panose="020F0502020204030204" pitchFamily="34" charset="0"/>
                <a:ea typeface="Open Sans" panose="020B0606030504020204" pitchFamily="34" charset="0"/>
                <a:cs typeface="Calibri" panose="020F0502020204030204" pitchFamily="34" charset="0"/>
              </a:rPr>
              <a:t>WHT </a:t>
            </a:r>
            <a:r>
              <a:rPr lang="pl-PL" sz="1600" b="1" dirty="0" err="1">
                <a:solidFill>
                  <a:schemeClr val="accent1"/>
                </a:solidFill>
                <a:latin typeface="Calibri" panose="020F0502020204030204" pitchFamily="34" charset="0"/>
                <a:ea typeface="Open Sans" panose="020B0606030504020204" pitchFamily="34" charset="0"/>
                <a:cs typeface="Calibri" panose="020F0502020204030204" pitchFamily="34" charset="0"/>
              </a:rPr>
              <a:t>pay</a:t>
            </a:r>
            <a:r>
              <a:rPr lang="pl-PL" sz="1600" b="1" dirty="0">
                <a:solidFill>
                  <a:schemeClr val="accent1"/>
                </a:solidFill>
                <a:latin typeface="Calibri" panose="020F0502020204030204" pitchFamily="34" charset="0"/>
                <a:ea typeface="Open Sans" panose="020B0606030504020204" pitchFamily="34" charset="0"/>
                <a:cs typeface="Calibri" panose="020F0502020204030204" pitchFamily="34" charset="0"/>
              </a:rPr>
              <a:t> and </a:t>
            </a:r>
            <a:r>
              <a:rPr lang="pl-PL" sz="1600" b="1" dirty="0" err="1">
                <a:solidFill>
                  <a:schemeClr val="accent1"/>
                </a:solidFill>
                <a:latin typeface="Calibri" panose="020F0502020204030204" pitchFamily="34" charset="0"/>
                <a:ea typeface="Open Sans" panose="020B0606030504020204" pitchFamily="34" charset="0"/>
                <a:cs typeface="Calibri" panose="020F0502020204030204" pitchFamily="34" charset="0"/>
              </a:rPr>
              <a:t>refund</a:t>
            </a:r>
            <a:r>
              <a:rPr lang="pl-PL" sz="1600" dirty="0">
                <a:cs typeface="Calibri" panose="020F0502020204030204" pitchFamily="34" charset="0"/>
              </a:rPr>
              <a:t>) – tylko dla:</a:t>
            </a:r>
          </a:p>
          <a:p>
            <a:pPr marL="590550" lvl="2" indent="-285750">
              <a:buClr>
                <a:srgbClr val="92D050"/>
              </a:buClr>
            </a:pPr>
            <a:r>
              <a:rPr lang="pl-PL" sz="1600" b="1" dirty="0">
                <a:cs typeface="Calibri" panose="020F0502020204030204" pitchFamily="34" charset="0"/>
              </a:rPr>
              <a:t>dywidend, odsetek i należności licencyjnych </a:t>
            </a:r>
          </a:p>
          <a:p>
            <a:pPr marL="590550" lvl="2" indent="-285750">
              <a:buClr>
                <a:srgbClr val="92D050"/>
              </a:buClr>
            </a:pPr>
            <a:r>
              <a:rPr lang="pl-PL" sz="1600" dirty="0">
                <a:cs typeface="Calibri" panose="020F0502020204030204" pitchFamily="34" charset="0"/>
              </a:rPr>
              <a:t>płaconych do </a:t>
            </a:r>
            <a:r>
              <a:rPr lang="pl-PL" sz="1600" b="1" dirty="0">
                <a:cs typeface="Calibri" panose="020F0502020204030204" pitchFamily="34" charset="0"/>
              </a:rPr>
              <a:t>zagranicznych</a:t>
            </a:r>
            <a:r>
              <a:rPr lang="pl-PL" sz="1600" dirty="0">
                <a:cs typeface="Calibri" panose="020F0502020204030204" pitchFamily="34" charset="0"/>
              </a:rPr>
              <a:t> podmiotów </a:t>
            </a:r>
            <a:r>
              <a:rPr lang="pl-PL" sz="1600" b="1" dirty="0">
                <a:cs typeface="Calibri" panose="020F0502020204030204" pitchFamily="34" charset="0"/>
              </a:rPr>
              <a:t>powiązanych</a:t>
            </a:r>
            <a:r>
              <a:rPr lang="pl-PL" sz="1600" dirty="0">
                <a:cs typeface="Calibri" panose="020F0502020204030204" pitchFamily="34" charset="0"/>
              </a:rPr>
              <a:t> </a:t>
            </a:r>
          </a:p>
          <a:p>
            <a:pPr marL="285750" indent="-285750">
              <a:buClr>
                <a:srgbClr val="92D050"/>
              </a:buClr>
              <a:buFont typeface="Wingdings" panose="05000000000000000000" pitchFamily="2" charset="2"/>
              <a:buChar char="§"/>
            </a:pPr>
            <a:r>
              <a:rPr lang="pl-PL" sz="1600" dirty="0">
                <a:cs typeface="Calibri" panose="020F0502020204030204" pitchFamily="34" charset="0"/>
              </a:rPr>
              <a:t>Zastosowanie niższej stawki WHT z UPO lub zwolnienia z ustawy pod warunkiem:</a:t>
            </a:r>
          </a:p>
          <a:p>
            <a:pPr marL="590550" lvl="2" indent="-285750">
              <a:buClr>
                <a:srgbClr val="92D050"/>
              </a:buClr>
            </a:pPr>
            <a:r>
              <a:rPr lang="pl-PL" sz="1600" dirty="0">
                <a:cs typeface="Calibri" panose="020F0502020204030204" pitchFamily="34" charset="0"/>
              </a:rPr>
              <a:t>złożenia elektronicznie przez kierownika jednostki – płatnika (przez </a:t>
            </a:r>
            <a:r>
              <a:rPr lang="pl-PL" sz="1600" b="1" dirty="0">
                <a:cs typeface="Calibri" panose="020F0502020204030204" pitchFamily="34" charset="0"/>
              </a:rPr>
              <a:t>wyznaczoną osobę</a:t>
            </a:r>
            <a:r>
              <a:rPr lang="pl-PL" sz="1600" dirty="0">
                <a:cs typeface="Calibri" panose="020F0502020204030204" pitchFamily="34" charset="0"/>
              </a:rPr>
              <a:t>, ale nigdy przez pełnomocnika) specjalnego oświadczenia do organu podatkowego (WH-OSC), albo</a:t>
            </a:r>
          </a:p>
          <a:p>
            <a:pPr marL="590550" lvl="2" indent="-285750">
              <a:buClr>
                <a:srgbClr val="92D050"/>
              </a:buClr>
            </a:pPr>
            <a:r>
              <a:rPr lang="pl-PL" sz="1600" dirty="0">
                <a:cs typeface="Calibri" panose="020F0502020204030204" pitchFamily="34" charset="0"/>
              </a:rPr>
              <a:t>posiadania wydanej przez Lubelski Urząd Skarbowy opinii o stosowaniu preferencji (dawniej: o stosowaniu zwolnienia)</a:t>
            </a:r>
          </a:p>
          <a:p>
            <a:pPr marL="285750" indent="-285750">
              <a:buClr>
                <a:srgbClr val="92D050"/>
              </a:buClr>
              <a:buFont typeface="Wingdings" panose="05000000000000000000" pitchFamily="2" charset="2"/>
              <a:buChar char="§"/>
            </a:pPr>
            <a:r>
              <a:rPr lang="pl-PL" sz="1600" dirty="0">
                <a:cs typeface="Calibri" panose="020F0502020204030204" pitchFamily="34" charset="0"/>
              </a:rPr>
              <a:t>Nowa </a:t>
            </a:r>
            <a:r>
              <a:rPr lang="pl-PL" sz="1600" b="1" dirty="0">
                <a:cs typeface="Calibri" panose="020F0502020204030204" pitchFamily="34" charset="0"/>
              </a:rPr>
              <a:t>opinia o stosowaniu preferencji</a:t>
            </a:r>
            <a:r>
              <a:rPr lang="pl-PL" sz="1600" dirty="0">
                <a:cs typeface="Calibri" panose="020F0502020204030204" pitchFamily="34" charset="0"/>
              </a:rPr>
              <a:t>:</a:t>
            </a:r>
          </a:p>
          <a:p>
            <a:pPr marL="590550" lvl="2" indent="-285750">
              <a:buClr>
                <a:srgbClr val="92D050"/>
              </a:buClr>
            </a:pPr>
            <a:r>
              <a:rPr lang="pl-PL" sz="1600" dirty="0">
                <a:cs typeface="Calibri" panose="020F0502020204030204" pitchFamily="34" charset="0"/>
              </a:rPr>
              <a:t>wydawana też na potrzeby niższych stawek WHT z </a:t>
            </a:r>
            <a:r>
              <a:rPr lang="pl-PL" sz="1600" b="1" dirty="0">
                <a:cs typeface="Calibri" panose="020F0502020204030204" pitchFamily="34" charset="0"/>
              </a:rPr>
              <a:t>UPO</a:t>
            </a:r>
            <a:r>
              <a:rPr lang="pl-PL" sz="1600" dirty="0">
                <a:cs typeface="Calibri" panose="020F0502020204030204" pitchFamily="34" charset="0"/>
              </a:rPr>
              <a:t> i wobec </a:t>
            </a:r>
            <a:r>
              <a:rPr lang="pl-PL" sz="1600" b="1" dirty="0">
                <a:cs typeface="Calibri" panose="020F0502020204030204" pitchFamily="34" charset="0"/>
              </a:rPr>
              <a:t>wszystkich podmiotów</a:t>
            </a:r>
          </a:p>
          <a:p>
            <a:pPr marL="590550" lvl="2" indent="-285750">
              <a:buClr>
                <a:srgbClr val="92D050"/>
              </a:buClr>
            </a:pPr>
            <a:r>
              <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na wniosek podatnika, </a:t>
            </a:r>
            <a:r>
              <a:rPr lang="pl-PL" sz="1600" dirty="0">
                <a:solidFill>
                  <a:prstClr val="black"/>
                </a:solidFill>
                <a:latin typeface="Calibri" panose="020F0502020204030204" pitchFamily="34" charset="0"/>
                <a:ea typeface="Verdana" panose="020B0604030504040204" pitchFamily="34" charset="0"/>
                <a:cs typeface="Calibri" panose="020F0502020204030204" pitchFamily="34" charset="0"/>
              </a:rPr>
              <a:t>płatnika (</a:t>
            </a:r>
            <a:r>
              <a:rPr lang="pl-PL" sz="1600" b="1" dirty="0">
                <a:solidFill>
                  <a:prstClr val="black"/>
                </a:solidFill>
                <a:latin typeface="Calibri" panose="020F0502020204030204" pitchFamily="34" charset="0"/>
                <a:ea typeface="Verdana" panose="020B0604030504040204" pitchFamily="34" charset="0"/>
                <a:cs typeface="Calibri" panose="020F0502020204030204" pitchFamily="34" charset="0"/>
              </a:rPr>
              <a:t>brak konieczności poniesienia ekonomicznego ciężaru podatku</a:t>
            </a:r>
            <a:r>
              <a:rPr lang="pl-PL" sz="1600" dirty="0">
                <a:solidFill>
                  <a:prstClr val="black"/>
                </a:solidFill>
                <a:latin typeface="Calibri" panose="020F0502020204030204" pitchFamily="34" charset="0"/>
                <a:ea typeface="Verdana" panose="020B0604030504040204" pitchFamily="34" charset="0"/>
                <a:cs typeface="Calibri" panose="020F0502020204030204" pitchFamily="34" charset="0"/>
              </a:rPr>
              <a:t>) lub podmiotu </a:t>
            </a:r>
            <a:r>
              <a:rPr lang="pl-PL" sz="1600" b="1" dirty="0">
                <a:solidFill>
                  <a:prstClr val="black"/>
                </a:solidFill>
                <a:latin typeface="Calibri" panose="020F0502020204030204" pitchFamily="34" charset="0"/>
                <a:ea typeface="Verdana" panose="020B0604030504040204" pitchFamily="34" charset="0"/>
                <a:cs typeface="Calibri" panose="020F0502020204030204" pitchFamily="34" charset="0"/>
              </a:rPr>
              <a:t>dokonującego wypłat pożytków z papierów wartościowych </a:t>
            </a:r>
            <a:r>
              <a:rPr lang="pl-PL" sz="1600" dirty="0">
                <a:solidFill>
                  <a:prstClr val="black"/>
                </a:solidFill>
                <a:latin typeface="Calibri" panose="020F0502020204030204" pitchFamily="34" charset="0"/>
                <a:ea typeface="Verdana" panose="020B0604030504040204" pitchFamily="34" charset="0"/>
                <a:cs typeface="Calibri" panose="020F0502020204030204" pitchFamily="34" charset="0"/>
              </a:rPr>
              <a:t>zapisanych na rachunkach lub rachunkach zbiorczych</a:t>
            </a:r>
          </a:p>
          <a:p>
            <a:pPr marL="285750" indent="-285750">
              <a:buClr>
                <a:srgbClr val="92D050"/>
              </a:buClr>
              <a:buFont typeface="Wingdings" panose="05000000000000000000" pitchFamily="2" charset="2"/>
              <a:buChar char="§"/>
            </a:pPr>
            <a:r>
              <a:rPr lang="pl-PL" sz="1600" dirty="0">
                <a:cs typeface="Calibri" panose="020F0502020204030204" pitchFamily="34" charset="0"/>
              </a:rPr>
              <a:t>Akceptowalne kopie </a:t>
            </a:r>
            <a:r>
              <a:rPr lang="pl-PL" sz="1600" b="1" dirty="0">
                <a:cs typeface="Calibri" panose="020F0502020204030204" pitchFamily="34" charset="0"/>
              </a:rPr>
              <a:t>certyfikatów rezydencji</a:t>
            </a:r>
            <a:r>
              <a:rPr lang="pl-PL" sz="1600" dirty="0">
                <a:cs typeface="Calibri" panose="020F0502020204030204" pitchFamily="34" charset="0"/>
              </a:rPr>
              <a:t> – niezależnie od kwoty i rodzaju płatności</a:t>
            </a:r>
          </a:p>
          <a:p>
            <a:pPr marL="285750" indent="-285750">
              <a:buClr>
                <a:srgbClr val="92D050"/>
              </a:buClr>
              <a:buFont typeface="Wingdings" panose="05000000000000000000" pitchFamily="2" charset="2"/>
              <a:buChar char="§"/>
            </a:pPr>
            <a:r>
              <a:rPr lang="pl-PL" sz="1600" dirty="0">
                <a:cs typeface="Calibri" panose="020F0502020204030204" pitchFamily="34" charset="0"/>
              </a:rPr>
              <a:t>Zmiana w </a:t>
            </a:r>
            <a:r>
              <a:rPr lang="pl-PL" sz="1600" b="1" dirty="0">
                <a:cs typeface="Calibri" panose="020F0502020204030204" pitchFamily="34" charset="0"/>
              </a:rPr>
              <a:t>definicji beneficjenta rzeczywistego </a:t>
            </a:r>
            <a:r>
              <a:rPr lang="pl-PL" sz="1600" dirty="0">
                <a:cs typeface="Calibri" panose="020F0502020204030204" pitchFamily="34" charset="0"/>
              </a:rPr>
              <a:t>– usunięcie odwołania do przepisów o CFC, przy zachowaniu wymogu prowadzenia rzeczywistej działalności gospodarczej</a:t>
            </a:r>
          </a:p>
        </p:txBody>
      </p:sp>
      <p:sp>
        <p:nvSpPr>
          <p:cNvPr id="6" name="Title 3">
            <a:extLst>
              <a:ext uri="{FF2B5EF4-FFF2-40B4-BE49-F238E27FC236}">
                <a16:creationId xmlns:a16="http://schemas.microsoft.com/office/drawing/2014/main" id="{33A3A088-BE8D-4492-8C29-9A8C0D8F2494}"/>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WHT</a:t>
            </a:r>
            <a:endParaRPr lang="pl-PL" dirty="0">
              <a:solidFill>
                <a:srgbClr val="86BC25"/>
              </a:solidFill>
              <a:cs typeface="Calibri" panose="020F0502020204030204" pitchFamily="34" charset="0"/>
            </a:endParaRPr>
          </a:p>
        </p:txBody>
      </p:sp>
      <p:sp>
        <p:nvSpPr>
          <p:cNvPr id="7" name="Freeform 598">
            <a:extLst>
              <a:ext uri="{FF2B5EF4-FFF2-40B4-BE49-F238E27FC236}">
                <a16:creationId xmlns:a16="http://schemas.microsoft.com/office/drawing/2014/main" id="{92A5DF8A-4283-482D-BF1D-1166820F2614}"/>
              </a:ext>
            </a:extLst>
          </p:cNvPr>
          <p:cNvSpPr>
            <a:spLocks noChangeAspect="1" noEditPoints="1"/>
          </p:cNvSpPr>
          <p:nvPr/>
        </p:nvSpPr>
        <p:spPr bwMode="auto">
          <a:xfrm>
            <a:off x="748341" y="1578835"/>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Freeform 598">
            <a:extLst>
              <a:ext uri="{FF2B5EF4-FFF2-40B4-BE49-F238E27FC236}">
                <a16:creationId xmlns:a16="http://schemas.microsoft.com/office/drawing/2014/main" id="{1CA367E3-E7F9-43FC-9CF4-7E3DBA7AF469}"/>
              </a:ext>
            </a:extLst>
          </p:cNvPr>
          <p:cNvSpPr>
            <a:spLocks noChangeAspect="1" noEditPoints="1"/>
          </p:cNvSpPr>
          <p:nvPr/>
        </p:nvSpPr>
        <p:spPr bwMode="auto">
          <a:xfrm>
            <a:off x="748341" y="1960010"/>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9" name="Freeform 598">
            <a:extLst>
              <a:ext uri="{FF2B5EF4-FFF2-40B4-BE49-F238E27FC236}">
                <a16:creationId xmlns:a16="http://schemas.microsoft.com/office/drawing/2014/main" id="{97C107F2-7FDA-4561-AF0C-AF49C6A54407}"/>
              </a:ext>
            </a:extLst>
          </p:cNvPr>
          <p:cNvSpPr>
            <a:spLocks noChangeAspect="1" noEditPoints="1"/>
          </p:cNvSpPr>
          <p:nvPr/>
        </p:nvSpPr>
        <p:spPr bwMode="auto">
          <a:xfrm>
            <a:off x="748341" y="2693884"/>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0" name="Freeform 598">
            <a:extLst>
              <a:ext uri="{FF2B5EF4-FFF2-40B4-BE49-F238E27FC236}">
                <a16:creationId xmlns:a16="http://schemas.microsoft.com/office/drawing/2014/main" id="{BB1F20FD-B3DA-40EC-B46D-09403A2888BD}"/>
              </a:ext>
            </a:extLst>
          </p:cNvPr>
          <p:cNvSpPr>
            <a:spLocks noChangeAspect="1" noEditPoints="1"/>
          </p:cNvSpPr>
          <p:nvPr/>
        </p:nvSpPr>
        <p:spPr bwMode="auto">
          <a:xfrm>
            <a:off x="748341" y="3294641"/>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1" name="Freeform 598">
            <a:extLst>
              <a:ext uri="{FF2B5EF4-FFF2-40B4-BE49-F238E27FC236}">
                <a16:creationId xmlns:a16="http://schemas.microsoft.com/office/drawing/2014/main" id="{BAAF6720-9675-4EC2-92E1-875081EFC5D8}"/>
              </a:ext>
            </a:extLst>
          </p:cNvPr>
          <p:cNvSpPr>
            <a:spLocks noChangeAspect="1" noEditPoints="1"/>
          </p:cNvSpPr>
          <p:nvPr/>
        </p:nvSpPr>
        <p:spPr bwMode="auto">
          <a:xfrm>
            <a:off x="748341" y="4038789"/>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2" name="Freeform 598">
            <a:extLst>
              <a:ext uri="{FF2B5EF4-FFF2-40B4-BE49-F238E27FC236}">
                <a16:creationId xmlns:a16="http://schemas.microsoft.com/office/drawing/2014/main" id="{6DF80764-0436-4CF4-AA23-60A5F1C89DEB}"/>
              </a:ext>
            </a:extLst>
          </p:cNvPr>
          <p:cNvSpPr>
            <a:spLocks noChangeAspect="1" noEditPoints="1"/>
          </p:cNvSpPr>
          <p:nvPr/>
        </p:nvSpPr>
        <p:spPr bwMode="auto">
          <a:xfrm>
            <a:off x="748341" y="4435051"/>
            <a:ext cx="252000"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6" name="Text Placeholder 1">
            <a:extLst>
              <a:ext uri="{FF2B5EF4-FFF2-40B4-BE49-F238E27FC236}">
                <a16:creationId xmlns:a16="http://schemas.microsoft.com/office/drawing/2014/main" id="{E9ED555A-66A9-410F-B288-1DB3D252456A}"/>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2000" dirty="0">
                <a:latin typeface="+mj-lt"/>
              </a:rPr>
              <a:t>Podatek u źródła w roku 2022</a:t>
            </a:r>
          </a:p>
        </p:txBody>
      </p:sp>
    </p:spTree>
    <p:extLst>
      <p:ext uri="{BB962C8B-B14F-4D97-AF65-F5344CB8AC3E}">
        <p14:creationId xmlns:p14="http://schemas.microsoft.com/office/powerpoint/2010/main" val="59112245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ark, night&#10;&#10;Description automatically generated">
            <a:extLst>
              <a:ext uri="{FF2B5EF4-FFF2-40B4-BE49-F238E27FC236}">
                <a16:creationId xmlns:a16="http://schemas.microsoft.com/office/drawing/2014/main" id="{B3B2D2C2-D951-47BE-864C-1C9B4C2D0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652025" y="1"/>
            <a:ext cx="2539973" cy="2296535"/>
          </a:xfrm>
          <a:prstGeom prst="rect">
            <a:avLst/>
          </a:prstGeom>
        </p:spPr>
      </p:pic>
      <p:sp>
        <p:nvSpPr>
          <p:cNvPr id="14" name="Rectangle 13">
            <a:extLst>
              <a:ext uri="{FF2B5EF4-FFF2-40B4-BE49-F238E27FC236}">
                <a16:creationId xmlns:a16="http://schemas.microsoft.com/office/drawing/2014/main" id="{3CE2FEA5-4E91-4513-B4B8-9F051C46DFC0}"/>
              </a:ext>
            </a:extLst>
          </p:cNvPr>
          <p:cNvSpPr/>
          <p:nvPr/>
        </p:nvSpPr>
        <p:spPr bwMode="gray">
          <a:xfrm>
            <a:off x="6572815" y="1961994"/>
            <a:ext cx="5619186" cy="2228920"/>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sp>
        <p:nvSpPr>
          <p:cNvPr id="12" name="Rectangle 11">
            <a:extLst>
              <a:ext uri="{FF2B5EF4-FFF2-40B4-BE49-F238E27FC236}">
                <a16:creationId xmlns:a16="http://schemas.microsoft.com/office/drawing/2014/main" id="{5F3989D1-52A5-4F17-B1D6-C42C950611F8}"/>
              </a:ext>
            </a:extLst>
          </p:cNvPr>
          <p:cNvSpPr/>
          <p:nvPr/>
        </p:nvSpPr>
        <p:spPr bwMode="gray">
          <a:xfrm>
            <a:off x="1" y="1853745"/>
            <a:ext cx="5619184" cy="2337169"/>
          </a:xfrm>
          <a:prstGeom prst="rect">
            <a:avLst/>
          </a:prstGeom>
          <a:solidFill>
            <a:schemeClr val="bg1"/>
          </a:solidFill>
          <a:ln w="19050" algn="ctr">
            <a:noFill/>
            <a:miter lim="800000"/>
            <a:headEnd/>
            <a:tailEnd/>
          </a:ln>
          <a:effectLst>
            <a:outerShdw blurRad="139700" sx="102000" sy="102000" algn="ctr" rotWithShape="0">
              <a:prstClr val="black">
                <a:alpha val="15000"/>
              </a:prstClr>
            </a:outerShdw>
          </a:effectLst>
        </p:spPr>
        <p:txBody>
          <a:bodyPr wrap="square" lIns="88900" tIns="88900" rIns="88900" bIns="88900" rtlCol="0" anchor="ctr"/>
          <a:lstStyle/>
          <a:p>
            <a:pPr algn="ctr">
              <a:lnSpc>
                <a:spcPct val="106000"/>
              </a:lnSpc>
            </a:pPr>
            <a:endParaRPr lang="pl-PL" sz="1600" b="1" dirty="0">
              <a:solidFill>
                <a:schemeClr val="bg1"/>
              </a:solidFill>
              <a:latin typeface="+mj-lt"/>
            </a:endParaRPr>
          </a:p>
        </p:txBody>
      </p:sp>
      <p:sp>
        <p:nvSpPr>
          <p:cNvPr id="2" name="Text Placeholder 1">
            <a:extLst>
              <a:ext uri="{FF2B5EF4-FFF2-40B4-BE49-F238E27FC236}">
                <a16:creationId xmlns:a16="http://schemas.microsoft.com/office/drawing/2014/main" id="{0581CEEB-9144-4DDC-AB60-D452ED5FCB8B}"/>
              </a:ext>
            </a:extLst>
          </p:cNvPr>
          <p:cNvSpPr>
            <a:spLocks noGrp="1"/>
          </p:cNvSpPr>
          <p:nvPr>
            <p:ph type="body" sz="quarter" idx="13"/>
          </p:nvPr>
        </p:nvSpPr>
        <p:spPr>
          <a:xfrm>
            <a:off x="501651" y="651601"/>
            <a:ext cx="11188700" cy="757255"/>
          </a:xfrm>
        </p:spPr>
        <p:txBody>
          <a:bodyPr/>
          <a:lstStyle/>
          <a:p>
            <a:r>
              <a:rPr lang="pl-PL" dirty="0">
                <a:latin typeface="+mj-lt"/>
              </a:rPr>
              <a:t>Stawki ryczałtu dla niektórych grup zawodów</a:t>
            </a:r>
            <a:endParaRPr lang="pl-PL" sz="1400" dirty="0">
              <a:latin typeface="+mj-lt"/>
            </a:endParaRPr>
          </a:p>
        </p:txBody>
      </p:sp>
      <p:sp>
        <p:nvSpPr>
          <p:cNvPr id="3" name="Title 2">
            <a:extLst>
              <a:ext uri="{FF2B5EF4-FFF2-40B4-BE49-F238E27FC236}">
                <a16:creationId xmlns:a16="http://schemas.microsoft.com/office/drawing/2014/main" id="{8B7CF4CA-CEE4-4162-8F32-5C5F623C4386}"/>
              </a:ext>
            </a:extLst>
          </p:cNvPr>
          <p:cNvSpPr>
            <a:spLocks noGrp="1"/>
          </p:cNvSpPr>
          <p:nvPr>
            <p:ph type="title"/>
          </p:nvPr>
        </p:nvSpPr>
        <p:spPr>
          <a:xfrm>
            <a:off x="501651" y="317502"/>
            <a:ext cx="11188700" cy="334099"/>
          </a:xfrm>
        </p:spPr>
        <p:txBody>
          <a:bodyPr/>
          <a:lstStyle/>
          <a:p>
            <a:r>
              <a:rPr lang="pl-PL" dirty="0">
                <a:latin typeface="+mj-lt"/>
              </a:rPr>
              <a:t>Działalność gospodarcza – zmiany w Polskim Ładzie</a:t>
            </a:r>
          </a:p>
        </p:txBody>
      </p:sp>
      <p:sp>
        <p:nvSpPr>
          <p:cNvPr id="5" name="Text Placeholder 3">
            <a:extLst>
              <a:ext uri="{FF2B5EF4-FFF2-40B4-BE49-F238E27FC236}">
                <a16:creationId xmlns:a16="http://schemas.microsoft.com/office/drawing/2014/main" id="{9A0FF88C-A752-45C6-95EF-693A5E5E2A8C}"/>
              </a:ext>
            </a:extLst>
          </p:cNvPr>
          <p:cNvSpPr txBox="1">
            <a:spLocks/>
          </p:cNvSpPr>
          <p:nvPr/>
        </p:nvSpPr>
        <p:spPr bwMode="gray">
          <a:xfrm>
            <a:off x="501651" y="1362703"/>
            <a:ext cx="11188700" cy="5297196"/>
          </a:xfrm>
          <a:prstGeom prst="rect">
            <a:avLst/>
          </a:prstGeom>
        </p:spPr>
        <p:txBody>
          <a:bodyPr vert="horz" lIns="0" tIns="0" rIns="0" bIns="0" rtlCol="0">
            <a:noAutofit/>
          </a:bodyPr>
          <a:lstStyle/>
          <a:p>
            <a:pPr defTabSz="727510">
              <a:spcAft>
                <a:spcPts val="796"/>
              </a:spcAft>
              <a:buSzPct val="100000"/>
              <a:tabLst>
                <a:tab pos="4001304" algn="r"/>
              </a:tabLst>
            </a:pPr>
            <a:endParaRPr lang="pl-PL" sz="1250" i="1" dirty="0">
              <a:solidFill>
                <a:srgbClr val="2C5234"/>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C4A5BBF8-74AF-4867-9CF8-455F740F15A0}"/>
              </a:ext>
            </a:extLst>
          </p:cNvPr>
          <p:cNvSpPr txBox="1"/>
          <p:nvPr/>
        </p:nvSpPr>
        <p:spPr>
          <a:xfrm>
            <a:off x="377233" y="2762881"/>
            <a:ext cx="4194768" cy="830997"/>
          </a:xfrm>
          <a:prstGeom prst="rect">
            <a:avLst/>
          </a:prstGeom>
          <a:noFill/>
        </p:spPr>
        <p:txBody>
          <a:bodyPr wrap="square">
            <a:spAutoFit/>
          </a:bodyPr>
          <a:lstStyle/>
          <a:p>
            <a:pPr marL="171450" lvl="0" indent="-171450">
              <a:buFont typeface="Arial" panose="020B0604020202020204" pitchFamily="34" charset="0"/>
              <a:buChar char="•"/>
            </a:pPr>
            <a:r>
              <a:rPr lang="pl-PL" sz="1200" kern="1200" dirty="0">
                <a:solidFill>
                  <a:schemeClr val="dk1"/>
                </a:solidFill>
                <a:effectLst/>
                <a:latin typeface="+mn-lt"/>
                <a:ea typeface="+mn-ea"/>
                <a:cs typeface="+mn-cs"/>
              </a:rPr>
              <a:t>agentów ubezpieczeniowych, </a:t>
            </a:r>
          </a:p>
          <a:p>
            <a:pPr marL="171450" lvl="0" indent="-171450">
              <a:buFont typeface="Arial" panose="020B0604020202020204" pitchFamily="34" charset="0"/>
              <a:buChar char="•"/>
            </a:pPr>
            <a:r>
              <a:rPr lang="pl-PL" sz="1200" kern="1200" dirty="0">
                <a:solidFill>
                  <a:schemeClr val="dk1"/>
                </a:solidFill>
                <a:effectLst/>
                <a:latin typeface="+mn-lt"/>
                <a:ea typeface="+mn-ea"/>
                <a:cs typeface="+mn-cs"/>
              </a:rPr>
              <a:t>agentów oferujących ubezpieczenia uzupełniające, </a:t>
            </a:r>
          </a:p>
          <a:p>
            <a:pPr marL="171450" lvl="0" indent="-171450">
              <a:buFont typeface="Arial" panose="020B0604020202020204" pitchFamily="34" charset="0"/>
              <a:buChar char="•"/>
            </a:pPr>
            <a:r>
              <a:rPr lang="pl-PL" sz="1200" kern="1200" dirty="0">
                <a:solidFill>
                  <a:schemeClr val="dk1"/>
                </a:solidFill>
                <a:effectLst/>
                <a:latin typeface="+mn-lt"/>
                <a:ea typeface="+mn-ea"/>
                <a:cs typeface="+mn-cs"/>
              </a:rPr>
              <a:t>brokerów reasekuracyjnych, </a:t>
            </a:r>
          </a:p>
          <a:p>
            <a:pPr marL="171450" lvl="0" indent="-171450">
              <a:buFont typeface="Arial" panose="020B0604020202020204" pitchFamily="34" charset="0"/>
              <a:buChar char="•"/>
            </a:pPr>
            <a:r>
              <a:rPr lang="pl-PL" sz="1200" kern="1200" dirty="0">
                <a:solidFill>
                  <a:schemeClr val="dk1"/>
                </a:solidFill>
                <a:effectLst/>
                <a:latin typeface="+mn-lt"/>
                <a:ea typeface="+mn-ea"/>
                <a:cs typeface="+mn-cs"/>
              </a:rPr>
              <a:t>brokerów ubezpieczeniowych</a:t>
            </a:r>
          </a:p>
        </p:txBody>
      </p:sp>
      <p:sp>
        <p:nvSpPr>
          <p:cNvPr id="8" name="Rectangle 7">
            <a:extLst>
              <a:ext uri="{FF2B5EF4-FFF2-40B4-BE49-F238E27FC236}">
                <a16:creationId xmlns:a16="http://schemas.microsoft.com/office/drawing/2014/main" id="{90D2A5A6-5E8C-49A6-B350-FD5D987A8294}"/>
              </a:ext>
            </a:extLst>
          </p:cNvPr>
          <p:cNvSpPr/>
          <p:nvPr/>
        </p:nvSpPr>
        <p:spPr bwMode="gray">
          <a:xfrm>
            <a:off x="1" y="1801583"/>
            <a:ext cx="5619184" cy="75725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accent1"/>
              </a:solidFill>
              <a:latin typeface="+mj-lt"/>
            </a:endParaRPr>
          </a:p>
        </p:txBody>
      </p:sp>
      <p:sp>
        <p:nvSpPr>
          <p:cNvPr id="9" name="TextBox 8">
            <a:extLst>
              <a:ext uri="{FF2B5EF4-FFF2-40B4-BE49-F238E27FC236}">
                <a16:creationId xmlns:a16="http://schemas.microsoft.com/office/drawing/2014/main" id="{FC47296B-803C-496A-9A51-7D8CD4AAD7E7}"/>
              </a:ext>
            </a:extLst>
          </p:cNvPr>
          <p:cNvSpPr txBox="1"/>
          <p:nvPr/>
        </p:nvSpPr>
        <p:spPr>
          <a:xfrm>
            <a:off x="511807" y="1853870"/>
            <a:ext cx="4273551" cy="757130"/>
          </a:xfrm>
          <a:prstGeom prst="rect">
            <a:avLst/>
          </a:prstGeom>
          <a:noFill/>
        </p:spPr>
        <p:txBody>
          <a:bodyPr wrap="square" lIns="0">
            <a:spAutoFit/>
          </a:bodyPr>
          <a:lstStyle/>
          <a:p>
            <a:pPr marL="0" marR="0" lvl="1" indent="0" defTabSz="533400" rtl="0" eaLnBrk="1" fontAlgn="auto" latinLnBrk="0" hangingPunct="1">
              <a:lnSpc>
                <a:spcPct val="90000"/>
              </a:lnSpc>
              <a:spcBef>
                <a:spcPct val="0"/>
              </a:spcBef>
              <a:spcAft>
                <a:spcPct val="15000"/>
              </a:spcAft>
              <a:buClrTx/>
              <a:buSzTx/>
              <a:buFontTx/>
              <a:buNone/>
              <a:tabLst/>
              <a:defRPr/>
            </a:pPr>
            <a:r>
              <a:rPr lang="pl-PL" sz="1600" b="1" dirty="0">
                <a:solidFill>
                  <a:schemeClr val="bg1"/>
                </a:solidFill>
                <a:latin typeface="+mj-lt"/>
              </a:rPr>
              <a:t>Stawka 17% przewidziana jest dla przychodów ze świadczenia usług w ramach tzw. wolnych zawodów przez:</a:t>
            </a:r>
          </a:p>
        </p:txBody>
      </p:sp>
      <p:sp>
        <p:nvSpPr>
          <p:cNvPr id="10" name="Rectangle 9">
            <a:extLst>
              <a:ext uri="{FF2B5EF4-FFF2-40B4-BE49-F238E27FC236}">
                <a16:creationId xmlns:a16="http://schemas.microsoft.com/office/drawing/2014/main" id="{C77A8C20-10E2-422C-AE85-602FFF151CA2}"/>
              </a:ext>
            </a:extLst>
          </p:cNvPr>
          <p:cNvSpPr/>
          <p:nvPr/>
        </p:nvSpPr>
        <p:spPr bwMode="gray">
          <a:xfrm>
            <a:off x="6572816" y="1801583"/>
            <a:ext cx="5619185" cy="757255"/>
          </a:xfrm>
          <a:prstGeom prst="rect">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accent1"/>
              </a:solidFill>
              <a:latin typeface="+mj-lt"/>
            </a:endParaRPr>
          </a:p>
        </p:txBody>
      </p:sp>
      <p:sp>
        <p:nvSpPr>
          <p:cNvPr id="11" name="TextBox 10">
            <a:extLst>
              <a:ext uri="{FF2B5EF4-FFF2-40B4-BE49-F238E27FC236}">
                <a16:creationId xmlns:a16="http://schemas.microsoft.com/office/drawing/2014/main" id="{A1D6A9AD-8F15-4E54-A134-37679DB12247}"/>
              </a:ext>
            </a:extLst>
          </p:cNvPr>
          <p:cNvSpPr txBox="1"/>
          <p:nvPr/>
        </p:nvSpPr>
        <p:spPr>
          <a:xfrm>
            <a:off x="6714262" y="1982604"/>
            <a:ext cx="6256338" cy="313932"/>
          </a:xfrm>
          <a:prstGeom prst="rect">
            <a:avLst/>
          </a:prstGeom>
          <a:noFill/>
        </p:spPr>
        <p:txBody>
          <a:bodyPr wrap="square" lIns="0">
            <a:spAutoFit/>
          </a:bodyPr>
          <a:lstStyle/>
          <a:p>
            <a:pPr marL="0" marR="0" lvl="1" indent="0" defTabSz="533400" rtl="0" eaLnBrk="1" fontAlgn="auto" latinLnBrk="0" hangingPunct="1">
              <a:lnSpc>
                <a:spcPct val="90000"/>
              </a:lnSpc>
              <a:spcBef>
                <a:spcPct val="0"/>
              </a:spcBef>
              <a:spcAft>
                <a:spcPct val="15000"/>
              </a:spcAft>
              <a:buClrTx/>
              <a:buSzTx/>
              <a:buFontTx/>
              <a:buNone/>
              <a:tabLst/>
              <a:defRPr/>
            </a:pPr>
            <a:r>
              <a:rPr lang="pl-PL" sz="1600" b="1" dirty="0">
                <a:solidFill>
                  <a:schemeClr val="bg1"/>
                </a:solidFill>
                <a:latin typeface="+mj-lt"/>
              </a:rPr>
              <a:t>Stawka 15% dotyczy przychodów ze świadczenia usług: </a:t>
            </a:r>
          </a:p>
        </p:txBody>
      </p:sp>
      <p:sp>
        <p:nvSpPr>
          <p:cNvPr id="15" name="TextBox 14">
            <a:extLst>
              <a:ext uri="{FF2B5EF4-FFF2-40B4-BE49-F238E27FC236}">
                <a16:creationId xmlns:a16="http://schemas.microsoft.com/office/drawing/2014/main" id="{00C7500D-E76B-43BA-9141-D446067434C8}"/>
              </a:ext>
            </a:extLst>
          </p:cNvPr>
          <p:cNvSpPr txBox="1"/>
          <p:nvPr/>
        </p:nvSpPr>
        <p:spPr>
          <a:xfrm>
            <a:off x="6753224" y="2802149"/>
            <a:ext cx="5309467" cy="461665"/>
          </a:xfrm>
          <a:prstGeom prst="rect">
            <a:avLst/>
          </a:prstGeom>
          <a:noFill/>
        </p:spPr>
        <p:txBody>
          <a:bodyPr wrap="square">
            <a:spAutoFit/>
          </a:bodyPr>
          <a:lstStyle/>
          <a:p>
            <a:pPr marL="171450" indent="-171450" defTabSz="727510">
              <a:spcAft>
                <a:spcPts val="796"/>
              </a:spcAft>
              <a:buSzPct val="100000"/>
              <a:buFont typeface="Arial" panose="020B0604020202020204" pitchFamily="34" charset="0"/>
              <a:buChar char="•"/>
              <a:tabLst>
                <a:tab pos="4001304" algn="r"/>
              </a:tabLst>
              <a:defRPr/>
            </a:pPr>
            <a:r>
              <a:rPr lang="pl-PL" sz="1200" kern="1200" dirty="0">
                <a:solidFill>
                  <a:schemeClr val="dk1"/>
                </a:solidFill>
                <a:effectLst/>
                <a:latin typeface="+mn-lt"/>
                <a:ea typeface="+mn-ea"/>
                <a:cs typeface="+mn-cs"/>
              </a:rPr>
              <a:t>finansowych i ubezpieczeniowych (PKWiU sekcja K), </a:t>
            </a:r>
            <a:r>
              <a:rPr lang="pl-PL" sz="1200" b="1" u="sng" kern="1200" dirty="0">
                <a:solidFill>
                  <a:schemeClr val="dk1"/>
                </a:solidFill>
                <a:effectLst/>
                <a:latin typeface="+mn-lt"/>
                <a:ea typeface="+mn-ea"/>
                <a:cs typeface="+mn-cs"/>
              </a:rPr>
              <a:t>innych niż świadczone w ramach wolnych zawodów</a:t>
            </a:r>
            <a:endParaRPr lang="pl-PL" sz="1200" i="1" dirty="0">
              <a:solidFill>
                <a:srgbClr val="2C5234"/>
              </a:solidFill>
              <a:latin typeface="+mj-lt"/>
              <a:cs typeface="Calibri Light" panose="020F0302020204030204" pitchFamily="34" charset="0"/>
            </a:endParaRPr>
          </a:p>
        </p:txBody>
      </p:sp>
    </p:spTree>
    <p:extLst>
      <p:ext uri="{BB962C8B-B14F-4D97-AF65-F5344CB8AC3E}">
        <p14:creationId xmlns:p14="http://schemas.microsoft.com/office/powerpoint/2010/main" val="20832187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013EEA4-071F-4B55-9956-FD4C4BA0F592}"/>
              </a:ext>
            </a:extLst>
          </p:cNvPr>
          <p:cNvSpPr>
            <a:spLocks noEditPoints="1"/>
          </p:cNvSpPr>
          <p:nvPr/>
        </p:nvSpPr>
        <p:spPr bwMode="auto">
          <a:xfrm>
            <a:off x="6500813" y="0"/>
            <a:ext cx="5691187" cy="6858000"/>
          </a:xfrm>
          <a:custGeom>
            <a:avLst/>
            <a:gdLst>
              <a:gd name="T0" fmla="*/ 21998 w 25095"/>
              <a:gd name="T1" fmla="*/ 23991 h 30240"/>
              <a:gd name="T2" fmla="*/ 25095 w 25095"/>
              <a:gd name="T3" fmla="*/ 19676 h 30240"/>
              <a:gd name="T4" fmla="*/ 25095 w 25095"/>
              <a:gd name="T5" fmla="*/ 16052 h 30240"/>
              <a:gd name="T6" fmla="*/ 24587 w 25095"/>
              <a:gd name="T7" fmla="*/ 12652 h 30240"/>
              <a:gd name="T8" fmla="*/ 23435 w 25095"/>
              <a:gd name="T9" fmla="*/ 9830 h 30240"/>
              <a:gd name="T10" fmla="*/ 25095 w 25095"/>
              <a:gd name="T11" fmla="*/ 4839 h 30240"/>
              <a:gd name="T12" fmla="*/ 24746 w 25095"/>
              <a:gd name="T13" fmla="*/ 0 h 30240"/>
              <a:gd name="T14" fmla="*/ 16124 w 25095"/>
              <a:gd name="T15" fmla="*/ 2444 h 30240"/>
              <a:gd name="T16" fmla="*/ 12804 w 25095"/>
              <a:gd name="T17" fmla="*/ 2444 h 30240"/>
              <a:gd name="T18" fmla="*/ 5933 w 25095"/>
              <a:gd name="T19" fmla="*/ 2317 h 30240"/>
              <a:gd name="T20" fmla="*/ 5818 w 25095"/>
              <a:gd name="T21" fmla="*/ 2777 h 30240"/>
              <a:gd name="T22" fmla="*/ 1438 w 25095"/>
              <a:gd name="T23" fmla="*/ 8253 h 30240"/>
              <a:gd name="T24" fmla="*/ 305 w 25095"/>
              <a:gd name="T25" fmla="*/ 14636 h 30240"/>
              <a:gd name="T26" fmla="*/ 519 w 25095"/>
              <a:gd name="T27" fmla="*/ 15121 h 30240"/>
              <a:gd name="T28" fmla="*/ 1598 w 25095"/>
              <a:gd name="T29" fmla="*/ 22460 h 30240"/>
              <a:gd name="T30" fmla="*/ 5777 w 25095"/>
              <a:gd name="T31" fmla="*/ 27415 h 30240"/>
              <a:gd name="T32" fmla="*/ 6030 w 25095"/>
              <a:gd name="T33" fmla="*/ 27751 h 30240"/>
              <a:gd name="T34" fmla="*/ 12085 w 25095"/>
              <a:gd name="T35" fmla="*/ 30240 h 30240"/>
              <a:gd name="T36" fmla="*/ 19299 w 25095"/>
              <a:gd name="T37" fmla="*/ 30240 h 30240"/>
              <a:gd name="T38" fmla="*/ 25095 w 25095"/>
              <a:gd name="T39" fmla="*/ 27751 h 30240"/>
              <a:gd name="T40" fmla="*/ 8124 w 25095"/>
              <a:gd name="T41" fmla="*/ 8426 h 30240"/>
              <a:gd name="T42" fmla="*/ 9092 w 25095"/>
              <a:gd name="T43" fmla="*/ 11359 h 30240"/>
              <a:gd name="T44" fmla="*/ 1816 w 25095"/>
              <a:gd name="T45" fmla="*/ 8632 h 30240"/>
              <a:gd name="T46" fmla="*/ 1816 w 25095"/>
              <a:gd name="T47" fmla="*/ 14323 h 30240"/>
              <a:gd name="T48" fmla="*/ 1951 w 25095"/>
              <a:gd name="T49" fmla="*/ 22173 h 30240"/>
              <a:gd name="T50" fmla="*/ 6046 w 25095"/>
              <a:gd name="T51" fmla="*/ 27642 h 30240"/>
              <a:gd name="T52" fmla="*/ 11257 w 25095"/>
              <a:gd name="T53" fmla="*/ 22281 h 30240"/>
              <a:gd name="T54" fmla="*/ 11257 w 25095"/>
              <a:gd name="T55" fmla="*/ 22173 h 30240"/>
              <a:gd name="T56" fmla="*/ 9488 w 25095"/>
              <a:gd name="T57" fmla="*/ 18748 h 30240"/>
              <a:gd name="T58" fmla="*/ 11257 w 25095"/>
              <a:gd name="T59" fmla="*/ 15746 h 30240"/>
              <a:gd name="T60" fmla="*/ 9542 w 25095"/>
              <a:gd name="T61" fmla="*/ 11548 h 30240"/>
              <a:gd name="T62" fmla="*/ 11257 w 25095"/>
              <a:gd name="T63" fmla="*/ 8426 h 30240"/>
              <a:gd name="T64" fmla="*/ 11257 w 25095"/>
              <a:gd name="T65" fmla="*/ 4800 h 30240"/>
              <a:gd name="T66" fmla="*/ 21277 w 25095"/>
              <a:gd name="T67" fmla="*/ 22281 h 30240"/>
              <a:gd name="T68" fmla="*/ 21150 w 25095"/>
              <a:gd name="T69" fmla="*/ 8273 h 30240"/>
              <a:gd name="T70" fmla="*/ 16667 w 25095"/>
              <a:gd name="T71" fmla="*/ 8273 h 30240"/>
              <a:gd name="T72" fmla="*/ 17954 w 25095"/>
              <a:gd name="T73" fmla="*/ 7635 h 30240"/>
              <a:gd name="T74" fmla="*/ 13752 w 25095"/>
              <a:gd name="T75" fmla="*/ 8273 h 30240"/>
              <a:gd name="T76" fmla="*/ 15317 w 25095"/>
              <a:gd name="T77" fmla="*/ 8426 h 30240"/>
              <a:gd name="T78" fmla="*/ 13102 w 25095"/>
              <a:gd name="T79" fmla="*/ 20263 h 30240"/>
              <a:gd name="T80" fmla="*/ 15744 w 25095"/>
              <a:gd name="T81" fmla="*/ 21503 h 30240"/>
              <a:gd name="T82" fmla="*/ 14583 w 25095"/>
              <a:gd name="T83" fmla="*/ 23886 h 30240"/>
              <a:gd name="T84" fmla="*/ 15417 w 25095"/>
              <a:gd name="T85" fmla="*/ 22281 h 30240"/>
              <a:gd name="T86" fmla="*/ 21824 w 25095"/>
              <a:gd name="T87" fmla="*/ 23919 h 30240"/>
              <a:gd name="T88" fmla="*/ 22595 w 25095"/>
              <a:gd name="T89" fmla="*/ 22173 h 30240"/>
              <a:gd name="T90" fmla="*/ 20907 w 25095"/>
              <a:gd name="T91" fmla="*/ 21398 h 30240"/>
              <a:gd name="T92" fmla="*/ 18272 w 25095"/>
              <a:gd name="T93" fmla="*/ 15463 h 30240"/>
              <a:gd name="T94" fmla="*/ 18272 w 25095"/>
              <a:gd name="T95" fmla="*/ 15115 h 30240"/>
              <a:gd name="T96" fmla="*/ 21052 w 25095"/>
              <a:gd name="T97" fmla="*/ 8823 h 30240"/>
              <a:gd name="T98" fmla="*/ 22652 w 25095"/>
              <a:gd name="T99" fmla="*/ 8273 h 30240"/>
              <a:gd name="T100" fmla="*/ 21885 w 25095"/>
              <a:gd name="T101" fmla="*/ 6034 h 30240"/>
              <a:gd name="T102" fmla="*/ 14632 w 25095"/>
              <a:gd name="T103" fmla="*/ 6109 h 30240"/>
              <a:gd name="T104" fmla="*/ 11411 w 25095"/>
              <a:gd name="T105" fmla="*/ 2553 h 30240"/>
              <a:gd name="T106" fmla="*/ 14416 w 25095"/>
              <a:gd name="T107" fmla="*/ 6280 h 30240"/>
              <a:gd name="T108" fmla="*/ 11411 w 25095"/>
              <a:gd name="T109" fmla="*/ 10300 h 30240"/>
              <a:gd name="T110" fmla="*/ 11411 w 25095"/>
              <a:gd name="T111" fmla="*/ 12453 h 30240"/>
              <a:gd name="T112" fmla="*/ 12074 w 25095"/>
              <a:gd name="T113" fmla="*/ 17745 h 30240"/>
              <a:gd name="T114" fmla="*/ 11411 w 25095"/>
              <a:gd name="T115" fmla="*/ 18142 h 30240"/>
              <a:gd name="T116" fmla="*/ 13735 w 25095"/>
              <a:gd name="T117" fmla="*/ 22173 h 30240"/>
              <a:gd name="T118" fmla="*/ 11411 w 25095"/>
              <a:gd name="T119" fmla="*/ 22281 h 30240"/>
              <a:gd name="T120" fmla="*/ 14588 w 25095"/>
              <a:gd name="T121" fmla="*/ 24261 h 30240"/>
              <a:gd name="T122" fmla="*/ 21827 w 25095"/>
              <a:gd name="T123" fmla="*/ 24052 h 3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95" h="30240">
                <a:moveTo>
                  <a:pt x="25095" y="27751"/>
                </a:moveTo>
                <a:lnTo>
                  <a:pt x="25095" y="27642"/>
                </a:lnTo>
                <a:lnTo>
                  <a:pt x="23525" y="27642"/>
                </a:lnTo>
                <a:lnTo>
                  <a:pt x="22060" y="24151"/>
                </a:lnTo>
                <a:lnTo>
                  <a:pt x="25095" y="25422"/>
                </a:lnTo>
                <a:lnTo>
                  <a:pt x="25095" y="25290"/>
                </a:lnTo>
                <a:lnTo>
                  <a:pt x="21998" y="23991"/>
                </a:lnTo>
                <a:lnTo>
                  <a:pt x="22699" y="22281"/>
                </a:lnTo>
                <a:lnTo>
                  <a:pt x="25095" y="22281"/>
                </a:lnTo>
                <a:lnTo>
                  <a:pt x="25095" y="22173"/>
                </a:lnTo>
                <a:lnTo>
                  <a:pt x="22743" y="22173"/>
                </a:lnTo>
                <a:lnTo>
                  <a:pt x="23417" y="20524"/>
                </a:lnTo>
                <a:lnTo>
                  <a:pt x="25095" y="19836"/>
                </a:lnTo>
                <a:lnTo>
                  <a:pt x="25095" y="19676"/>
                </a:lnTo>
                <a:lnTo>
                  <a:pt x="23495" y="20333"/>
                </a:lnTo>
                <a:lnTo>
                  <a:pt x="24472" y="17947"/>
                </a:lnTo>
                <a:lnTo>
                  <a:pt x="25095" y="18209"/>
                </a:lnTo>
                <a:lnTo>
                  <a:pt x="25095" y="18081"/>
                </a:lnTo>
                <a:lnTo>
                  <a:pt x="24516" y="17838"/>
                </a:lnTo>
                <a:lnTo>
                  <a:pt x="25095" y="16423"/>
                </a:lnTo>
                <a:lnTo>
                  <a:pt x="25095" y="16052"/>
                </a:lnTo>
                <a:lnTo>
                  <a:pt x="24387" y="17784"/>
                </a:lnTo>
                <a:lnTo>
                  <a:pt x="18360" y="15252"/>
                </a:lnTo>
                <a:lnTo>
                  <a:pt x="18363" y="15245"/>
                </a:lnTo>
                <a:lnTo>
                  <a:pt x="24462" y="12703"/>
                </a:lnTo>
                <a:lnTo>
                  <a:pt x="25095" y="14253"/>
                </a:lnTo>
                <a:lnTo>
                  <a:pt x="25095" y="13897"/>
                </a:lnTo>
                <a:lnTo>
                  <a:pt x="24587" y="12652"/>
                </a:lnTo>
                <a:lnTo>
                  <a:pt x="25095" y="12440"/>
                </a:lnTo>
                <a:lnTo>
                  <a:pt x="25095" y="12312"/>
                </a:lnTo>
                <a:lnTo>
                  <a:pt x="24542" y="12543"/>
                </a:lnTo>
                <a:lnTo>
                  <a:pt x="23496" y="9980"/>
                </a:lnTo>
                <a:lnTo>
                  <a:pt x="25095" y="10658"/>
                </a:lnTo>
                <a:lnTo>
                  <a:pt x="25095" y="10531"/>
                </a:lnTo>
                <a:lnTo>
                  <a:pt x="23435" y="9830"/>
                </a:lnTo>
                <a:lnTo>
                  <a:pt x="22861" y="8426"/>
                </a:lnTo>
                <a:lnTo>
                  <a:pt x="25095" y="8426"/>
                </a:lnTo>
                <a:lnTo>
                  <a:pt x="25095" y="8273"/>
                </a:lnTo>
                <a:lnTo>
                  <a:pt x="22799" y="8273"/>
                </a:lnTo>
                <a:lnTo>
                  <a:pt x="22051" y="6438"/>
                </a:lnTo>
                <a:lnTo>
                  <a:pt x="22232" y="6007"/>
                </a:lnTo>
                <a:lnTo>
                  <a:pt x="25095" y="4839"/>
                </a:lnTo>
                <a:lnTo>
                  <a:pt x="25095" y="4726"/>
                </a:lnTo>
                <a:lnTo>
                  <a:pt x="22289" y="5869"/>
                </a:lnTo>
                <a:lnTo>
                  <a:pt x="23677" y="2553"/>
                </a:lnTo>
                <a:lnTo>
                  <a:pt x="25095" y="2553"/>
                </a:lnTo>
                <a:lnTo>
                  <a:pt x="25095" y="2444"/>
                </a:lnTo>
                <a:lnTo>
                  <a:pt x="23723" y="2444"/>
                </a:lnTo>
                <a:lnTo>
                  <a:pt x="24746" y="0"/>
                </a:lnTo>
                <a:lnTo>
                  <a:pt x="24629" y="0"/>
                </a:lnTo>
                <a:lnTo>
                  <a:pt x="23601" y="2444"/>
                </a:lnTo>
                <a:lnTo>
                  <a:pt x="20419" y="2444"/>
                </a:lnTo>
                <a:lnTo>
                  <a:pt x="19422" y="0"/>
                </a:lnTo>
                <a:lnTo>
                  <a:pt x="19273" y="0"/>
                </a:lnTo>
                <a:lnTo>
                  <a:pt x="20271" y="2444"/>
                </a:lnTo>
                <a:lnTo>
                  <a:pt x="16124" y="2444"/>
                </a:lnTo>
                <a:lnTo>
                  <a:pt x="17119" y="0"/>
                </a:lnTo>
                <a:lnTo>
                  <a:pt x="16975" y="0"/>
                </a:lnTo>
                <a:lnTo>
                  <a:pt x="15979" y="2444"/>
                </a:lnTo>
                <a:lnTo>
                  <a:pt x="12960" y="2444"/>
                </a:lnTo>
                <a:lnTo>
                  <a:pt x="11936" y="0"/>
                </a:lnTo>
                <a:lnTo>
                  <a:pt x="11778" y="0"/>
                </a:lnTo>
                <a:lnTo>
                  <a:pt x="12804" y="2444"/>
                </a:lnTo>
                <a:lnTo>
                  <a:pt x="11411" y="2444"/>
                </a:lnTo>
                <a:lnTo>
                  <a:pt x="11411" y="0"/>
                </a:lnTo>
                <a:lnTo>
                  <a:pt x="11257" y="0"/>
                </a:lnTo>
                <a:lnTo>
                  <a:pt x="11257" y="2444"/>
                </a:lnTo>
                <a:lnTo>
                  <a:pt x="6030" y="2444"/>
                </a:lnTo>
                <a:lnTo>
                  <a:pt x="6030" y="2366"/>
                </a:lnTo>
                <a:lnTo>
                  <a:pt x="5933" y="2317"/>
                </a:lnTo>
                <a:lnTo>
                  <a:pt x="5884" y="2220"/>
                </a:lnTo>
                <a:lnTo>
                  <a:pt x="5620" y="2220"/>
                </a:lnTo>
                <a:lnTo>
                  <a:pt x="5571" y="2317"/>
                </a:lnTo>
                <a:lnTo>
                  <a:pt x="5473" y="2366"/>
                </a:lnTo>
                <a:lnTo>
                  <a:pt x="5473" y="2624"/>
                </a:lnTo>
                <a:lnTo>
                  <a:pt x="5626" y="2777"/>
                </a:lnTo>
                <a:lnTo>
                  <a:pt x="5818" y="2777"/>
                </a:lnTo>
                <a:lnTo>
                  <a:pt x="8062" y="8273"/>
                </a:lnTo>
                <a:lnTo>
                  <a:pt x="1961" y="8273"/>
                </a:lnTo>
                <a:lnTo>
                  <a:pt x="1898" y="8146"/>
                </a:lnTo>
                <a:lnTo>
                  <a:pt x="1792" y="8093"/>
                </a:lnTo>
                <a:lnTo>
                  <a:pt x="1598" y="8093"/>
                </a:lnTo>
                <a:lnTo>
                  <a:pt x="1491" y="8146"/>
                </a:lnTo>
                <a:lnTo>
                  <a:pt x="1438" y="8253"/>
                </a:lnTo>
                <a:lnTo>
                  <a:pt x="1438" y="8498"/>
                </a:lnTo>
                <a:lnTo>
                  <a:pt x="1591" y="8650"/>
                </a:lnTo>
                <a:lnTo>
                  <a:pt x="1707" y="8650"/>
                </a:lnTo>
                <a:lnTo>
                  <a:pt x="1707" y="14253"/>
                </a:lnTo>
                <a:lnTo>
                  <a:pt x="509" y="14742"/>
                </a:lnTo>
                <a:lnTo>
                  <a:pt x="507" y="14737"/>
                </a:lnTo>
                <a:lnTo>
                  <a:pt x="305" y="14636"/>
                </a:lnTo>
                <a:lnTo>
                  <a:pt x="101" y="14737"/>
                </a:lnTo>
                <a:lnTo>
                  <a:pt x="0" y="14941"/>
                </a:lnTo>
                <a:lnTo>
                  <a:pt x="101" y="15144"/>
                </a:lnTo>
                <a:lnTo>
                  <a:pt x="207" y="15197"/>
                </a:lnTo>
                <a:lnTo>
                  <a:pt x="402" y="15197"/>
                </a:lnTo>
                <a:lnTo>
                  <a:pt x="507" y="15144"/>
                </a:lnTo>
                <a:lnTo>
                  <a:pt x="519" y="15121"/>
                </a:lnTo>
                <a:lnTo>
                  <a:pt x="1707" y="15620"/>
                </a:lnTo>
                <a:lnTo>
                  <a:pt x="1707" y="21906"/>
                </a:lnTo>
                <a:lnTo>
                  <a:pt x="1694" y="21900"/>
                </a:lnTo>
                <a:lnTo>
                  <a:pt x="1491" y="22001"/>
                </a:lnTo>
                <a:lnTo>
                  <a:pt x="1389" y="22204"/>
                </a:lnTo>
                <a:lnTo>
                  <a:pt x="1491" y="22408"/>
                </a:lnTo>
                <a:lnTo>
                  <a:pt x="1598" y="22460"/>
                </a:lnTo>
                <a:lnTo>
                  <a:pt x="1792" y="22460"/>
                </a:lnTo>
                <a:lnTo>
                  <a:pt x="1898" y="22408"/>
                </a:lnTo>
                <a:lnTo>
                  <a:pt x="1951" y="22302"/>
                </a:lnTo>
                <a:lnTo>
                  <a:pt x="1951" y="22281"/>
                </a:lnTo>
                <a:lnTo>
                  <a:pt x="7894" y="22281"/>
                </a:lnTo>
                <a:lnTo>
                  <a:pt x="5796" y="27425"/>
                </a:lnTo>
                <a:lnTo>
                  <a:pt x="5777" y="27415"/>
                </a:lnTo>
                <a:lnTo>
                  <a:pt x="5623" y="27467"/>
                </a:lnTo>
                <a:lnTo>
                  <a:pt x="5473" y="27616"/>
                </a:lnTo>
                <a:lnTo>
                  <a:pt x="5473" y="27822"/>
                </a:lnTo>
                <a:lnTo>
                  <a:pt x="5626" y="27976"/>
                </a:lnTo>
                <a:lnTo>
                  <a:pt x="5878" y="27976"/>
                </a:lnTo>
                <a:lnTo>
                  <a:pt x="6030" y="27822"/>
                </a:lnTo>
                <a:lnTo>
                  <a:pt x="6030" y="27751"/>
                </a:lnTo>
                <a:lnTo>
                  <a:pt x="11257" y="27751"/>
                </a:lnTo>
                <a:lnTo>
                  <a:pt x="11257" y="30240"/>
                </a:lnTo>
                <a:lnTo>
                  <a:pt x="11411" y="30240"/>
                </a:lnTo>
                <a:lnTo>
                  <a:pt x="11411" y="27751"/>
                </a:lnTo>
                <a:lnTo>
                  <a:pt x="12957" y="27751"/>
                </a:lnTo>
                <a:lnTo>
                  <a:pt x="11910" y="30240"/>
                </a:lnTo>
                <a:lnTo>
                  <a:pt x="12085" y="30240"/>
                </a:lnTo>
                <a:lnTo>
                  <a:pt x="13127" y="27751"/>
                </a:lnTo>
                <a:lnTo>
                  <a:pt x="16013" y="27751"/>
                </a:lnTo>
                <a:lnTo>
                  <a:pt x="17028" y="30240"/>
                </a:lnTo>
                <a:lnTo>
                  <a:pt x="17178" y="30240"/>
                </a:lnTo>
                <a:lnTo>
                  <a:pt x="16161" y="27751"/>
                </a:lnTo>
                <a:lnTo>
                  <a:pt x="20315" y="27751"/>
                </a:lnTo>
                <a:lnTo>
                  <a:pt x="19299" y="30240"/>
                </a:lnTo>
                <a:lnTo>
                  <a:pt x="19443" y="30240"/>
                </a:lnTo>
                <a:lnTo>
                  <a:pt x="20461" y="27751"/>
                </a:lnTo>
                <a:lnTo>
                  <a:pt x="23435" y="27751"/>
                </a:lnTo>
                <a:lnTo>
                  <a:pt x="24479" y="30240"/>
                </a:lnTo>
                <a:lnTo>
                  <a:pt x="24614" y="30240"/>
                </a:lnTo>
                <a:lnTo>
                  <a:pt x="23570" y="27751"/>
                </a:lnTo>
                <a:lnTo>
                  <a:pt x="25095" y="27751"/>
                </a:lnTo>
                <a:close/>
                <a:moveTo>
                  <a:pt x="1707" y="15486"/>
                </a:moveTo>
                <a:lnTo>
                  <a:pt x="560" y="15006"/>
                </a:lnTo>
                <a:lnTo>
                  <a:pt x="560" y="14844"/>
                </a:lnTo>
                <a:lnTo>
                  <a:pt x="557" y="14836"/>
                </a:lnTo>
                <a:lnTo>
                  <a:pt x="1707" y="14367"/>
                </a:lnTo>
                <a:lnTo>
                  <a:pt x="1707" y="15486"/>
                </a:lnTo>
                <a:close/>
                <a:moveTo>
                  <a:pt x="8124" y="8426"/>
                </a:moveTo>
                <a:lnTo>
                  <a:pt x="9248" y="11181"/>
                </a:lnTo>
                <a:lnTo>
                  <a:pt x="8955" y="11302"/>
                </a:lnTo>
                <a:lnTo>
                  <a:pt x="2111" y="8426"/>
                </a:lnTo>
                <a:lnTo>
                  <a:pt x="8124" y="8426"/>
                </a:lnTo>
                <a:close/>
                <a:moveTo>
                  <a:pt x="9288" y="11279"/>
                </a:moveTo>
                <a:lnTo>
                  <a:pt x="9369" y="11475"/>
                </a:lnTo>
                <a:lnTo>
                  <a:pt x="9092" y="11359"/>
                </a:lnTo>
                <a:lnTo>
                  <a:pt x="9288" y="11279"/>
                </a:lnTo>
                <a:close/>
                <a:moveTo>
                  <a:pt x="1816" y="8632"/>
                </a:moveTo>
                <a:lnTo>
                  <a:pt x="1947" y="8502"/>
                </a:lnTo>
                <a:lnTo>
                  <a:pt x="1955" y="8475"/>
                </a:lnTo>
                <a:lnTo>
                  <a:pt x="8812" y="11359"/>
                </a:lnTo>
                <a:lnTo>
                  <a:pt x="1816" y="14210"/>
                </a:lnTo>
                <a:lnTo>
                  <a:pt x="1816" y="8632"/>
                </a:lnTo>
                <a:close/>
                <a:moveTo>
                  <a:pt x="1816" y="14323"/>
                </a:moveTo>
                <a:lnTo>
                  <a:pt x="8949" y="11417"/>
                </a:lnTo>
                <a:lnTo>
                  <a:pt x="9427" y="11618"/>
                </a:lnTo>
                <a:lnTo>
                  <a:pt x="10834" y="15066"/>
                </a:lnTo>
                <a:lnTo>
                  <a:pt x="9356" y="18692"/>
                </a:lnTo>
                <a:lnTo>
                  <a:pt x="1816" y="15532"/>
                </a:lnTo>
                <a:lnTo>
                  <a:pt x="1816" y="14323"/>
                </a:lnTo>
                <a:close/>
                <a:moveTo>
                  <a:pt x="1887" y="21996"/>
                </a:moveTo>
                <a:lnTo>
                  <a:pt x="1816" y="21960"/>
                </a:lnTo>
                <a:lnTo>
                  <a:pt x="1816" y="15665"/>
                </a:lnTo>
                <a:lnTo>
                  <a:pt x="9310" y="18806"/>
                </a:lnTo>
                <a:lnTo>
                  <a:pt x="9265" y="18918"/>
                </a:lnTo>
                <a:lnTo>
                  <a:pt x="1887" y="21996"/>
                </a:lnTo>
                <a:close/>
                <a:moveTo>
                  <a:pt x="1951" y="22173"/>
                </a:moveTo>
                <a:lnTo>
                  <a:pt x="1951" y="22107"/>
                </a:lnTo>
                <a:lnTo>
                  <a:pt x="1941" y="22087"/>
                </a:lnTo>
                <a:lnTo>
                  <a:pt x="9206" y="19060"/>
                </a:lnTo>
                <a:lnTo>
                  <a:pt x="7938" y="22173"/>
                </a:lnTo>
                <a:lnTo>
                  <a:pt x="1951" y="22173"/>
                </a:lnTo>
                <a:close/>
                <a:moveTo>
                  <a:pt x="11257" y="27642"/>
                </a:moveTo>
                <a:lnTo>
                  <a:pt x="6046" y="27642"/>
                </a:lnTo>
                <a:lnTo>
                  <a:pt x="11257" y="25507"/>
                </a:lnTo>
                <a:lnTo>
                  <a:pt x="11257" y="27642"/>
                </a:lnTo>
                <a:close/>
                <a:moveTo>
                  <a:pt x="11257" y="25367"/>
                </a:moveTo>
                <a:lnTo>
                  <a:pt x="5960" y="27545"/>
                </a:lnTo>
                <a:lnTo>
                  <a:pt x="5922" y="27508"/>
                </a:lnTo>
                <a:lnTo>
                  <a:pt x="8050" y="22281"/>
                </a:lnTo>
                <a:lnTo>
                  <a:pt x="11257" y="22281"/>
                </a:lnTo>
                <a:lnTo>
                  <a:pt x="11257" y="25367"/>
                </a:lnTo>
                <a:close/>
                <a:moveTo>
                  <a:pt x="11257" y="22173"/>
                </a:moveTo>
                <a:lnTo>
                  <a:pt x="8093" y="22173"/>
                </a:lnTo>
                <a:lnTo>
                  <a:pt x="9391" y="18983"/>
                </a:lnTo>
                <a:lnTo>
                  <a:pt x="9563" y="18911"/>
                </a:lnTo>
                <a:lnTo>
                  <a:pt x="11257" y="19622"/>
                </a:lnTo>
                <a:lnTo>
                  <a:pt x="11257" y="22173"/>
                </a:lnTo>
                <a:close/>
                <a:moveTo>
                  <a:pt x="11257" y="19489"/>
                </a:moveTo>
                <a:lnTo>
                  <a:pt x="9721" y="18845"/>
                </a:lnTo>
                <a:lnTo>
                  <a:pt x="11257" y="18206"/>
                </a:lnTo>
                <a:lnTo>
                  <a:pt x="11257" y="19489"/>
                </a:lnTo>
                <a:close/>
                <a:moveTo>
                  <a:pt x="11257" y="18087"/>
                </a:moveTo>
                <a:lnTo>
                  <a:pt x="9579" y="18786"/>
                </a:lnTo>
                <a:lnTo>
                  <a:pt x="9488" y="18748"/>
                </a:lnTo>
                <a:lnTo>
                  <a:pt x="10910" y="15252"/>
                </a:lnTo>
                <a:lnTo>
                  <a:pt x="11257" y="16102"/>
                </a:lnTo>
                <a:lnTo>
                  <a:pt x="11257" y="18087"/>
                </a:lnTo>
                <a:close/>
                <a:moveTo>
                  <a:pt x="11257" y="15746"/>
                </a:moveTo>
                <a:lnTo>
                  <a:pt x="10982" y="15074"/>
                </a:lnTo>
                <a:lnTo>
                  <a:pt x="11257" y="14400"/>
                </a:lnTo>
                <a:lnTo>
                  <a:pt x="11257" y="15746"/>
                </a:lnTo>
                <a:close/>
                <a:moveTo>
                  <a:pt x="11257" y="14029"/>
                </a:moveTo>
                <a:lnTo>
                  <a:pt x="10907" y="14889"/>
                </a:lnTo>
                <a:lnTo>
                  <a:pt x="9601" y="11691"/>
                </a:lnTo>
                <a:lnTo>
                  <a:pt x="11257" y="12388"/>
                </a:lnTo>
                <a:lnTo>
                  <a:pt x="11257" y="14029"/>
                </a:lnTo>
                <a:close/>
                <a:moveTo>
                  <a:pt x="11257" y="12268"/>
                </a:moveTo>
                <a:lnTo>
                  <a:pt x="9542" y="11548"/>
                </a:lnTo>
                <a:lnTo>
                  <a:pt x="9411" y="11229"/>
                </a:lnTo>
                <a:lnTo>
                  <a:pt x="11257" y="10477"/>
                </a:lnTo>
                <a:lnTo>
                  <a:pt x="11257" y="12268"/>
                </a:lnTo>
                <a:close/>
                <a:moveTo>
                  <a:pt x="11257" y="10363"/>
                </a:moveTo>
                <a:lnTo>
                  <a:pt x="9372" y="11131"/>
                </a:lnTo>
                <a:lnTo>
                  <a:pt x="8266" y="8426"/>
                </a:lnTo>
                <a:lnTo>
                  <a:pt x="11257" y="8426"/>
                </a:lnTo>
                <a:lnTo>
                  <a:pt x="11257" y="10363"/>
                </a:lnTo>
                <a:close/>
                <a:moveTo>
                  <a:pt x="11257" y="8273"/>
                </a:moveTo>
                <a:lnTo>
                  <a:pt x="8204" y="8273"/>
                </a:lnTo>
                <a:lnTo>
                  <a:pt x="5935" y="2719"/>
                </a:lnTo>
                <a:lnTo>
                  <a:pt x="6030" y="2624"/>
                </a:lnTo>
                <a:lnTo>
                  <a:pt x="6030" y="2588"/>
                </a:lnTo>
                <a:lnTo>
                  <a:pt x="11257" y="4800"/>
                </a:lnTo>
                <a:lnTo>
                  <a:pt x="11257" y="8273"/>
                </a:lnTo>
                <a:close/>
                <a:moveTo>
                  <a:pt x="11257" y="4682"/>
                </a:moveTo>
                <a:lnTo>
                  <a:pt x="6218" y="2553"/>
                </a:lnTo>
                <a:lnTo>
                  <a:pt x="11257" y="2553"/>
                </a:lnTo>
                <a:lnTo>
                  <a:pt x="11257" y="4682"/>
                </a:lnTo>
                <a:close/>
                <a:moveTo>
                  <a:pt x="21922" y="23819"/>
                </a:moveTo>
                <a:lnTo>
                  <a:pt x="21277" y="22281"/>
                </a:lnTo>
                <a:lnTo>
                  <a:pt x="22550" y="22281"/>
                </a:lnTo>
                <a:lnTo>
                  <a:pt x="21922" y="23819"/>
                </a:lnTo>
                <a:close/>
                <a:moveTo>
                  <a:pt x="19752" y="8273"/>
                </a:moveTo>
                <a:lnTo>
                  <a:pt x="18238" y="7633"/>
                </a:lnTo>
                <a:lnTo>
                  <a:pt x="21798" y="6182"/>
                </a:lnTo>
                <a:lnTo>
                  <a:pt x="21912" y="6461"/>
                </a:lnTo>
                <a:lnTo>
                  <a:pt x="21150" y="8273"/>
                </a:lnTo>
                <a:lnTo>
                  <a:pt x="19752" y="8273"/>
                </a:lnTo>
                <a:close/>
                <a:moveTo>
                  <a:pt x="21085" y="8426"/>
                </a:moveTo>
                <a:lnTo>
                  <a:pt x="20939" y="8775"/>
                </a:lnTo>
                <a:lnTo>
                  <a:pt x="20115" y="8426"/>
                </a:lnTo>
                <a:lnTo>
                  <a:pt x="21085" y="8426"/>
                </a:lnTo>
                <a:close/>
                <a:moveTo>
                  <a:pt x="19461" y="8273"/>
                </a:moveTo>
                <a:lnTo>
                  <a:pt x="16667" y="8273"/>
                </a:lnTo>
                <a:lnTo>
                  <a:pt x="18091" y="7693"/>
                </a:lnTo>
                <a:lnTo>
                  <a:pt x="19461" y="8273"/>
                </a:lnTo>
                <a:close/>
                <a:moveTo>
                  <a:pt x="16389" y="8273"/>
                </a:moveTo>
                <a:lnTo>
                  <a:pt x="15404" y="8273"/>
                </a:lnTo>
                <a:lnTo>
                  <a:pt x="14566" y="6272"/>
                </a:lnTo>
                <a:lnTo>
                  <a:pt x="14591" y="6212"/>
                </a:lnTo>
                <a:lnTo>
                  <a:pt x="17954" y="7635"/>
                </a:lnTo>
                <a:lnTo>
                  <a:pt x="16389" y="8273"/>
                </a:lnTo>
                <a:close/>
                <a:moveTo>
                  <a:pt x="16011" y="8426"/>
                </a:moveTo>
                <a:lnTo>
                  <a:pt x="15548" y="8616"/>
                </a:lnTo>
                <a:lnTo>
                  <a:pt x="15468" y="8426"/>
                </a:lnTo>
                <a:lnTo>
                  <a:pt x="16011" y="8426"/>
                </a:lnTo>
                <a:close/>
                <a:moveTo>
                  <a:pt x="15253" y="8273"/>
                </a:moveTo>
                <a:lnTo>
                  <a:pt x="13752" y="8273"/>
                </a:lnTo>
                <a:lnTo>
                  <a:pt x="14490" y="6458"/>
                </a:lnTo>
                <a:lnTo>
                  <a:pt x="15253" y="8273"/>
                </a:lnTo>
                <a:close/>
                <a:moveTo>
                  <a:pt x="15317" y="8426"/>
                </a:moveTo>
                <a:lnTo>
                  <a:pt x="15419" y="8668"/>
                </a:lnTo>
                <a:lnTo>
                  <a:pt x="13227" y="9561"/>
                </a:lnTo>
                <a:lnTo>
                  <a:pt x="13689" y="8426"/>
                </a:lnTo>
                <a:lnTo>
                  <a:pt x="15317" y="8426"/>
                </a:lnTo>
                <a:close/>
                <a:moveTo>
                  <a:pt x="15460" y="8765"/>
                </a:moveTo>
                <a:lnTo>
                  <a:pt x="18147" y="15162"/>
                </a:lnTo>
                <a:lnTo>
                  <a:pt x="11998" y="12579"/>
                </a:lnTo>
                <a:lnTo>
                  <a:pt x="13172" y="9697"/>
                </a:lnTo>
                <a:lnTo>
                  <a:pt x="15460" y="8765"/>
                </a:lnTo>
                <a:close/>
                <a:moveTo>
                  <a:pt x="15657" y="21334"/>
                </a:moveTo>
                <a:lnTo>
                  <a:pt x="13102" y="20263"/>
                </a:lnTo>
                <a:lnTo>
                  <a:pt x="12115" y="17848"/>
                </a:lnTo>
                <a:lnTo>
                  <a:pt x="18187" y="15318"/>
                </a:lnTo>
                <a:lnTo>
                  <a:pt x="15657" y="21334"/>
                </a:lnTo>
                <a:close/>
                <a:moveTo>
                  <a:pt x="15744" y="21503"/>
                </a:moveTo>
                <a:lnTo>
                  <a:pt x="17341" y="22173"/>
                </a:lnTo>
                <a:lnTo>
                  <a:pt x="15463" y="22173"/>
                </a:lnTo>
                <a:lnTo>
                  <a:pt x="15744" y="21503"/>
                </a:lnTo>
                <a:close/>
                <a:moveTo>
                  <a:pt x="15609" y="21447"/>
                </a:moveTo>
                <a:lnTo>
                  <a:pt x="15304" y="22173"/>
                </a:lnTo>
                <a:lnTo>
                  <a:pt x="13882" y="22173"/>
                </a:lnTo>
                <a:lnTo>
                  <a:pt x="13167" y="20423"/>
                </a:lnTo>
                <a:lnTo>
                  <a:pt x="15609" y="21447"/>
                </a:lnTo>
                <a:close/>
                <a:moveTo>
                  <a:pt x="15258" y="22281"/>
                </a:moveTo>
                <a:lnTo>
                  <a:pt x="14583" y="23886"/>
                </a:lnTo>
                <a:lnTo>
                  <a:pt x="13926" y="22281"/>
                </a:lnTo>
                <a:lnTo>
                  <a:pt x="15258" y="22281"/>
                </a:lnTo>
                <a:close/>
                <a:moveTo>
                  <a:pt x="15417" y="22281"/>
                </a:moveTo>
                <a:lnTo>
                  <a:pt x="17600" y="22281"/>
                </a:lnTo>
                <a:lnTo>
                  <a:pt x="18175" y="22522"/>
                </a:lnTo>
                <a:lnTo>
                  <a:pt x="14722" y="23942"/>
                </a:lnTo>
                <a:lnTo>
                  <a:pt x="15417" y="22281"/>
                </a:lnTo>
                <a:close/>
                <a:moveTo>
                  <a:pt x="17918" y="22281"/>
                </a:moveTo>
                <a:lnTo>
                  <a:pt x="18760" y="22281"/>
                </a:lnTo>
                <a:lnTo>
                  <a:pt x="18335" y="22456"/>
                </a:lnTo>
                <a:lnTo>
                  <a:pt x="17918" y="22281"/>
                </a:lnTo>
                <a:close/>
                <a:moveTo>
                  <a:pt x="19130" y="22281"/>
                </a:moveTo>
                <a:lnTo>
                  <a:pt x="21137" y="22281"/>
                </a:lnTo>
                <a:lnTo>
                  <a:pt x="21824" y="23919"/>
                </a:lnTo>
                <a:lnTo>
                  <a:pt x="18517" y="22533"/>
                </a:lnTo>
                <a:lnTo>
                  <a:pt x="19130" y="22281"/>
                </a:lnTo>
                <a:close/>
                <a:moveTo>
                  <a:pt x="19395" y="22173"/>
                </a:moveTo>
                <a:lnTo>
                  <a:pt x="20842" y="21580"/>
                </a:lnTo>
                <a:lnTo>
                  <a:pt x="21091" y="22173"/>
                </a:lnTo>
                <a:lnTo>
                  <a:pt x="19395" y="22173"/>
                </a:lnTo>
                <a:close/>
                <a:moveTo>
                  <a:pt x="22595" y="22173"/>
                </a:moveTo>
                <a:lnTo>
                  <a:pt x="21231" y="22173"/>
                </a:lnTo>
                <a:lnTo>
                  <a:pt x="20962" y="21530"/>
                </a:lnTo>
                <a:lnTo>
                  <a:pt x="23238" y="20597"/>
                </a:lnTo>
                <a:lnTo>
                  <a:pt x="22595" y="22173"/>
                </a:lnTo>
                <a:close/>
                <a:moveTo>
                  <a:pt x="24344" y="17893"/>
                </a:moveTo>
                <a:lnTo>
                  <a:pt x="23316" y="20407"/>
                </a:lnTo>
                <a:lnTo>
                  <a:pt x="20907" y="21398"/>
                </a:lnTo>
                <a:lnTo>
                  <a:pt x="18386" y="15387"/>
                </a:lnTo>
                <a:lnTo>
                  <a:pt x="24344" y="17893"/>
                </a:lnTo>
                <a:close/>
                <a:moveTo>
                  <a:pt x="20787" y="21448"/>
                </a:moveTo>
                <a:lnTo>
                  <a:pt x="19024" y="22173"/>
                </a:lnTo>
                <a:lnTo>
                  <a:pt x="17658" y="22173"/>
                </a:lnTo>
                <a:lnTo>
                  <a:pt x="15790" y="21389"/>
                </a:lnTo>
                <a:lnTo>
                  <a:pt x="18272" y="15463"/>
                </a:lnTo>
                <a:lnTo>
                  <a:pt x="20787" y="21448"/>
                </a:lnTo>
                <a:close/>
                <a:moveTo>
                  <a:pt x="18272" y="15115"/>
                </a:moveTo>
                <a:lnTo>
                  <a:pt x="15589" y="8712"/>
                </a:lnTo>
                <a:lnTo>
                  <a:pt x="16290" y="8426"/>
                </a:lnTo>
                <a:lnTo>
                  <a:pt x="19824" y="8426"/>
                </a:lnTo>
                <a:lnTo>
                  <a:pt x="20895" y="8879"/>
                </a:lnTo>
                <a:lnTo>
                  <a:pt x="18272" y="15115"/>
                </a:lnTo>
                <a:close/>
                <a:moveTo>
                  <a:pt x="24418" y="12595"/>
                </a:moveTo>
                <a:lnTo>
                  <a:pt x="18426" y="15095"/>
                </a:lnTo>
                <a:lnTo>
                  <a:pt x="21008" y="8928"/>
                </a:lnTo>
                <a:lnTo>
                  <a:pt x="23320" y="9905"/>
                </a:lnTo>
                <a:lnTo>
                  <a:pt x="24418" y="12595"/>
                </a:lnTo>
                <a:close/>
                <a:moveTo>
                  <a:pt x="23258" y="9755"/>
                </a:moveTo>
                <a:lnTo>
                  <a:pt x="21052" y="8823"/>
                </a:lnTo>
                <a:lnTo>
                  <a:pt x="21218" y="8426"/>
                </a:lnTo>
                <a:lnTo>
                  <a:pt x="22715" y="8426"/>
                </a:lnTo>
                <a:lnTo>
                  <a:pt x="23258" y="9755"/>
                </a:lnTo>
                <a:close/>
                <a:moveTo>
                  <a:pt x="22652" y="8273"/>
                </a:moveTo>
                <a:lnTo>
                  <a:pt x="21282" y="8273"/>
                </a:lnTo>
                <a:lnTo>
                  <a:pt x="21976" y="6617"/>
                </a:lnTo>
                <a:lnTo>
                  <a:pt x="22652" y="8273"/>
                </a:lnTo>
                <a:close/>
                <a:moveTo>
                  <a:pt x="21987" y="6283"/>
                </a:moveTo>
                <a:lnTo>
                  <a:pt x="21925" y="6131"/>
                </a:lnTo>
                <a:lnTo>
                  <a:pt x="22077" y="6070"/>
                </a:lnTo>
                <a:lnTo>
                  <a:pt x="21987" y="6283"/>
                </a:lnTo>
                <a:close/>
                <a:moveTo>
                  <a:pt x="23556" y="2553"/>
                </a:moveTo>
                <a:lnTo>
                  <a:pt x="22134" y="5932"/>
                </a:lnTo>
                <a:lnTo>
                  <a:pt x="21885" y="6034"/>
                </a:lnTo>
                <a:lnTo>
                  <a:pt x="20464" y="2553"/>
                </a:lnTo>
                <a:lnTo>
                  <a:pt x="23556" y="2553"/>
                </a:lnTo>
                <a:close/>
                <a:moveTo>
                  <a:pt x="16080" y="2553"/>
                </a:moveTo>
                <a:lnTo>
                  <a:pt x="20315" y="2553"/>
                </a:lnTo>
                <a:lnTo>
                  <a:pt x="21759" y="6085"/>
                </a:lnTo>
                <a:lnTo>
                  <a:pt x="18101" y="7575"/>
                </a:lnTo>
                <a:lnTo>
                  <a:pt x="14632" y="6109"/>
                </a:lnTo>
                <a:lnTo>
                  <a:pt x="16080" y="2553"/>
                </a:lnTo>
                <a:close/>
                <a:moveTo>
                  <a:pt x="15934" y="2553"/>
                </a:moveTo>
                <a:lnTo>
                  <a:pt x="14507" y="6057"/>
                </a:lnTo>
                <a:lnTo>
                  <a:pt x="14468" y="6039"/>
                </a:lnTo>
                <a:lnTo>
                  <a:pt x="13006" y="2553"/>
                </a:lnTo>
                <a:lnTo>
                  <a:pt x="15934" y="2553"/>
                </a:lnTo>
                <a:close/>
                <a:moveTo>
                  <a:pt x="11411" y="2553"/>
                </a:moveTo>
                <a:lnTo>
                  <a:pt x="12850" y="2553"/>
                </a:lnTo>
                <a:lnTo>
                  <a:pt x="14282" y="5961"/>
                </a:lnTo>
                <a:lnTo>
                  <a:pt x="11411" y="4747"/>
                </a:lnTo>
                <a:lnTo>
                  <a:pt x="11411" y="2553"/>
                </a:lnTo>
                <a:close/>
                <a:moveTo>
                  <a:pt x="11411" y="4865"/>
                </a:moveTo>
                <a:lnTo>
                  <a:pt x="14342" y="6107"/>
                </a:lnTo>
                <a:lnTo>
                  <a:pt x="14416" y="6280"/>
                </a:lnTo>
                <a:lnTo>
                  <a:pt x="13603" y="8273"/>
                </a:lnTo>
                <a:lnTo>
                  <a:pt x="11411" y="8273"/>
                </a:lnTo>
                <a:lnTo>
                  <a:pt x="11411" y="4865"/>
                </a:lnTo>
                <a:close/>
                <a:moveTo>
                  <a:pt x="11411" y="8426"/>
                </a:moveTo>
                <a:lnTo>
                  <a:pt x="13540" y="8426"/>
                </a:lnTo>
                <a:lnTo>
                  <a:pt x="13048" y="9633"/>
                </a:lnTo>
                <a:lnTo>
                  <a:pt x="11411" y="10300"/>
                </a:lnTo>
                <a:lnTo>
                  <a:pt x="11411" y="8426"/>
                </a:lnTo>
                <a:close/>
                <a:moveTo>
                  <a:pt x="11411" y="10414"/>
                </a:moveTo>
                <a:lnTo>
                  <a:pt x="12993" y="9770"/>
                </a:lnTo>
                <a:lnTo>
                  <a:pt x="11870" y="12525"/>
                </a:lnTo>
                <a:lnTo>
                  <a:pt x="11411" y="12332"/>
                </a:lnTo>
                <a:lnTo>
                  <a:pt x="11411" y="10414"/>
                </a:lnTo>
                <a:close/>
                <a:moveTo>
                  <a:pt x="11411" y="12453"/>
                </a:moveTo>
                <a:lnTo>
                  <a:pt x="11828" y="12628"/>
                </a:lnTo>
                <a:lnTo>
                  <a:pt x="11411" y="13651"/>
                </a:lnTo>
                <a:lnTo>
                  <a:pt x="11411" y="12453"/>
                </a:lnTo>
                <a:close/>
                <a:moveTo>
                  <a:pt x="11411" y="14023"/>
                </a:moveTo>
                <a:lnTo>
                  <a:pt x="11957" y="12682"/>
                </a:lnTo>
                <a:lnTo>
                  <a:pt x="18058" y="15249"/>
                </a:lnTo>
                <a:lnTo>
                  <a:pt x="12074" y="17745"/>
                </a:lnTo>
                <a:lnTo>
                  <a:pt x="11411" y="16123"/>
                </a:lnTo>
                <a:lnTo>
                  <a:pt x="11411" y="14023"/>
                </a:lnTo>
                <a:close/>
                <a:moveTo>
                  <a:pt x="11411" y="16478"/>
                </a:moveTo>
                <a:lnTo>
                  <a:pt x="11949" y="17797"/>
                </a:lnTo>
                <a:lnTo>
                  <a:pt x="11411" y="18022"/>
                </a:lnTo>
                <a:lnTo>
                  <a:pt x="11411" y="16478"/>
                </a:lnTo>
                <a:close/>
                <a:moveTo>
                  <a:pt x="11411" y="18142"/>
                </a:moveTo>
                <a:lnTo>
                  <a:pt x="11991" y="17900"/>
                </a:lnTo>
                <a:lnTo>
                  <a:pt x="12926" y="20188"/>
                </a:lnTo>
                <a:lnTo>
                  <a:pt x="11411" y="19554"/>
                </a:lnTo>
                <a:lnTo>
                  <a:pt x="11411" y="18142"/>
                </a:lnTo>
                <a:close/>
                <a:moveTo>
                  <a:pt x="11411" y="19686"/>
                </a:moveTo>
                <a:lnTo>
                  <a:pt x="12991" y="20349"/>
                </a:lnTo>
                <a:lnTo>
                  <a:pt x="13735" y="22173"/>
                </a:lnTo>
                <a:lnTo>
                  <a:pt x="11411" y="22173"/>
                </a:lnTo>
                <a:lnTo>
                  <a:pt x="11411" y="19686"/>
                </a:lnTo>
                <a:close/>
                <a:moveTo>
                  <a:pt x="11411" y="22281"/>
                </a:moveTo>
                <a:lnTo>
                  <a:pt x="13780" y="22281"/>
                </a:lnTo>
                <a:lnTo>
                  <a:pt x="14495" y="24035"/>
                </a:lnTo>
                <a:lnTo>
                  <a:pt x="11411" y="25303"/>
                </a:lnTo>
                <a:lnTo>
                  <a:pt x="11411" y="22281"/>
                </a:lnTo>
                <a:close/>
                <a:moveTo>
                  <a:pt x="13003" y="27642"/>
                </a:moveTo>
                <a:lnTo>
                  <a:pt x="11411" y="27642"/>
                </a:lnTo>
                <a:lnTo>
                  <a:pt x="11411" y="25444"/>
                </a:lnTo>
                <a:lnTo>
                  <a:pt x="14452" y="24199"/>
                </a:lnTo>
                <a:lnTo>
                  <a:pt x="13003" y="27642"/>
                </a:lnTo>
                <a:close/>
                <a:moveTo>
                  <a:pt x="13173" y="27642"/>
                </a:moveTo>
                <a:lnTo>
                  <a:pt x="14588" y="24261"/>
                </a:lnTo>
                <a:lnTo>
                  <a:pt x="15968" y="27642"/>
                </a:lnTo>
                <a:lnTo>
                  <a:pt x="13173" y="27642"/>
                </a:lnTo>
                <a:close/>
                <a:moveTo>
                  <a:pt x="20360" y="27642"/>
                </a:moveTo>
                <a:lnTo>
                  <a:pt x="16117" y="27642"/>
                </a:lnTo>
                <a:lnTo>
                  <a:pt x="14673" y="24107"/>
                </a:lnTo>
                <a:lnTo>
                  <a:pt x="18357" y="22598"/>
                </a:lnTo>
                <a:lnTo>
                  <a:pt x="21827" y="24052"/>
                </a:lnTo>
                <a:lnTo>
                  <a:pt x="20360" y="27642"/>
                </a:lnTo>
                <a:close/>
                <a:moveTo>
                  <a:pt x="20505" y="27642"/>
                </a:moveTo>
                <a:lnTo>
                  <a:pt x="21928" y="24165"/>
                </a:lnTo>
                <a:lnTo>
                  <a:pt x="23388" y="27642"/>
                </a:lnTo>
                <a:lnTo>
                  <a:pt x="20505" y="27642"/>
                </a:lnTo>
                <a:close/>
              </a:path>
            </a:pathLst>
          </a:custGeom>
          <a:gradFill>
            <a:gsLst>
              <a:gs pos="0">
                <a:schemeClr val="bg1"/>
              </a:gs>
              <a:gs pos="100000">
                <a:schemeClr val="bg1">
                  <a:lumMod val="9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30" name="Group 749"/>
          <p:cNvGrpSpPr>
            <a:grpSpLocks noChangeAspect="1"/>
          </p:cNvGrpSpPr>
          <p:nvPr/>
        </p:nvGrpSpPr>
        <p:grpSpPr bwMode="auto">
          <a:xfrm>
            <a:off x="11150350" y="317499"/>
            <a:ext cx="540000" cy="540000"/>
            <a:chOff x="3520" y="2686"/>
            <a:chExt cx="340" cy="340"/>
          </a:xfrm>
          <a:solidFill>
            <a:schemeClr val="accent1"/>
          </a:solidFill>
        </p:grpSpPr>
        <p:sp>
          <p:nvSpPr>
            <p:cNvPr id="31"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4" name="Rounded Rectangle 33"/>
          <p:cNvSpPr/>
          <p:nvPr/>
        </p:nvSpPr>
        <p:spPr bwMode="gray">
          <a:xfrm>
            <a:off x="591093" y="2078139"/>
            <a:ext cx="4597851" cy="200085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5" name="Group 34"/>
          <p:cNvGrpSpPr/>
          <p:nvPr/>
        </p:nvGrpSpPr>
        <p:grpSpPr>
          <a:xfrm>
            <a:off x="2128821" y="2300521"/>
            <a:ext cx="2548973" cy="1072200"/>
            <a:chOff x="2007628" y="2179852"/>
            <a:chExt cx="2548973" cy="1072200"/>
          </a:xfrm>
        </p:grpSpPr>
        <p:sp>
          <p:nvSpPr>
            <p:cNvPr id="36" name="Rectangle 35"/>
            <p:cNvSpPr/>
            <p:nvPr/>
          </p:nvSpPr>
          <p:spPr>
            <a:xfrm>
              <a:off x="2225773" y="2944275"/>
              <a:ext cx="2330828" cy="307777"/>
            </a:xfrm>
            <a:prstGeom prst="rect">
              <a:avLst/>
            </a:prstGeom>
          </p:spPr>
          <p:txBody>
            <a:bodyPr wrap="square">
              <a:spAutoFit/>
            </a:bodyPr>
            <a:lstStyle/>
            <a:p>
              <a:pPr>
                <a:spcAft>
                  <a:spcPts val="800"/>
                </a:spcAft>
                <a:defRPr/>
              </a:pPr>
              <a:r>
                <a:rPr lang="pl-PL" sz="1400" dirty="0">
                  <a:hlinkClick r:id="rId3"/>
                </a:rPr>
                <a:t>asurmiak@deloittece.com</a:t>
              </a:r>
              <a:r>
                <a:rPr lang="pl-PL" sz="1400" dirty="0"/>
                <a:t> </a:t>
              </a:r>
            </a:p>
          </p:txBody>
        </p:sp>
        <p:sp>
          <p:nvSpPr>
            <p:cNvPr id="37" name="Rectangle 36"/>
            <p:cNvSpPr/>
            <p:nvPr/>
          </p:nvSpPr>
          <p:spPr>
            <a:xfrm>
              <a:off x="2007628" y="2179852"/>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marL="0" marR="0" lvl="0" indent="0" algn="l" defTabSz="1219170" rtl="0" eaLnBrk="1" fontAlgn="auto" latinLnBrk="0" hangingPunct="1">
                <a:lnSpc>
                  <a:spcPct val="100000"/>
                </a:lnSpc>
                <a:spcBef>
                  <a:spcPts val="0"/>
                </a:spcBef>
                <a:spcAft>
                  <a:spcPts val="200"/>
                </a:spcAft>
                <a:buClrTx/>
                <a:buSzTx/>
                <a:buFontTx/>
                <a:buNone/>
                <a:tabLst/>
                <a:defRPr/>
              </a:pPr>
              <a:r>
                <a:rPr kumimoji="0" lang="pl-PL" sz="1400" b="1" i="0" u="none" strike="noStrike" kern="1200" cap="none" spc="0" normalizeH="0" baseline="0" noProof="0" dirty="0">
                  <a:ln>
                    <a:noFill/>
                  </a:ln>
                  <a:solidFill>
                    <a:srgbClr val="86BC25"/>
                  </a:solidFill>
                  <a:effectLst/>
                  <a:uLnTx/>
                  <a:uFillTx/>
                  <a:latin typeface="+mj-lt"/>
                  <a:ea typeface="+mn-ea"/>
                  <a:cs typeface="+mn-cs"/>
                </a:rPr>
                <a:t>Aneta Surmiak</a:t>
              </a:r>
              <a:r>
                <a:rPr kumimoji="0" lang="pl-PL" sz="1200" b="0" i="1" u="none" strike="noStrike" kern="0" cap="none" spc="0" normalizeH="0" baseline="0" noProof="0" dirty="0">
                  <a:ln>
                    <a:noFill/>
                  </a:ln>
                  <a:solidFill>
                    <a:prstClr val="black"/>
                  </a:solidFill>
                  <a:effectLst/>
                  <a:uLnTx/>
                  <a:uFillTx/>
                  <a:latin typeface="+mj-lt"/>
                  <a:ea typeface="+mn-ea"/>
                  <a:cs typeface="+mn-cs"/>
                </a:rPr>
                <a:t/>
              </a:r>
              <a:br>
                <a:rPr kumimoji="0" lang="pl-PL" sz="1200" b="0" i="1" u="none" strike="noStrike" kern="0" cap="none" spc="0" normalizeH="0" baseline="0" noProof="0" dirty="0">
                  <a:ln>
                    <a:noFill/>
                  </a:ln>
                  <a:solidFill>
                    <a:prstClr val="black"/>
                  </a:solidFill>
                  <a:effectLst/>
                  <a:uLnTx/>
                  <a:uFillTx/>
                  <a:latin typeface="+mj-lt"/>
                  <a:ea typeface="+mn-ea"/>
                  <a:cs typeface="+mn-cs"/>
                </a:rPr>
              </a:br>
              <a:r>
                <a:rPr kumimoji="0" lang="pl-PL" sz="1200" b="0" i="1" u="none" strike="noStrike" kern="0" cap="none" spc="0" normalizeH="0" baseline="0" noProof="0" dirty="0">
                  <a:ln>
                    <a:noFill/>
                  </a:ln>
                  <a:solidFill>
                    <a:prstClr val="black"/>
                  </a:solidFill>
                  <a:effectLst/>
                  <a:uLnTx/>
                  <a:uFillTx/>
                  <a:latin typeface="+mj-lt"/>
                  <a:ea typeface="+mn-ea"/>
                  <a:cs typeface="+mn-cs"/>
                </a:rPr>
                <a:t>Starsza Menedżerka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grpSp>
      <p:cxnSp>
        <p:nvCxnSpPr>
          <p:cNvPr id="43" name="Straight Connector 42"/>
          <p:cNvCxnSpPr>
            <a:cxnSpLocks/>
          </p:cNvCxnSpPr>
          <p:nvPr/>
        </p:nvCxnSpPr>
        <p:spPr>
          <a:xfrm>
            <a:off x="2128821" y="2932252"/>
            <a:ext cx="2356915" cy="12370"/>
          </a:xfrm>
          <a:prstGeom prst="line">
            <a:avLst/>
          </a:prstGeom>
          <a:noFill/>
          <a:ln w="9525" cap="flat" cmpd="sng" algn="ctr">
            <a:solidFill>
              <a:srgbClr val="75787B">
                <a:shade val="95000"/>
                <a:satMod val="105000"/>
              </a:srgbClr>
            </a:solidFill>
            <a:prstDash val="solid"/>
          </a:ln>
          <a:effectLst/>
        </p:spPr>
      </p:cxnSp>
      <p:sp>
        <p:nvSpPr>
          <p:cNvPr id="50" name="Freeform 701"/>
          <p:cNvSpPr>
            <a:spLocks noChangeAspect="1" noEditPoints="1"/>
          </p:cNvSpPr>
          <p:nvPr/>
        </p:nvSpPr>
        <p:spPr bwMode="auto">
          <a:xfrm>
            <a:off x="2128821" y="3141163"/>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Title 2">
            <a:extLst>
              <a:ext uri="{FF2B5EF4-FFF2-40B4-BE49-F238E27FC236}">
                <a16:creationId xmlns:a16="http://schemas.microsoft.com/office/drawing/2014/main" id="{A5DF6F1B-842C-4180-9145-B67BFB2FB86E}"/>
              </a:ext>
            </a:extLst>
          </p:cNvPr>
          <p:cNvSpPr>
            <a:spLocks noGrp="1"/>
          </p:cNvSpPr>
          <p:nvPr>
            <p:ph type="title"/>
          </p:nvPr>
        </p:nvSpPr>
        <p:spPr>
          <a:xfrm>
            <a:off x="501651" y="317502"/>
            <a:ext cx="11188700" cy="334099"/>
          </a:xfrm>
        </p:spPr>
        <p:txBody>
          <a:bodyPr/>
          <a:lstStyle/>
          <a:p>
            <a:r>
              <a:rPr lang="pl-PL" dirty="0"/>
              <a:t>Blok PIT / ZUS</a:t>
            </a:r>
            <a:endParaRPr lang="pl-PL" dirty="0">
              <a:latin typeface="+mj-lt"/>
            </a:endParaRPr>
          </a:p>
        </p:txBody>
      </p:sp>
      <p:pic>
        <p:nvPicPr>
          <p:cNvPr id="40" name="Picture 39">
            <a:extLst>
              <a:ext uri="{FF2B5EF4-FFF2-40B4-BE49-F238E27FC236}">
                <a16:creationId xmlns:a16="http://schemas.microsoft.com/office/drawing/2014/main" id="{30052A93-D210-4C3F-AFA1-7C15C9ED01BB}"/>
              </a:ext>
            </a:extLst>
          </p:cNvPr>
          <p:cNvPicPr>
            <a:picLocks noChangeAspect="1"/>
          </p:cNvPicPr>
          <p:nvPr/>
        </p:nvPicPr>
        <p:blipFill>
          <a:blip r:embed="rId4"/>
          <a:srcRect/>
          <a:stretch/>
        </p:blipFill>
        <p:spPr>
          <a:xfrm>
            <a:off x="847630" y="2402581"/>
            <a:ext cx="988186" cy="975269"/>
          </a:xfrm>
          <a:prstGeom prst="rect">
            <a:avLst/>
          </a:prstGeom>
        </p:spPr>
      </p:pic>
    </p:spTree>
    <p:extLst>
      <p:ext uri="{BB962C8B-B14F-4D97-AF65-F5344CB8AC3E}">
        <p14:creationId xmlns:p14="http://schemas.microsoft.com/office/powerpoint/2010/main" val="230495980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gray">
          <a:xfrm>
            <a:off x="7048983" y="1898248"/>
            <a:ext cx="4676172" cy="4247910"/>
          </a:xfrm>
          <a:prstGeom prst="ellips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Oval 6"/>
          <p:cNvSpPr/>
          <p:nvPr/>
        </p:nvSpPr>
        <p:spPr bwMode="gray">
          <a:xfrm>
            <a:off x="6805912" y="607671"/>
            <a:ext cx="4768771" cy="4554638"/>
          </a:xfrm>
          <a:prstGeom prst="ellipse">
            <a:avLst/>
          </a:prstGeom>
          <a:solidFill>
            <a:srgbClr val="00000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Title 10"/>
          <p:cNvSpPr>
            <a:spLocks noGrp="1"/>
          </p:cNvSpPr>
          <p:nvPr>
            <p:ph type="title"/>
          </p:nvPr>
        </p:nvSpPr>
        <p:spPr>
          <a:xfrm>
            <a:off x="535214" y="2088788"/>
            <a:ext cx="6890155" cy="1592403"/>
          </a:xfrm>
        </p:spPr>
        <p:txBody>
          <a:bodyPr/>
          <a:lstStyle/>
          <a:p>
            <a:r>
              <a:rPr lang="pl-PL" dirty="0">
                <a:solidFill>
                  <a:schemeClr val="accent1"/>
                </a:solidFill>
              </a:rPr>
              <a:t>Blok TP</a:t>
            </a:r>
          </a:p>
        </p:txBody>
      </p:sp>
      <p:sp>
        <p:nvSpPr>
          <p:cNvPr id="2" name="Rectangle 1">
            <a:extLst>
              <a:ext uri="{FF2B5EF4-FFF2-40B4-BE49-F238E27FC236}">
                <a16:creationId xmlns:a16="http://schemas.microsoft.com/office/drawing/2014/main" id="{A85BBAB6-5651-4DF2-A8E0-FA38C25C7D63}"/>
              </a:ext>
            </a:extLst>
          </p:cNvPr>
          <p:cNvSpPr>
            <a:spLocks noChangeArrowheads="1"/>
          </p:cNvSpPr>
          <p:nvPr/>
        </p:nvSpPr>
        <p:spPr bwMode="auto">
          <a:xfrm>
            <a:off x="0" y="-756960"/>
            <a:ext cx="2230808"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pl-P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823867</a:t>
            </a:r>
            <a:endParaRPr kumimoji="0" lang="pl-PL" altLang="pl-P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8" name="Picture Placeholder 8">
            <a:extLst>
              <a:ext uri="{FF2B5EF4-FFF2-40B4-BE49-F238E27FC236}">
                <a16:creationId xmlns:a16="http://schemas.microsoft.com/office/drawing/2014/main" id="{27FFF177-F230-46A1-B334-D61F12EAF5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80745" y="-17813"/>
            <a:ext cx="4115214" cy="6875813"/>
          </a:xfrm>
          <a:prstGeom prst="rect">
            <a:avLst/>
          </a:prstGeom>
        </p:spPr>
      </p:pic>
    </p:spTree>
    <p:extLst>
      <p:ext uri="{BB962C8B-B14F-4D97-AF65-F5344CB8AC3E}">
        <p14:creationId xmlns:p14="http://schemas.microsoft.com/office/powerpoint/2010/main" val="13347047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713423" y="1368294"/>
            <a:ext cx="10801637"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lvl="0" indent="-285750">
              <a:buClr>
                <a:srgbClr val="92D050"/>
              </a:buClr>
              <a:buFont typeface="Wingdings" panose="05000000000000000000" pitchFamily="2" charset="2"/>
              <a:buChar char="§"/>
            </a:pPr>
            <a:r>
              <a:rPr lang="pl-PL" sz="1600" dirty="0">
                <a:cs typeface="Calibri" panose="020F0502020204030204" pitchFamily="34" charset="0"/>
              </a:rPr>
              <a:t>Local File w wersji elektronicznej (na razie bez automatycznej wysyłki do US / KAS) </a:t>
            </a:r>
          </a:p>
          <a:p>
            <a:pPr marL="285750" lvl="0" indent="-285750">
              <a:buClr>
                <a:srgbClr val="92D050"/>
              </a:buClr>
              <a:buFont typeface="Wingdings" panose="05000000000000000000" pitchFamily="2" charset="2"/>
              <a:buChar char="§"/>
            </a:pPr>
            <a:r>
              <a:rPr lang="pl-PL" sz="1600" dirty="0">
                <a:cs typeface="Calibri" panose="020F0502020204030204" pitchFamily="34" charset="0"/>
              </a:rPr>
              <a:t>Wartość transakcji netto lub brutto, w zależności od </a:t>
            </a:r>
            <a:r>
              <a:rPr lang="pl-PL" sz="1600" b="1" dirty="0">
                <a:cs typeface="Calibri" panose="020F0502020204030204" pitchFamily="34" charset="0"/>
              </a:rPr>
              <a:t>neutralności podatku VAT </a:t>
            </a:r>
          </a:p>
          <a:p>
            <a:pPr marL="285750" lvl="0" indent="-285750">
              <a:buClr>
                <a:srgbClr val="92D050"/>
              </a:buClr>
              <a:buFont typeface="Wingdings" panose="05000000000000000000" pitchFamily="2" charset="2"/>
              <a:buChar char="§"/>
            </a:pPr>
            <a:r>
              <a:rPr lang="pl-PL" sz="1600" b="1" dirty="0">
                <a:cs typeface="Calibri" panose="020F0502020204030204" pitchFamily="34" charset="0"/>
              </a:rPr>
              <a:t>Brak obowiązku posiadania analiz danych porównawczych </a:t>
            </a:r>
            <a:r>
              <a:rPr lang="pl-PL" sz="1600" dirty="0">
                <a:cs typeface="Calibri" panose="020F0502020204030204" pitchFamily="34" charset="0"/>
              </a:rPr>
              <a:t>(i) dla mikro i małych przedsiębiorców, a także (ii) dla transakcji </a:t>
            </a:r>
            <a:br>
              <a:rPr lang="pl-PL" sz="1600" dirty="0">
                <a:cs typeface="Calibri" panose="020F0502020204030204" pitchFamily="34" charset="0"/>
              </a:rPr>
            </a:br>
            <a:r>
              <a:rPr lang="pl-PL" sz="1600" dirty="0">
                <a:cs typeface="Calibri" panose="020F0502020204030204" pitchFamily="34" charset="0"/>
              </a:rPr>
              <a:t>z zaangażowaniem rajów podatkowych, zawieranych między podmiotami niepowiązanymi </a:t>
            </a:r>
          </a:p>
          <a:p>
            <a:pPr marL="285750" indent="-285750">
              <a:buClr>
                <a:srgbClr val="92D050"/>
              </a:buClr>
              <a:buFont typeface="Wingdings" panose="05000000000000000000" pitchFamily="2" charset="2"/>
              <a:buChar char="§"/>
            </a:pPr>
            <a:r>
              <a:rPr lang="pl-PL" sz="1600" b="1" dirty="0">
                <a:cs typeface="Calibri" panose="020F0502020204030204" pitchFamily="34" charset="0"/>
              </a:rPr>
              <a:t>Nowe zwolnienia przedmiotowe </a:t>
            </a:r>
            <a:r>
              <a:rPr lang="pl-PL" sz="1600" dirty="0">
                <a:cs typeface="Calibri" panose="020F0502020204030204" pitchFamily="34" charset="0"/>
              </a:rPr>
              <a:t>z obowiązku dokumentacyjnego, m.in.:</a:t>
            </a:r>
          </a:p>
          <a:p>
            <a:pPr marL="590550" lvl="2" indent="-285750">
              <a:buClr>
                <a:srgbClr val="92D050"/>
              </a:buClr>
            </a:pPr>
            <a:r>
              <a:rPr lang="pl-PL" sz="1600" dirty="0">
                <a:cs typeface="Calibri" panose="020F0502020204030204" pitchFamily="34" charset="0"/>
              </a:rPr>
              <a:t>Zwolnienie dotyczące transakcji </a:t>
            </a:r>
            <a:r>
              <a:rPr lang="pl-PL" sz="1600" b="1" dirty="0">
                <a:cs typeface="Calibri" panose="020F0502020204030204" pitchFamily="34" charset="0"/>
              </a:rPr>
              <a:t>refakturowych</a:t>
            </a:r>
            <a:r>
              <a:rPr lang="pl-PL" sz="1600" dirty="0">
                <a:cs typeface="Calibri" panose="020F0502020204030204" pitchFamily="34" charset="0"/>
              </a:rPr>
              <a:t> (pod pewnymi warunkami, m.in. jeżeli nie dotyczą bezpośrednio innej transakcji kontrolowanej oraz jeżeli podmiot powiązany nie jest podmiotem z raju podatkowego)</a:t>
            </a:r>
          </a:p>
          <a:p>
            <a:pPr marL="590550" lvl="2" indent="-285750">
              <a:buClr>
                <a:srgbClr val="92D050"/>
              </a:buClr>
            </a:pPr>
            <a:r>
              <a:rPr lang="pl-PL" sz="1600" dirty="0">
                <a:cs typeface="Calibri" panose="020F0502020204030204" pitchFamily="34" charset="0"/>
              </a:rPr>
              <a:t>Zwolnienie dotyczące </a:t>
            </a:r>
            <a:r>
              <a:rPr lang="pl-PL" sz="1600" b="1" dirty="0">
                <a:cs typeface="Calibri" panose="020F0502020204030204" pitchFamily="34" charset="0"/>
              </a:rPr>
              <a:t>safe harbour dla transakcji o niskiej wartości dodanej </a:t>
            </a:r>
            <a:r>
              <a:rPr lang="pl-PL" sz="1600" dirty="0">
                <a:cs typeface="Calibri" panose="020F0502020204030204" pitchFamily="34" charset="0"/>
              </a:rPr>
              <a:t>(niemniej jednak koniczne jest posiadanie kalkulacji wynagrodzenia obejmującej m.in. rodzaj i wysokość kosztów, sposób alokacji kosztów z uzasadnieniem wyboru kluczy alokacji oraz </a:t>
            </a:r>
            <a:r>
              <a:rPr lang="pl-PL" sz="1600" b="1" dirty="0">
                <a:cs typeface="Calibri" panose="020F0502020204030204" pitchFamily="34" charset="0"/>
              </a:rPr>
              <a:t>opis transakcji i analizę funkcji, ryzyk i aktywów</a:t>
            </a:r>
            <a:r>
              <a:rPr lang="pl-PL" sz="1600" dirty="0">
                <a:cs typeface="Calibri" panose="020F0502020204030204" pitchFamily="34" charset="0"/>
              </a:rPr>
              <a:t>)</a:t>
            </a:r>
          </a:p>
          <a:p>
            <a:pPr marL="590550" lvl="2" indent="-285750">
              <a:buClr>
                <a:srgbClr val="92D050"/>
              </a:buClr>
            </a:pPr>
            <a:r>
              <a:rPr lang="pl-PL" sz="1600" dirty="0">
                <a:cs typeface="Calibri" panose="020F0502020204030204" pitchFamily="34" charset="0"/>
              </a:rPr>
              <a:t>Zwolnienie dotyczące </a:t>
            </a:r>
            <a:r>
              <a:rPr lang="pl-PL" sz="1600" b="1" dirty="0">
                <a:cs typeface="Calibri" panose="020F0502020204030204" pitchFamily="34" charset="0"/>
              </a:rPr>
              <a:t>safe harbour pożyczkowego</a:t>
            </a:r>
          </a:p>
          <a:p>
            <a:pPr marL="590550" lvl="2" indent="-285750">
              <a:buClr>
                <a:srgbClr val="92D050"/>
              </a:buClr>
            </a:pPr>
            <a:r>
              <a:rPr lang="pl-PL" sz="1600" dirty="0">
                <a:cs typeface="Calibri" panose="020F0502020204030204" pitchFamily="34" charset="0"/>
              </a:rPr>
              <a:t>Zwolnienie dotyczące transakcji objętych porozumieniem inwestycyjnym albo porozumieniem podatkowym</a:t>
            </a:r>
          </a:p>
          <a:p>
            <a:pPr marL="285750" lvl="2" indent="-285750">
              <a:buClr>
                <a:srgbClr val="92D050"/>
              </a:buClr>
              <a:buFont typeface="Wingdings" panose="05000000000000000000" pitchFamily="2" charset="2"/>
              <a:buChar char="§"/>
            </a:pPr>
            <a:r>
              <a:rPr lang="pl-PL" sz="1600" dirty="0">
                <a:cs typeface="Calibri" panose="020F0502020204030204" pitchFamily="34" charset="0"/>
              </a:rPr>
              <a:t>Spółki wchodzące w skład PGK nie są zwolnione z obowiązku dokumentowania transakcji z rajami podatkowymi </a:t>
            </a:r>
          </a:p>
          <a:p>
            <a:pPr marL="285750" indent="-285750">
              <a:buClr>
                <a:srgbClr val="92D050"/>
              </a:buClr>
              <a:buFont typeface="Wingdings" panose="05000000000000000000" pitchFamily="2" charset="2"/>
              <a:buChar char="§"/>
            </a:pPr>
            <a:r>
              <a:rPr lang="pl-PL" sz="1600" b="1" dirty="0">
                <a:cs typeface="Calibri" panose="020F0502020204030204" pitchFamily="34" charset="0"/>
              </a:rPr>
              <a:t>Nowy termin </a:t>
            </a:r>
            <a:r>
              <a:rPr lang="pl-PL" sz="1600" dirty="0">
                <a:cs typeface="Calibri" panose="020F0502020204030204" pitchFamily="34" charset="0"/>
              </a:rPr>
              <a:t>na sporządzenie Local File: </a:t>
            </a:r>
            <a:r>
              <a:rPr lang="pl-PL" sz="1600" b="1" dirty="0">
                <a:cs typeface="Calibri" panose="020F0502020204030204" pitchFamily="34" charset="0"/>
              </a:rPr>
              <a:t>do końca 10-ego miesiąca </a:t>
            </a:r>
            <a:r>
              <a:rPr lang="pl-PL" sz="1600" dirty="0">
                <a:cs typeface="Calibri" panose="020F0502020204030204" pitchFamily="34" charset="0"/>
              </a:rPr>
              <a:t>po zakończeniu roku podatkowego </a:t>
            </a:r>
          </a:p>
          <a:p>
            <a:pPr marL="285750" indent="-285750">
              <a:buClr>
                <a:srgbClr val="92D050"/>
              </a:buClr>
              <a:buFont typeface="Wingdings" panose="05000000000000000000" pitchFamily="2" charset="2"/>
              <a:buChar char="§"/>
            </a:pPr>
            <a:r>
              <a:rPr lang="pl-PL" sz="1600" b="1" dirty="0">
                <a:cs typeface="Calibri" panose="020F0502020204030204" pitchFamily="34" charset="0"/>
              </a:rPr>
              <a:t>Wydłużenie terminu </a:t>
            </a:r>
            <a:r>
              <a:rPr lang="pl-PL" sz="1600" dirty="0">
                <a:cs typeface="Calibri" panose="020F0502020204030204" pitchFamily="34" charset="0"/>
              </a:rPr>
              <a:t>na przedstawienie dokumentacji cen transferowych w razie kontroli – z 7 do </a:t>
            </a:r>
            <a:r>
              <a:rPr lang="pl-PL" sz="1600" b="1" dirty="0">
                <a:cs typeface="Calibri" panose="020F0502020204030204" pitchFamily="34" charset="0"/>
              </a:rPr>
              <a:t>14 dni </a:t>
            </a:r>
          </a:p>
        </p:txBody>
      </p:sp>
      <p:sp>
        <p:nvSpPr>
          <p:cNvPr id="6" name="Title 3">
            <a:extLst>
              <a:ext uri="{FF2B5EF4-FFF2-40B4-BE49-F238E27FC236}">
                <a16:creationId xmlns:a16="http://schemas.microsoft.com/office/drawing/2014/main" id="{A96E797B-3544-4E91-8974-5C9761BCA486}"/>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TP</a:t>
            </a:r>
          </a:p>
        </p:txBody>
      </p:sp>
      <p:sp>
        <p:nvSpPr>
          <p:cNvPr id="7" name="Text Placeholder 4">
            <a:extLst>
              <a:ext uri="{FF2B5EF4-FFF2-40B4-BE49-F238E27FC236}">
                <a16:creationId xmlns:a16="http://schemas.microsoft.com/office/drawing/2014/main" id="{B442C925-885A-4264-B93E-BCDD51F2052E}"/>
              </a:ext>
            </a:extLst>
          </p:cNvPr>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Zmiany w Polskim Ładzie dotyczące dokumentacji cen transferowych </a:t>
            </a:r>
            <a:r>
              <a:rPr lang="pl-PL" sz="2000" dirty="0" err="1">
                <a:solidFill>
                  <a:srgbClr val="575757"/>
                </a:solidFill>
                <a:latin typeface="Calibri" panose="020F0502020204030204" pitchFamily="34" charset="0"/>
                <a:cs typeface="Calibri" panose="020F0502020204030204" pitchFamily="34" charset="0"/>
              </a:rPr>
              <a:t>Local</a:t>
            </a:r>
            <a:r>
              <a:rPr lang="pl-PL" sz="2000" dirty="0">
                <a:solidFill>
                  <a:srgbClr val="575757"/>
                </a:solidFill>
                <a:latin typeface="Calibri" panose="020F0502020204030204" pitchFamily="34" charset="0"/>
                <a:cs typeface="Calibri" panose="020F0502020204030204" pitchFamily="34" charset="0"/>
              </a:rPr>
              <a:t> File</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sp>
        <p:nvSpPr>
          <p:cNvPr id="8" name="Rounded Rectangle 6">
            <a:extLst>
              <a:ext uri="{FF2B5EF4-FFF2-40B4-BE49-F238E27FC236}">
                <a16:creationId xmlns:a16="http://schemas.microsoft.com/office/drawing/2014/main" id="{5ACD981A-2F0C-495E-A956-A2AF3465BA8C}"/>
              </a:ext>
            </a:extLst>
          </p:cNvPr>
          <p:cNvSpPr/>
          <p:nvPr/>
        </p:nvSpPr>
        <p:spPr bwMode="gray">
          <a:xfrm>
            <a:off x="320440" y="1174196"/>
            <a:ext cx="11449802" cy="5247869"/>
          </a:xfrm>
          <a:prstGeom prst="rect">
            <a:avLst/>
          </a:prstGeom>
          <a:noFill/>
          <a:ln w="28575" algn="ctr">
            <a:solidFill>
              <a:schemeClr val="accent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pl-PL" b="1" dirty="0">
              <a:ln>
                <a:solidFill>
                  <a:schemeClr val="tx1"/>
                </a:solidFill>
                <a:prstDash val="lgDash"/>
              </a:ln>
              <a:solidFill>
                <a:schemeClr val="bg1"/>
              </a:solidFill>
              <a:latin typeface="Calibri" panose="020F0502020204030204" pitchFamily="34" charset="0"/>
              <a:cs typeface="Calibri" panose="020F0502020204030204" pitchFamily="34" charset="0"/>
            </a:endParaRPr>
          </a:p>
        </p:txBody>
      </p:sp>
      <p:sp>
        <p:nvSpPr>
          <p:cNvPr id="9" name="Freeform 598">
            <a:extLst>
              <a:ext uri="{FF2B5EF4-FFF2-40B4-BE49-F238E27FC236}">
                <a16:creationId xmlns:a16="http://schemas.microsoft.com/office/drawing/2014/main" id="{4242E760-DA22-487B-8569-4436E9BCBE80}"/>
              </a:ext>
            </a:extLst>
          </p:cNvPr>
          <p:cNvSpPr>
            <a:spLocks noChangeAspect="1" noEditPoints="1"/>
          </p:cNvSpPr>
          <p:nvPr/>
        </p:nvSpPr>
        <p:spPr bwMode="auto">
          <a:xfrm>
            <a:off x="960583" y="3080990"/>
            <a:ext cx="245103"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0" name="Freeform 598">
            <a:extLst>
              <a:ext uri="{FF2B5EF4-FFF2-40B4-BE49-F238E27FC236}">
                <a16:creationId xmlns:a16="http://schemas.microsoft.com/office/drawing/2014/main" id="{62D8623F-1BBE-4B21-BD2E-C2FDA923A954}"/>
              </a:ext>
            </a:extLst>
          </p:cNvPr>
          <p:cNvSpPr>
            <a:spLocks noChangeAspect="1" noEditPoints="1"/>
          </p:cNvSpPr>
          <p:nvPr/>
        </p:nvSpPr>
        <p:spPr bwMode="auto">
          <a:xfrm>
            <a:off x="963392" y="3720286"/>
            <a:ext cx="245103"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1" name="Freeform 598">
            <a:extLst>
              <a:ext uri="{FF2B5EF4-FFF2-40B4-BE49-F238E27FC236}">
                <a16:creationId xmlns:a16="http://schemas.microsoft.com/office/drawing/2014/main" id="{0AD6C014-4FE2-4ABA-A847-C94B2877B4C0}"/>
              </a:ext>
            </a:extLst>
          </p:cNvPr>
          <p:cNvSpPr>
            <a:spLocks noChangeAspect="1" noEditPoints="1"/>
          </p:cNvSpPr>
          <p:nvPr/>
        </p:nvSpPr>
        <p:spPr bwMode="auto">
          <a:xfrm>
            <a:off x="963392" y="4540021"/>
            <a:ext cx="245103"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12" name="Freeform 598">
            <a:extLst>
              <a:ext uri="{FF2B5EF4-FFF2-40B4-BE49-F238E27FC236}">
                <a16:creationId xmlns:a16="http://schemas.microsoft.com/office/drawing/2014/main" id="{37E8359C-275D-43F2-A266-F173487B4092}"/>
              </a:ext>
            </a:extLst>
          </p:cNvPr>
          <p:cNvSpPr>
            <a:spLocks noChangeAspect="1" noEditPoints="1"/>
          </p:cNvSpPr>
          <p:nvPr/>
        </p:nvSpPr>
        <p:spPr bwMode="auto">
          <a:xfrm>
            <a:off x="965983" y="4938139"/>
            <a:ext cx="245103" cy="25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100" dirty="0"/>
          </a:p>
        </p:txBody>
      </p:sp>
    </p:spTree>
    <p:extLst>
      <p:ext uri="{BB962C8B-B14F-4D97-AF65-F5344CB8AC3E}">
        <p14:creationId xmlns:p14="http://schemas.microsoft.com/office/powerpoint/2010/main" val="42571494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916949A-6663-4D8B-B158-FB661C17EB21}"/>
              </a:ext>
            </a:extLst>
          </p:cNvPr>
          <p:cNvSpPr/>
          <p:nvPr/>
        </p:nvSpPr>
        <p:spPr bwMode="gray">
          <a:xfrm>
            <a:off x="502094" y="1412078"/>
            <a:ext cx="11188255" cy="4713300"/>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1296134" y="1891724"/>
            <a:ext cx="9819885" cy="3550610"/>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Składanie TPR do naczelnika urzędu skarbowego właściwego podatnikowi zamiast do Szefa KAS </a:t>
            </a:r>
          </a:p>
          <a:p>
            <a:pPr marL="285750" indent="-285750">
              <a:buClr>
                <a:srgbClr val="92D050"/>
              </a:buClr>
              <a:buFont typeface="Wingdings" panose="05000000000000000000" pitchFamily="2" charset="2"/>
              <a:buChar char="§"/>
            </a:pPr>
            <a:r>
              <a:rPr lang="pl-PL" sz="1600" b="1" dirty="0">
                <a:cs typeface="Calibri" panose="020F0502020204030204" pitchFamily="34" charset="0"/>
              </a:rPr>
              <a:t>Likwidacja</a:t>
            </a:r>
            <a:r>
              <a:rPr lang="pl-PL" sz="1600" dirty="0">
                <a:cs typeface="Calibri" panose="020F0502020204030204" pitchFamily="34" charset="0"/>
              </a:rPr>
              <a:t> niezależnego dokumentu jakim jest oświadczenie o sporządzeniu lokalnej dokumentacji TP (</a:t>
            </a:r>
            <a:r>
              <a:rPr lang="pl-PL" sz="1600" b="1" dirty="0">
                <a:cs typeface="Calibri" panose="020F0502020204030204" pitchFamily="34" charset="0"/>
              </a:rPr>
              <a:t>oświadczenia zarządu</a:t>
            </a:r>
            <a:r>
              <a:rPr lang="pl-PL" sz="1600" dirty="0">
                <a:cs typeface="Calibri" panose="020F0502020204030204" pitchFamily="34" charset="0"/>
              </a:rPr>
              <a:t>) oraz </a:t>
            </a:r>
            <a:r>
              <a:rPr lang="pl-PL" sz="1600" b="1" dirty="0">
                <a:cs typeface="Calibri" panose="020F0502020204030204" pitchFamily="34" charset="0"/>
              </a:rPr>
              <a:t>przeniesienie</a:t>
            </a:r>
            <a:r>
              <a:rPr lang="pl-PL" sz="1600" dirty="0">
                <a:cs typeface="Calibri" panose="020F0502020204030204" pitchFamily="34" charset="0"/>
              </a:rPr>
              <a:t> informacji w nim zawartych do TPR – w tym dodanie oświadczenia </a:t>
            </a:r>
            <a:br>
              <a:rPr lang="pl-PL" sz="1600" dirty="0">
                <a:cs typeface="Calibri" panose="020F0502020204030204" pitchFamily="34" charset="0"/>
              </a:rPr>
            </a:br>
            <a:r>
              <a:rPr lang="pl-PL" sz="1600" dirty="0">
                <a:cs typeface="Calibri" panose="020F0502020204030204" pitchFamily="34" charset="0"/>
              </a:rPr>
              <a:t>o zgodności dokumentacji ze stanem rzeczywistym</a:t>
            </a:r>
          </a:p>
          <a:p>
            <a:pPr marL="285750" indent="-285750">
              <a:buClr>
                <a:srgbClr val="92D050"/>
              </a:buClr>
              <a:buFont typeface="Wingdings" panose="05000000000000000000" pitchFamily="2" charset="2"/>
              <a:buChar char="§"/>
            </a:pPr>
            <a:r>
              <a:rPr lang="pl-PL" sz="1600" dirty="0">
                <a:cs typeface="Calibri" panose="020F0502020204030204" pitchFamily="34" charset="0"/>
              </a:rPr>
              <a:t>Usankcjonowanie rynkowości </a:t>
            </a:r>
            <a:r>
              <a:rPr lang="pl-PL" sz="1600" b="1" dirty="0">
                <a:cs typeface="Calibri" panose="020F0502020204030204" pitchFamily="34" charset="0"/>
              </a:rPr>
              <a:t>nieodpłatnych świadczeń</a:t>
            </a:r>
            <a:r>
              <a:rPr lang="pl-PL" sz="1600" dirty="0">
                <a:cs typeface="Calibri" panose="020F0502020204030204" pitchFamily="34" charset="0"/>
              </a:rPr>
              <a:t>, jeśli dla celów podatkowych rozpoznaje się rynkowy przychód z tego tytułu</a:t>
            </a:r>
          </a:p>
          <a:p>
            <a:pPr marL="285750" indent="-285750">
              <a:buClr>
                <a:srgbClr val="92D050"/>
              </a:buClr>
              <a:buFont typeface="Wingdings" panose="05000000000000000000" pitchFamily="2" charset="2"/>
              <a:buChar char="§"/>
            </a:pPr>
            <a:r>
              <a:rPr lang="pl-PL" sz="1600" dirty="0">
                <a:cs typeface="Calibri" panose="020F0502020204030204" pitchFamily="34" charset="0"/>
              </a:rPr>
              <a:t>Konieczność podpisania TPR przez kierownika jednostki; nie jest dopuszczalne podpisanie TPR przez pełnomocnika, z wyjątkiem </a:t>
            </a:r>
            <a:r>
              <a:rPr lang="pl-PL" sz="1600" b="1" dirty="0">
                <a:cs typeface="Calibri" panose="020F0502020204030204" pitchFamily="34" charset="0"/>
              </a:rPr>
              <a:t>pełnomocnika profesjonalnego </a:t>
            </a:r>
            <a:r>
              <a:rPr lang="pl-PL" sz="1600" dirty="0">
                <a:cs typeface="Calibri" panose="020F0502020204030204" pitchFamily="34" charset="0"/>
              </a:rPr>
              <a:t>(doradca podatkowy, adwokat, radca prawny lub biegły rewident); wyznaczenie osoby do podpisania TPR nie zwalnia pozostałych osób wchodzących w skład wieloosobowego zarządu z odpowiedzialności za niezłożenie TPR</a:t>
            </a:r>
          </a:p>
          <a:p>
            <a:pPr marL="285750" indent="-285750">
              <a:buClr>
                <a:srgbClr val="92D050"/>
              </a:buClr>
              <a:buFont typeface="Wingdings" panose="05000000000000000000" pitchFamily="2" charset="2"/>
              <a:buChar char="§"/>
            </a:pPr>
            <a:r>
              <a:rPr lang="pl-PL" sz="1600" dirty="0">
                <a:cs typeface="Calibri" panose="020F0502020204030204" pitchFamily="34" charset="0"/>
              </a:rPr>
              <a:t>Konieczność wykazania w TPR większej ilości transakcji, tj. również transakcji korzystających ze zwolnienia dokumentacyjnego (refaktury, safe harbour)</a:t>
            </a:r>
          </a:p>
          <a:p>
            <a:pPr marL="285750" indent="-285750">
              <a:buClr>
                <a:srgbClr val="92D050"/>
              </a:buClr>
              <a:buFont typeface="Wingdings" panose="05000000000000000000" pitchFamily="2" charset="2"/>
              <a:buChar char="§"/>
            </a:pPr>
            <a:r>
              <a:rPr lang="pl-PL" sz="1600" b="1" dirty="0">
                <a:cs typeface="Calibri" panose="020F0502020204030204" pitchFamily="34" charset="0"/>
              </a:rPr>
              <a:t>Nowy termin </a:t>
            </a:r>
            <a:r>
              <a:rPr lang="pl-PL" sz="1600" dirty="0">
                <a:cs typeface="Calibri" panose="020F0502020204030204" pitchFamily="34" charset="0"/>
              </a:rPr>
              <a:t>na złożenie TPR: </a:t>
            </a:r>
            <a:r>
              <a:rPr lang="pl-PL" sz="1600" b="1" dirty="0">
                <a:cs typeface="Calibri" panose="020F0502020204030204" pitchFamily="34" charset="0"/>
              </a:rPr>
              <a:t>do końca 11-ego miesiąca </a:t>
            </a:r>
            <a:r>
              <a:rPr lang="pl-PL" sz="1600" dirty="0">
                <a:cs typeface="Calibri" panose="020F0502020204030204" pitchFamily="34" charset="0"/>
              </a:rPr>
              <a:t>po zakończeniu roku podatkowego</a:t>
            </a: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6" name="Title 3">
            <a:extLst>
              <a:ext uri="{FF2B5EF4-FFF2-40B4-BE49-F238E27FC236}">
                <a16:creationId xmlns:a16="http://schemas.microsoft.com/office/drawing/2014/main" id="{9C272A31-4492-43FB-93D8-4B86C1324552}"/>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TP</a:t>
            </a:r>
          </a:p>
        </p:txBody>
      </p:sp>
      <p:sp>
        <p:nvSpPr>
          <p:cNvPr id="7" name="Text Placeholder 4">
            <a:extLst>
              <a:ext uri="{FF2B5EF4-FFF2-40B4-BE49-F238E27FC236}">
                <a16:creationId xmlns:a16="http://schemas.microsoft.com/office/drawing/2014/main" id="{C9DAA7DE-44EB-4B63-8437-7FB28A010232}"/>
              </a:ext>
            </a:extLst>
          </p:cNvPr>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Zmiany w Polskim Ładzie dotyczące formularza TPR i oświadczenia zarządu</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F8B75342-FAB6-4535-97FD-3B3DCE5391A0}"/>
              </a:ext>
            </a:extLst>
          </p:cNvPr>
          <p:cNvSpPr/>
          <p:nvPr/>
        </p:nvSpPr>
        <p:spPr bwMode="gray">
          <a:xfrm>
            <a:off x="501420" y="1298544"/>
            <a:ext cx="11189160" cy="425887"/>
          </a:xfrm>
          <a:prstGeom prst="roundRect">
            <a:avLst>
              <a:gd name="adj" fmla="val 3467"/>
            </a:avLst>
          </a:prstGeom>
          <a:solidFill>
            <a:schemeClr val="accent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10" name="Group 521">
            <a:extLst>
              <a:ext uri="{FF2B5EF4-FFF2-40B4-BE49-F238E27FC236}">
                <a16:creationId xmlns:a16="http://schemas.microsoft.com/office/drawing/2014/main" id="{3DDB60BC-8A13-4CBB-96A4-832A60082C53}"/>
              </a:ext>
            </a:extLst>
          </p:cNvPr>
          <p:cNvGrpSpPr>
            <a:grpSpLocks noChangeAspect="1"/>
          </p:cNvGrpSpPr>
          <p:nvPr/>
        </p:nvGrpSpPr>
        <p:grpSpPr bwMode="auto">
          <a:xfrm>
            <a:off x="11204465" y="1349487"/>
            <a:ext cx="324000" cy="324000"/>
            <a:chOff x="3476" y="2032"/>
            <a:chExt cx="340" cy="340"/>
          </a:xfrm>
          <a:solidFill>
            <a:schemeClr val="bg1"/>
          </a:solidFill>
        </p:grpSpPr>
        <p:sp>
          <p:nvSpPr>
            <p:cNvPr id="11" name="Freeform 522">
              <a:extLst>
                <a:ext uri="{FF2B5EF4-FFF2-40B4-BE49-F238E27FC236}">
                  <a16:creationId xmlns:a16="http://schemas.microsoft.com/office/drawing/2014/main" id="{2D7E4022-E568-472E-8E49-B29342449E52}"/>
                </a:ext>
              </a:extLst>
            </p:cNvPr>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23">
              <a:extLst>
                <a:ext uri="{FF2B5EF4-FFF2-40B4-BE49-F238E27FC236}">
                  <a16:creationId xmlns:a16="http://schemas.microsoft.com/office/drawing/2014/main" id="{4C5CB3C1-B195-45B7-BB68-BF29E6D92AB8}"/>
                </a:ext>
              </a:extLst>
            </p:cNvPr>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524">
              <a:extLst>
                <a:ext uri="{FF2B5EF4-FFF2-40B4-BE49-F238E27FC236}">
                  <a16:creationId xmlns:a16="http://schemas.microsoft.com/office/drawing/2014/main" id="{A27B3599-74B9-4DE4-87A2-DDE90EC12AE9}"/>
                </a:ext>
              </a:extLst>
            </p:cNvPr>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27599911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3">
            <a:extLst>
              <a:ext uri="{FF2B5EF4-FFF2-40B4-BE49-F238E27FC236}">
                <a16:creationId xmlns:a16="http://schemas.microsoft.com/office/drawing/2014/main" id="{3F5E4B34-5E02-4FA5-B449-964F3689237A}"/>
              </a:ext>
            </a:extLst>
          </p:cNvPr>
          <p:cNvSpPr/>
          <p:nvPr/>
        </p:nvSpPr>
        <p:spPr bwMode="gray">
          <a:xfrm>
            <a:off x="405100" y="1311007"/>
            <a:ext cx="11517817" cy="5034709"/>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967083" y="1440031"/>
            <a:ext cx="10690217" cy="5309018"/>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lvl="0" indent="-285750">
              <a:buClr>
                <a:srgbClr val="92D050"/>
              </a:buClr>
              <a:buFont typeface="Wingdings" panose="05000000000000000000" pitchFamily="2" charset="2"/>
              <a:buChar char="§"/>
            </a:pPr>
            <a:r>
              <a:rPr lang="pl-PL" sz="1600" dirty="0">
                <a:cs typeface="Calibri" panose="020F0502020204030204" pitchFamily="34" charset="0"/>
              </a:rPr>
              <a:t>Zmiany dotyczące korekt cen transferowych:</a:t>
            </a:r>
          </a:p>
          <a:p>
            <a:pPr marL="590550" lvl="2" indent="-285750">
              <a:buClr>
                <a:srgbClr val="92D050"/>
              </a:buClr>
            </a:pPr>
            <a:r>
              <a:rPr lang="pl-PL" sz="1600" dirty="0">
                <a:cs typeface="Calibri" panose="020F0502020204030204" pitchFamily="34" charset="0"/>
              </a:rPr>
              <a:t>Potwierdzeniem dokonania korekty in minus będzie oświadczenie podmiotu powiązanego o dokonaniu korekty cen transferowych albo </a:t>
            </a:r>
            <a:r>
              <a:rPr lang="pl-PL" sz="1600" b="1" dirty="0">
                <a:cs typeface="Calibri" panose="020F0502020204030204" pitchFamily="34" charset="0"/>
              </a:rPr>
              <a:t>dowód księgowy </a:t>
            </a:r>
            <a:r>
              <a:rPr lang="pl-PL" sz="1600" dirty="0">
                <a:cs typeface="Calibri" panose="020F0502020204030204" pitchFamily="34" charset="0"/>
              </a:rPr>
              <a:t>potwierdzający dokonanie przez ten podmiot korekty cen transferowych w tej samej wysokości co podatnik</a:t>
            </a:r>
          </a:p>
          <a:p>
            <a:pPr marL="590550" lvl="2" indent="-285750">
              <a:buClr>
                <a:srgbClr val="92D050"/>
              </a:buClr>
            </a:pPr>
            <a:r>
              <a:rPr lang="pl-PL" sz="1600" dirty="0">
                <a:cs typeface="Calibri" panose="020F0502020204030204" pitchFamily="34" charset="0"/>
              </a:rPr>
              <a:t>Zniesiony zostaje wymów potwierdzania dokonania korekty cen transferowych w rocznym zeznaniu podatkowym</a:t>
            </a:r>
          </a:p>
          <a:p>
            <a:pPr marL="285750" indent="-285750">
              <a:buClr>
                <a:srgbClr val="92D050"/>
              </a:buClr>
              <a:buFont typeface="Wingdings" panose="05000000000000000000" pitchFamily="2" charset="2"/>
              <a:buChar char="§"/>
            </a:pPr>
            <a:r>
              <a:rPr lang="pl-PL" sz="1600" dirty="0">
                <a:cs typeface="Calibri" panose="020F0502020204030204" pitchFamily="34" charset="0"/>
              </a:rPr>
              <a:t>Zmiany dotyczące safe harbour pożyczkowego:</a:t>
            </a:r>
          </a:p>
          <a:p>
            <a:pPr marL="590550" lvl="2" indent="-285750">
              <a:buClr>
                <a:srgbClr val="92D050"/>
              </a:buClr>
            </a:pPr>
            <a:r>
              <a:rPr lang="pl-PL" sz="1600" dirty="0">
                <a:cs typeface="Calibri" panose="020F0502020204030204" pitchFamily="34" charset="0"/>
              </a:rPr>
              <a:t>Za dzień zawarcia umowy pożyczki, uważa się również dzień zmiany umowy pożyczki w przypadku, gdy zmiana ta dotyczy oprocentowania pożyczki</a:t>
            </a:r>
          </a:p>
          <a:p>
            <a:pPr marL="285750" indent="-285750">
              <a:buClr>
                <a:srgbClr val="92D050"/>
              </a:buClr>
              <a:buFont typeface="Wingdings" panose="05000000000000000000" pitchFamily="2" charset="2"/>
              <a:buChar char="§"/>
            </a:pPr>
            <a:r>
              <a:rPr lang="pl-PL" sz="1600" b="1" dirty="0">
                <a:cs typeface="Calibri" panose="020F0502020204030204" pitchFamily="34" charset="0"/>
              </a:rPr>
              <a:t>Modyfikacja sankcji karnych skarbowych </a:t>
            </a:r>
            <a:r>
              <a:rPr lang="pl-PL" sz="1600" dirty="0">
                <a:cs typeface="Calibri" panose="020F0502020204030204" pitchFamily="34" charset="0"/>
              </a:rPr>
              <a:t>w zakresie TP:</a:t>
            </a:r>
          </a:p>
          <a:p>
            <a:pPr marL="590550" lvl="2" indent="-285750">
              <a:buClr>
                <a:srgbClr val="92D050"/>
              </a:buClr>
            </a:pPr>
            <a:r>
              <a:rPr lang="pl-PL" sz="1600" dirty="0">
                <a:cs typeface="Calibri" panose="020F0502020204030204" pitchFamily="34" charset="0"/>
              </a:rPr>
              <a:t>Brak sporządza dokumentacji Local File / sporządzenie dokumentacji niezgodnie ze stanem rzeczywistym albo nie dołączenie do Local File dokumentacji Master File – do 720 stawek dziennych </a:t>
            </a:r>
          </a:p>
          <a:p>
            <a:pPr marL="590550" lvl="2" indent="-285750">
              <a:buClr>
                <a:srgbClr val="92D050"/>
              </a:buClr>
            </a:pPr>
            <a:r>
              <a:rPr lang="pl-PL" sz="1600" dirty="0">
                <a:cs typeface="Calibri" panose="020F0502020204030204" pitchFamily="34" charset="0"/>
              </a:rPr>
              <a:t>Sporządzenie dokumentacji po terminie – do 240 stawek dziennych.</a:t>
            </a:r>
          </a:p>
          <a:p>
            <a:pPr marL="590550" lvl="2" indent="-285750">
              <a:buClr>
                <a:srgbClr val="92D050"/>
              </a:buClr>
            </a:pPr>
            <a:r>
              <a:rPr lang="pl-PL" sz="1600" dirty="0">
                <a:cs typeface="Calibri" panose="020F0502020204030204" pitchFamily="34" charset="0"/>
              </a:rPr>
              <a:t>Niezłożenie TPR albo złożenie informacji TPR niezgodnej z dokumentacją Local File lub ze stanem rzeczywistym – do 720 stawek dziennych</a:t>
            </a:r>
          </a:p>
          <a:p>
            <a:pPr marL="590550" lvl="2" indent="-285750">
              <a:buClr>
                <a:srgbClr val="92D050"/>
              </a:buClr>
            </a:pPr>
            <a:r>
              <a:rPr lang="pl-PL" sz="1600" dirty="0">
                <a:cs typeface="Calibri" panose="020F0502020204030204" pitchFamily="34" charset="0"/>
              </a:rPr>
              <a:t>Złożenie informacji TPR po terminie do 240 stawek dziennych</a:t>
            </a:r>
          </a:p>
          <a:p>
            <a:r>
              <a:rPr lang="pl-PL" dirty="0">
                <a:cs typeface="Calibri" panose="020F0502020204030204" pitchFamily="34" charset="0"/>
              </a:rPr>
              <a:t/>
            </a:r>
            <a:br>
              <a:rPr lang="pl-PL" dirty="0">
                <a:cs typeface="Calibri" panose="020F0502020204030204" pitchFamily="34" charset="0"/>
              </a:rPr>
            </a:br>
            <a:endParaRPr lang="pl-PL" dirty="0">
              <a:cs typeface="Calibri" panose="020F0502020204030204" pitchFamily="34" charset="0"/>
            </a:endParaRPr>
          </a:p>
          <a:p>
            <a:pPr marL="285750" indent="-285750">
              <a:buFont typeface="Arial" panose="020B0604020202020204" pitchFamily="34" charset="0"/>
              <a:buChar char="•"/>
            </a:pPr>
            <a:endParaRPr lang="pl-PL" sz="14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6" name="Title 3">
            <a:extLst>
              <a:ext uri="{FF2B5EF4-FFF2-40B4-BE49-F238E27FC236}">
                <a16:creationId xmlns:a16="http://schemas.microsoft.com/office/drawing/2014/main" id="{A29B8245-AC70-446B-AE2D-D67EB0EA41DF}"/>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TP</a:t>
            </a:r>
          </a:p>
        </p:txBody>
      </p:sp>
      <p:sp>
        <p:nvSpPr>
          <p:cNvPr id="7" name="Text Placeholder 4">
            <a:extLst>
              <a:ext uri="{FF2B5EF4-FFF2-40B4-BE49-F238E27FC236}">
                <a16:creationId xmlns:a16="http://schemas.microsoft.com/office/drawing/2014/main" id="{DE645381-58C3-44AC-A199-6D8784ACC161}"/>
              </a:ext>
            </a:extLst>
          </p:cNvPr>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Inne zmiany w Polskim Ładzie w zakresie TP</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5D11C574-796F-4C39-BD80-B1D64E49975B}"/>
              </a:ext>
            </a:extLst>
          </p:cNvPr>
          <p:cNvCxnSpPr>
            <a:cxnSpLocks/>
          </p:cNvCxnSpPr>
          <p:nvPr/>
        </p:nvCxnSpPr>
        <p:spPr>
          <a:xfrm flipV="1">
            <a:off x="1225197" y="1764592"/>
            <a:ext cx="372137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1ECCD-6FC2-4683-A1CA-D7FFF94141BA}"/>
              </a:ext>
            </a:extLst>
          </p:cNvPr>
          <p:cNvCxnSpPr>
            <a:cxnSpLocks/>
          </p:cNvCxnSpPr>
          <p:nvPr/>
        </p:nvCxnSpPr>
        <p:spPr>
          <a:xfrm flipV="1">
            <a:off x="1225197" y="3384932"/>
            <a:ext cx="3853579"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7138B5-3CD1-4803-A66B-674695222536}"/>
              </a:ext>
            </a:extLst>
          </p:cNvPr>
          <p:cNvCxnSpPr>
            <a:cxnSpLocks/>
          </p:cNvCxnSpPr>
          <p:nvPr/>
        </p:nvCxnSpPr>
        <p:spPr>
          <a:xfrm flipV="1">
            <a:off x="1225197" y="4375589"/>
            <a:ext cx="462476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reeform 232">
            <a:extLst>
              <a:ext uri="{FF2B5EF4-FFF2-40B4-BE49-F238E27FC236}">
                <a16:creationId xmlns:a16="http://schemas.microsoft.com/office/drawing/2014/main" id="{70CB4325-A0D9-4A0D-806F-C4703A610EC2}"/>
              </a:ext>
            </a:extLst>
          </p:cNvPr>
          <p:cNvSpPr>
            <a:spLocks noChangeAspect="1" noEditPoints="1"/>
          </p:cNvSpPr>
          <p:nvPr/>
        </p:nvSpPr>
        <p:spPr bwMode="auto">
          <a:xfrm>
            <a:off x="728158" y="1457728"/>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60 h 512"/>
              <a:gd name="T12" fmla="*/ 413 w 512"/>
              <a:gd name="T13" fmla="*/ 263 h 512"/>
              <a:gd name="T14" fmla="*/ 327 w 512"/>
              <a:gd name="T15" fmla="*/ 349 h 512"/>
              <a:gd name="T16" fmla="*/ 320 w 512"/>
              <a:gd name="T17" fmla="*/ 352 h 512"/>
              <a:gd name="T18" fmla="*/ 312 w 512"/>
              <a:gd name="T19" fmla="*/ 349 h 512"/>
              <a:gd name="T20" fmla="*/ 312 w 512"/>
              <a:gd name="T21" fmla="*/ 333 h 512"/>
              <a:gd name="T22" fmla="*/ 379 w 512"/>
              <a:gd name="T23" fmla="*/ 266 h 512"/>
              <a:gd name="T24" fmla="*/ 106 w 512"/>
              <a:gd name="T25" fmla="*/ 266 h 512"/>
              <a:gd name="T26" fmla="*/ 96 w 512"/>
              <a:gd name="T27" fmla="*/ 256 h 512"/>
              <a:gd name="T28" fmla="*/ 106 w 512"/>
              <a:gd name="T29" fmla="*/ 245 h 512"/>
              <a:gd name="T30" fmla="*/ 379 w 512"/>
              <a:gd name="T31" fmla="*/ 245 h 512"/>
              <a:gd name="T32" fmla="*/ 312 w 512"/>
              <a:gd name="T33" fmla="*/ 178 h 512"/>
              <a:gd name="T34" fmla="*/ 312 w 512"/>
              <a:gd name="T35" fmla="*/ 163 h 512"/>
              <a:gd name="T36" fmla="*/ 327 w 512"/>
              <a:gd name="T37" fmla="*/ 163 h 512"/>
              <a:gd name="T38" fmla="*/ 413 w 512"/>
              <a:gd name="T39" fmla="*/ 248 h 512"/>
              <a:gd name="T40" fmla="*/ 415 w 512"/>
              <a:gd name="T41" fmla="*/ 252 h 512"/>
              <a:gd name="T42" fmla="*/ 415 w 512"/>
              <a:gd name="T43"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0"/>
                </a:moveTo>
                <a:cubicBezTo>
                  <a:pt x="414" y="261"/>
                  <a:pt x="414" y="262"/>
                  <a:pt x="413" y="263"/>
                </a:cubicBezTo>
                <a:cubicBezTo>
                  <a:pt x="327" y="349"/>
                  <a:pt x="327" y="349"/>
                  <a:pt x="327" y="349"/>
                </a:cubicBezTo>
                <a:cubicBezTo>
                  <a:pt x="325" y="351"/>
                  <a:pt x="322" y="352"/>
                  <a:pt x="320" y="352"/>
                </a:cubicBezTo>
                <a:cubicBezTo>
                  <a:pt x="317" y="352"/>
                  <a:pt x="314" y="351"/>
                  <a:pt x="312" y="349"/>
                </a:cubicBezTo>
                <a:cubicBezTo>
                  <a:pt x="308" y="344"/>
                  <a:pt x="308" y="338"/>
                  <a:pt x="312" y="333"/>
                </a:cubicBezTo>
                <a:cubicBezTo>
                  <a:pt x="379" y="266"/>
                  <a:pt x="379" y="266"/>
                  <a:pt x="379" y="266"/>
                </a:cubicBezTo>
                <a:cubicBezTo>
                  <a:pt x="106" y="266"/>
                  <a:pt x="106" y="266"/>
                  <a:pt x="106" y="266"/>
                </a:cubicBezTo>
                <a:cubicBezTo>
                  <a:pt x="100" y="266"/>
                  <a:pt x="96" y="262"/>
                  <a:pt x="96" y="256"/>
                </a:cubicBezTo>
                <a:cubicBezTo>
                  <a:pt x="96" y="250"/>
                  <a:pt x="100" y="245"/>
                  <a:pt x="106" y="245"/>
                </a:cubicBezTo>
                <a:cubicBezTo>
                  <a:pt x="379" y="245"/>
                  <a:pt x="379" y="245"/>
                  <a:pt x="379" y="245"/>
                </a:cubicBezTo>
                <a:cubicBezTo>
                  <a:pt x="312" y="178"/>
                  <a:pt x="312" y="178"/>
                  <a:pt x="312" y="178"/>
                </a:cubicBezTo>
                <a:cubicBezTo>
                  <a:pt x="308" y="174"/>
                  <a:pt x="308" y="167"/>
                  <a:pt x="312" y="163"/>
                </a:cubicBezTo>
                <a:cubicBezTo>
                  <a:pt x="316" y="159"/>
                  <a:pt x="323" y="159"/>
                  <a:pt x="327" y="163"/>
                </a:cubicBezTo>
                <a:cubicBezTo>
                  <a:pt x="413" y="248"/>
                  <a:pt x="413" y="248"/>
                  <a:pt x="413" y="248"/>
                </a:cubicBezTo>
                <a:cubicBezTo>
                  <a:pt x="414" y="249"/>
                  <a:pt x="414" y="250"/>
                  <a:pt x="415" y="252"/>
                </a:cubicBezTo>
                <a:cubicBezTo>
                  <a:pt x="416" y="254"/>
                  <a:pt x="416" y="257"/>
                  <a:pt x="415" y="260"/>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232">
            <a:extLst>
              <a:ext uri="{FF2B5EF4-FFF2-40B4-BE49-F238E27FC236}">
                <a16:creationId xmlns:a16="http://schemas.microsoft.com/office/drawing/2014/main" id="{95B330C9-983C-4A99-9925-6B99A6A7F23B}"/>
              </a:ext>
            </a:extLst>
          </p:cNvPr>
          <p:cNvSpPr>
            <a:spLocks noChangeAspect="1" noEditPoints="1"/>
          </p:cNvSpPr>
          <p:nvPr/>
        </p:nvSpPr>
        <p:spPr bwMode="auto">
          <a:xfrm>
            <a:off x="728158" y="3061018"/>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60 h 512"/>
              <a:gd name="T12" fmla="*/ 413 w 512"/>
              <a:gd name="T13" fmla="*/ 263 h 512"/>
              <a:gd name="T14" fmla="*/ 327 w 512"/>
              <a:gd name="T15" fmla="*/ 349 h 512"/>
              <a:gd name="T16" fmla="*/ 320 w 512"/>
              <a:gd name="T17" fmla="*/ 352 h 512"/>
              <a:gd name="T18" fmla="*/ 312 w 512"/>
              <a:gd name="T19" fmla="*/ 349 h 512"/>
              <a:gd name="T20" fmla="*/ 312 w 512"/>
              <a:gd name="T21" fmla="*/ 333 h 512"/>
              <a:gd name="T22" fmla="*/ 379 w 512"/>
              <a:gd name="T23" fmla="*/ 266 h 512"/>
              <a:gd name="T24" fmla="*/ 106 w 512"/>
              <a:gd name="T25" fmla="*/ 266 h 512"/>
              <a:gd name="T26" fmla="*/ 96 w 512"/>
              <a:gd name="T27" fmla="*/ 256 h 512"/>
              <a:gd name="T28" fmla="*/ 106 w 512"/>
              <a:gd name="T29" fmla="*/ 245 h 512"/>
              <a:gd name="T30" fmla="*/ 379 w 512"/>
              <a:gd name="T31" fmla="*/ 245 h 512"/>
              <a:gd name="T32" fmla="*/ 312 w 512"/>
              <a:gd name="T33" fmla="*/ 178 h 512"/>
              <a:gd name="T34" fmla="*/ 312 w 512"/>
              <a:gd name="T35" fmla="*/ 163 h 512"/>
              <a:gd name="T36" fmla="*/ 327 w 512"/>
              <a:gd name="T37" fmla="*/ 163 h 512"/>
              <a:gd name="T38" fmla="*/ 413 w 512"/>
              <a:gd name="T39" fmla="*/ 248 h 512"/>
              <a:gd name="T40" fmla="*/ 415 w 512"/>
              <a:gd name="T41" fmla="*/ 252 h 512"/>
              <a:gd name="T42" fmla="*/ 415 w 512"/>
              <a:gd name="T43"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0"/>
                </a:moveTo>
                <a:cubicBezTo>
                  <a:pt x="414" y="261"/>
                  <a:pt x="414" y="262"/>
                  <a:pt x="413" y="263"/>
                </a:cubicBezTo>
                <a:cubicBezTo>
                  <a:pt x="327" y="349"/>
                  <a:pt x="327" y="349"/>
                  <a:pt x="327" y="349"/>
                </a:cubicBezTo>
                <a:cubicBezTo>
                  <a:pt x="325" y="351"/>
                  <a:pt x="322" y="352"/>
                  <a:pt x="320" y="352"/>
                </a:cubicBezTo>
                <a:cubicBezTo>
                  <a:pt x="317" y="352"/>
                  <a:pt x="314" y="351"/>
                  <a:pt x="312" y="349"/>
                </a:cubicBezTo>
                <a:cubicBezTo>
                  <a:pt x="308" y="344"/>
                  <a:pt x="308" y="338"/>
                  <a:pt x="312" y="333"/>
                </a:cubicBezTo>
                <a:cubicBezTo>
                  <a:pt x="379" y="266"/>
                  <a:pt x="379" y="266"/>
                  <a:pt x="379" y="266"/>
                </a:cubicBezTo>
                <a:cubicBezTo>
                  <a:pt x="106" y="266"/>
                  <a:pt x="106" y="266"/>
                  <a:pt x="106" y="266"/>
                </a:cubicBezTo>
                <a:cubicBezTo>
                  <a:pt x="100" y="266"/>
                  <a:pt x="96" y="262"/>
                  <a:pt x="96" y="256"/>
                </a:cubicBezTo>
                <a:cubicBezTo>
                  <a:pt x="96" y="250"/>
                  <a:pt x="100" y="245"/>
                  <a:pt x="106" y="245"/>
                </a:cubicBezTo>
                <a:cubicBezTo>
                  <a:pt x="379" y="245"/>
                  <a:pt x="379" y="245"/>
                  <a:pt x="379" y="245"/>
                </a:cubicBezTo>
                <a:cubicBezTo>
                  <a:pt x="312" y="178"/>
                  <a:pt x="312" y="178"/>
                  <a:pt x="312" y="178"/>
                </a:cubicBezTo>
                <a:cubicBezTo>
                  <a:pt x="308" y="174"/>
                  <a:pt x="308" y="167"/>
                  <a:pt x="312" y="163"/>
                </a:cubicBezTo>
                <a:cubicBezTo>
                  <a:pt x="316" y="159"/>
                  <a:pt x="323" y="159"/>
                  <a:pt x="327" y="163"/>
                </a:cubicBezTo>
                <a:cubicBezTo>
                  <a:pt x="413" y="248"/>
                  <a:pt x="413" y="248"/>
                  <a:pt x="413" y="248"/>
                </a:cubicBezTo>
                <a:cubicBezTo>
                  <a:pt x="414" y="249"/>
                  <a:pt x="414" y="250"/>
                  <a:pt x="415" y="252"/>
                </a:cubicBezTo>
                <a:cubicBezTo>
                  <a:pt x="416" y="254"/>
                  <a:pt x="416" y="257"/>
                  <a:pt x="415" y="260"/>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32">
            <a:extLst>
              <a:ext uri="{FF2B5EF4-FFF2-40B4-BE49-F238E27FC236}">
                <a16:creationId xmlns:a16="http://schemas.microsoft.com/office/drawing/2014/main" id="{C43ACD79-1CF1-4150-8673-C2E50B8AD28F}"/>
              </a:ext>
            </a:extLst>
          </p:cNvPr>
          <p:cNvSpPr>
            <a:spLocks noChangeAspect="1" noEditPoints="1"/>
          </p:cNvSpPr>
          <p:nvPr/>
        </p:nvSpPr>
        <p:spPr bwMode="auto">
          <a:xfrm>
            <a:off x="726514" y="4066369"/>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60 h 512"/>
              <a:gd name="T12" fmla="*/ 413 w 512"/>
              <a:gd name="T13" fmla="*/ 263 h 512"/>
              <a:gd name="T14" fmla="*/ 327 w 512"/>
              <a:gd name="T15" fmla="*/ 349 h 512"/>
              <a:gd name="T16" fmla="*/ 320 w 512"/>
              <a:gd name="T17" fmla="*/ 352 h 512"/>
              <a:gd name="T18" fmla="*/ 312 w 512"/>
              <a:gd name="T19" fmla="*/ 349 h 512"/>
              <a:gd name="T20" fmla="*/ 312 w 512"/>
              <a:gd name="T21" fmla="*/ 333 h 512"/>
              <a:gd name="T22" fmla="*/ 379 w 512"/>
              <a:gd name="T23" fmla="*/ 266 h 512"/>
              <a:gd name="T24" fmla="*/ 106 w 512"/>
              <a:gd name="T25" fmla="*/ 266 h 512"/>
              <a:gd name="T26" fmla="*/ 96 w 512"/>
              <a:gd name="T27" fmla="*/ 256 h 512"/>
              <a:gd name="T28" fmla="*/ 106 w 512"/>
              <a:gd name="T29" fmla="*/ 245 h 512"/>
              <a:gd name="T30" fmla="*/ 379 w 512"/>
              <a:gd name="T31" fmla="*/ 245 h 512"/>
              <a:gd name="T32" fmla="*/ 312 w 512"/>
              <a:gd name="T33" fmla="*/ 178 h 512"/>
              <a:gd name="T34" fmla="*/ 312 w 512"/>
              <a:gd name="T35" fmla="*/ 163 h 512"/>
              <a:gd name="T36" fmla="*/ 327 w 512"/>
              <a:gd name="T37" fmla="*/ 163 h 512"/>
              <a:gd name="T38" fmla="*/ 413 w 512"/>
              <a:gd name="T39" fmla="*/ 248 h 512"/>
              <a:gd name="T40" fmla="*/ 415 w 512"/>
              <a:gd name="T41" fmla="*/ 252 h 512"/>
              <a:gd name="T42" fmla="*/ 415 w 512"/>
              <a:gd name="T43"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0"/>
                </a:moveTo>
                <a:cubicBezTo>
                  <a:pt x="414" y="261"/>
                  <a:pt x="414" y="262"/>
                  <a:pt x="413" y="263"/>
                </a:cubicBezTo>
                <a:cubicBezTo>
                  <a:pt x="327" y="349"/>
                  <a:pt x="327" y="349"/>
                  <a:pt x="327" y="349"/>
                </a:cubicBezTo>
                <a:cubicBezTo>
                  <a:pt x="325" y="351"/>
                  <a:pt x="322" y="352"/>
                  <a:pt x="320" y="352"/>
                </a:cubicBezTo>
                <a:cubicBezTo>
                  <a:pt x="317" y="352"/>
                  <a:pt x="314" y="351"/>
                  <a:pt x="312" y="349"/>
                </a:cubicBezTo>
                <a:cubicBezTo>
                  <a:pt x="308" y="344"/>
                  <a:pt x="308" y="338"/>
                  <a:pt x="312" y="333"/>
                </a:cubicBezTo>
                <a:cubicBezTo>
                  <a:pt x="379" y="266"/>
                  <a:pt x="379" y="266"/>
                  <a:pt x="379" y="266"/>
                </a:cubicBezTo>
                <a:cubicBezTo>
                  <a:pt x="106" y="266"/>
                  <a:pt x="106" y="266"/>
                  <a:pt x="106" y="266"/>
                </a:cubicBezTo>
                <a:cubicBezTo>
                  <a:pt x="100" y="266"/>
                  <a:pt x="96" y="262"/>
                  <a:pt x="96" y="256"/>
                </a:cubicBezTo>
                <a:cubicBezTo>
                  <a:pt x="96" y="250"/>
                  <a:pt x="100" y="245"/>
                  <a:pt x="106" y="245"/>
                </a:cubicBezTo>
                <a:cubicBezTo>
                  <a:pt x="379" y="245"/>
                  <a:pt x="379" y="245"/>
                  <a:pt x="379" y="245"/>
                </a:cubicBezTo>
                <a:cubicBezTo>
                  <a:pt x="312" y="178"/>
                  <a:pt x="312" y="178"/>
                  <a:pt x="312" y="178"/>
                </a:cubicBezTo>
                <a:cubicBezTo>
                  <a:pt x="308" y="174"/>
                  <a:pt x="308" y="167"/>
                  <a:pt x="312" y="163"/>
                </a:cubicBezTo>
                <a:cubicBezTo>
                  <a:pt x="316" y="159"/>
                  <a:pt x="323" y="159"/>
                  <a:pt x="327" y="163"/>
                </a:cubicBezTo>
                <a:cubicBezTo>
                  <a:pt x="413" y="248"/>
                  <a:pt x="413" y="248"/>
                  <a:pt x="413" y="248"/>
                </a:cubicBezTo>
                <a:cubicBezTo>
                  <a:pt x="414" y="249"/>
                  <a:pt x="414" y="250"/>
                  <a:pt x="415" y="252"/>
                </a:cubicBezTo>
                <a:cubicBezTo>
                  <a:pt x="416" y="254"/>
                  <a:pt x="416" y="257"/>
                  <a:pt x="415" y="260"/>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9748451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3CAAA33-C137-43FD-976A-7361EDB2C86A}"/>
              </a:ext>
            </a:extLst>
          </p:cNvPr>
          <p:cNvSpPr/>
          <p:nvPr/>
        </p:nvSpPr>
        <p:spPr bwMode="gray">
          <a:xfrm>
            <a:off x="468814" y="1315186"/>
            <a:ext cx="11252200" cy="4832225"/>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ounded Rectangle 8">
            <a:extLst>
              <a:ext uri="{FF2B5EF4-FFF2-40B4-BE49-F238E27FC236}">
                <a16:creationId xmlns:a16="http://schemas.microsoft.com/office/drawing/2014/main" id="{A4CC20F0-897D-46EB-8371-303E97E3DBA0}"/>
              </a:ext>
            </a:extLst>
          </p:cNvPr>
          <p:cNvSpPr/>
          <p:nvPr/>
        </p:nvSpPr>
        <p:spPr bwMode="gray">
          <a:xfrm>
            <a:off x="468140" y="1201653"/>
            <a:ext cx="11253110" cy="425887"/>
          </a:xfrm>
          <a:prstGeom prst="roundRect">
            <a:avLst>
              <a:gd name="adj" fmla="val 3467"/>
            </a:avLst>
          </a:prstGeom>
          <a:solidFill>
            <a:schemeClr val="accent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799162" y="1927115"/>
            <a:ext cx="10591066"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b="1" dirty="0">
                <a:cs typeface="Calibri" panose="020F0502020204030204" pitchFamily="34" charset="0"/>
              </a:rPr>
              <a:t>Minimalny CIT </a:t>
            </a:r>
            <a:r>
              <a:rPr lang="pl-PL" sz="1600" dirty="0">
                <a:cs typeface="Calibri" panose="020F0502020204030204" pitchFamily="34" charset="0"/>
              </a:rPr>
              <a:t>(art. 24ca) i </a:t>
            </a:r>
            <a:r>
              <a:rPr lang="pl-PL" sz="1600" b="1" dirty="0">
                <a:cs typeface="Calibri" panose="020F0502020204030204" pitchFamily="34" charset="0"/>
              </a:rPr>
              <a:t>likwidacja ograniczenia wynikającego z art. 15e ustawy o CIT</a:t>
            </a:r>
            <a:r>
              <a:rPr lang="pl-PL" sz="1600" dirty="0">
                <a:cs typeface="Calibri" panose="020F0502020204030204" pitchFamily="34" charset="0"/>
              </a:rPr>
              <a:t>:</a:t>
            </a:r>
          </a:p>
          <a:p>
            <a:pPr marL="590550" lvl="2" indent="-285750">
              <a:buClr>
                <a:srgbClr val="92D050"/>
              </a:buClr>
            </a:pPr>
            <a:r>
              <a:rPr lang="pl-PL" sz="1600" dirty="0">
                <a:cs typeface="Calibri" panose="020F0502020204030204" pitchFamily="34" charset="0"/>
              </a:rPr>
              <a:t>Podatek dla podmiotów przynoszących stratę lub rentowność mniejszą niż 1%, wynosi 10% podstawy opodatkowania</a:t>
            </a:r>
          </a:p>
          <a:p>
            <a:pPr marL="590550" lvl="2" indent="-285750">
              <a:buClr>
                <a:srgbClr val="92D050"/>
              </a:buClr>
            </a:pPr>
            <a:r>
              <a:rPr lang="pl-PL" sz="1600" dirty="0">
                <a:cs typeface="Calibri" panose="020F0502020204030204" pitchFamily="34" charset="0"/>
              </a:rPr>
              <a:t>Koszty finansowania dłużnego oraz koszty dot. m.in. usług niematerialnych i licencji poniesione na rzecz podmiotów powiązanych wliczane do podstawy opodatkowania</a:t>
            </a:r>
          </a:p>
          <a:p>
            <a:pPr lvl="2" indent="0">
              <a:buClr>
                <a:srgbClr val="92D050"/>
              </a:buClr>
              <a:buNone/>
            </a:pPr>
            <a:r>
              <a:rPr lang="pl-PL" sz="1600" dirty="0">
                <a:cs typeface="Calibri" panose="020F0502020204030204" pitchFamily="34" charset="0"/>
              </a:rPr>
              <a:t> </a:t>
            </a:r>
          </a:p>
          <a:p>
            <a:pPr marL="285750" indent="-285750">
              <a:buClr>
                <a:srgbClr val="92D050"/>
              </a:buClr>
              <a:buFont typeface="Wingdings" panose="05000000000000000000" pitchFamily="2" charset="2"/>
              <a:buChar char="§"/>
            </a:pPr>
            <a:r>
              <a:rPr lang="pl-PL" sz="1600" dirty="0">
                <a:cs typeface="Calibri" panose="020F0502020204030204" pitchFamily="34" charset="0"/>
              </a:rPr>
              <a:t>Tzw. </a:t>
            </a:r>
            <a:r>
              <a:rPr lang="pl-PL" sz="1600" b="1" dirty="0">
                <a:cs typeface="Calibri" panose="020F0502020204030204" pitchFamily="34" charset="0"/>
              </a:rPr>
              <a:t>ukryta dywidenda </a:t>
            </a:r>
            <a:r>
              <a:rPr lang="pl-PL" sz="1600" dirty="0">
                <a:cs typeface="Calibri" panose="020F0502020204030204" pitchFamily="34" charset="0"/>
              </a:rPr>
              <a:t>a rozliczenia TP (art. 16 ust. 1 pkt 15b – stosowanie przepisu zawieszone do 2023 r.):</a:t>
            </a:r>
          </a:p>
          <a:p>
            <a:pPr marL="590550" lvl="2" indent="-285750">
              <a:buClr>
                <a:srgbClr val="92D050"/>
              </a:buClr>
            </a:pPr>
            <a:r>
              <a:rPr lang="pl-PL" sz="1600" dirty="0">
                <a:cs typeface="Calibri" panose="020F0502020204030204" pitchFamily="34" charset="0"/>
              </a:rPr>
              <a:t>Dot. kosztów poniesionych na rzecz podmiotów powiązanych</a:t>
            </a:r>
          </a:p>
          <a:p>
            <a:pPr marL="590550" lvl="2" indent="-285750">
              <a:buClr>
                <a:srgbClr val="92D050"/>
              </a:buClr>
            </a:pPr>
            <a:r>
              <a:rPr lang="pl-PL" sz="1600" dirty="0">
                <a:cs typeface="Calibri" panose="020F0502020204030204" pitchFamily="34" charset="0"/>
              </a:rPr>
              <a:t>Wysokość kosztu / termin poniesienia uzależniona od zysku podatnika </a:t>
            </a:r>
          </a:p>
          <a:p>
            <a:pPr marL="590550" lvl="2" indent="-285750">
              <a:buClr>
                <a:srgbClr val="92D050"/>
              </a:buClr>
            </a:pPr>
            <a:r>
              <a:rPr lang="pl-PL" sz="1600" dirty="0">
                <a:cs typeface="Calibri" panose="020F0502020204030204" pitchFamily="34" charset="0"/>
              </a:rPr>
              <a:t>Racjonalnie działający podatnik nie poniósł by takich kosztów / byłyby niższe gdyby wykonane świadczenie przez podmiot niepowiązany</a:t>
            </a:r>
          </a:p>
          <a:p>
            <a:pPr marL="590550" lvl="2" indent="-285750">
              <a:buClr>
                <a:srgbClr val="92D050"/>
              </a:buClr>
            </a:pPr>
            <a:r>
              <a:rPr lang="pl-PL" sz="1600" dirty="0">
                <a:cs typeface="Calibri" panose="020F0502020204030204" pitchFamily="34" charset="0"/>
              </a:rPr>
              <a:t>Koszty dot. wynagrodzenia za prawo do korzystania z aktywów, które stanowiły własność lub współwłasność wspólnika lub podmiotu powiązanego ze wspólnikiem przed utworzeniem podatnika</a:t>
            </a: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6" name="Title 3">
            <a:extLst>
              <a:ext uri="{FF2B5EF4-FFF2-40B4-BE49-F238E27FC236}">
                <a16:creationId xmlns:a16="http://schemas.microsoft.com/office/drawing/2014/main" id="{3BC813E8-788E-4F0C-828C-E648D2E7920D}"/>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TP</a:t>
            </a:r>
          </a:p>
        </p:txBody>
      </p:sp>
      <p:sp>
        <p:nvSpPr>
          <p:cNvPr id="7" name="Text Placeholder 4">
            <a:extLst>
              <a:ext uri="{FF2B5EF4-FFF2-40B4-BE49-F238E27FC236}">
                <a16:creationId xmlns:a16="http://schemas.microsoft.com/office/drawing/2014/main" id="{0634FDC8-7F11-4DF2-AE5D-CDD52867E275}"/>
              </a:ext>
            </a:extLst>
          </p:cNvPr>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Zmiany w Polskim Ładzie dotyczące pośrednio TP</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grpSp>
        <p:nvGrpSpPr>
          <p:cNvPr id="10" name="Group 639">
            <a:extLst>
              <a:ext uri="{FF2B5EF4-FFF2-40B4-BE49-F238E27FC236}">
                <a16:creationId xmlns:a16="http://schemas.microsoft.com/office/drawing/2014/main" id="{919B5E63-8AEF-45B7-83D6-E8B4579C7479}"/>
              </a:ext>
            </a:extLst>
          </p:cNvPr>
          <p:cNvGrpSpPr>
            <a:grpSpLocks noChangeAspect="1"/>
          </p:cNvGrpSpPr>
          <p:nvPr/>
        </p:nvGrpSpPr>
        <p:grpSpPr bwMode="auto">
          <a:xfrm>
            <a:off x="11170571" y="1219574"/>
            <a:ext cx="367041" cy="368120"/>
            <a:chOff x="5418" y="2871"/>
            <a:chExt cx="340" cy="341"/>
          </a:xfrm>
          <a:solidFill>
            <a:schemeClr val="bg1"/>
          </a:solidFill>
        </p:grpSpPr>
        <p:sp>
          <p:nvSpPr>
            <p:cNvPr id="11" name="Freeform 640">
              <a:extLst>
                <a:ext uri="{FF2B5EF4-FFF2-40B4-BE49-F238E27FC236}">
                  <a16:creationId xmlns:a16="http://schemas.microsoft.com/office/drawing/2014/main" id="{1F89E79D-7FA5-467C-B8C0-2C89F5E9A4FE}"/>
                </a:ext>
              </a:extLst>
            </p:cNvPr>
            <p:cNvSpPr>
              <a:spLocks noEditPoints="1"/>
            </p:cNvSpPr>
            <p:nvPr/>
          </p:nvSpPr>
          <p:spPr bwMode="auto">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41">
              <a:extLst>
                <a:ext uri="{FF2B5EF4-FFF2-40B4-BE49-F238E27FC236}">
                  <a16:creationId xmlns:a16="http://schemas.microsoft.com/office/drawing/2014/main" id="{7E61629D-A250-47A5-A11F-B0D3CD94B1D2}"/>
                </a:ext>
              </a:extLst>
            </p:cNvPr>
            <p:cNvSpPr>
              <a:spLocks noEditPoints="1"/>
            </p:cNvSpPr>
            <p:nvPr/>
          </p:nvSpPr>
          <p:spPr bwMode="auto">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75469197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7">
            <a:extLst>
              <a:ext uri="{FF2B5EF4-FFF2-40B4-BE49-F238E27FC236}">
                <a16:creationId xmlns:a16="http://schemas.microsoft.com/office/drawing/2014/main" id="{9EE4D0B5-8783-448C-9A4E-DE92FA32B569}"/>
              </a:ext>
            </a:extLst>
          </p:cNvPr>
          <p:cNvSpPr/>
          <p:nvPr/>
        </p:nvSpPr>
        <p:spPr bwMode="gray">
          <a:xfrm>
            <a:off x="1392864" y="2269475"/>
            <a:ext cx="10009593" cy="318502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1619478" y="2684938"/>
            <a:ext cx="9672932" cy="2231340"/>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Rozszerzenie obowiązku dokumentacyjnego dla transakcji z rajami podatkowymi także na transakcje generujące przychód dla podatnika (</a:t>
            </a:r>
            <a:r>
              <a:rPr lang="pl-PL" sz="1600" b="1" dirty="0">
                <a:cs typeface="Calibri" panose="020F0502020204030204" pitchFamily="34" charset="0"/>
              </a:rPr>
              <a:t>transakcje sprzedażowe</a:t>
            </a:r>
            <a:r>
              <a:rPr lang="pl-PL" sz="1600" dirty="0">
                <a:cs typeface="Calibri" panose="020F0502020204030204" pitchFamily="34" charset="0"/>
              </a:rPr>
              <a:t>)</a:t>
            </a:r>
          </a:p>
          <a:p>
            <a:pPr marL="285750" indent="-285750">
              <a:buClr>
                <a:srgbClr val="92D050"/>
              </a:buClr>
              <a:buFont typeface="Wingdings" panose="05000000000000000000" pitchFamily="2" charset="2"/>
              <a:buChar char="§"/>
            </a:pPr>
            <a:r>
              <a:rPr lang="pl-PL" sz="1600" dirty="0">
                <a:cs typeface="Calibri" panose="020F0502020204030204" pitchFamily="34" charset="0"/>
              </a:rPr>
              <a:t>Rozszerzenie obowiązku dokumentacyjnego na transakcje (w tym </a:t>
            </a:r>
            <a:r>
              <a:rPr lang="pl-PL" sz="1600" b="1" dirty="0">
                <a:cs typeface="Calibri" panose="020F0502020204030204" pitchFamily="34" charset="0"/>
              </a:rPr>
              <a:t>zawierane z podmiotami niepowiązanymi</a:t>
            </a:r>
            <a:r>
              <a:rPr lang="pl-PL" sz="1600" dirty="0">
                <a:cs typeface="Calibri" panose="020F0502020204030204" pitchFamily="34" charset="0"/>
              </a:rPr>
              <a:t>), gdzie po stronie kontrahenta podatnika występuje rozliczenie z rajem podatkowym</a:t>
            </a:r>
          </a:p>
          <a:p>
            <a:pPr marL="285750" indent="-285750">
              <a:buClr>
                <a:srgbClr val="92D050"/>
              </a:buClr>
              <a:buFont typeface="Wingdings" panose="05000000000000000000" pitchFamily="2" charset="2"/>
              <a:buChar char="§"/>
            </a:pPr>
            <a:r>
              <a:rPr lang="pl-PL" sz="1600" dirty="0">
                <a:cs typeface="Calibri" panose="020F0502020204030204" pitchFamily="34" charset="0"/>
              </a:rPr>
              <a:t>Kontrowersyjne </a:t>
            </a:r>
            <a:r>
              <a:rPr lang="pl-PL" sz="1600" b="1" dirty="0">
                <a:cs typeface="Calibri" panose="020F0502020204030204" pitchFamily="34" charset="0"/>
              </a:rPr>
              <a:t>domniemanie rzeczywistego właściciela </a:t>
            </a:r>
            <a:r>
              <a:rPr lang="pl-PL" sz="1600" dirty="0">
                <a:cs typeface="Calibri" panose="020F0502020204030204" pitchFamily="34" charset="0"/>
              </a:rPr>
              <a:t>w raju podatkowym </a:t>
            </a:r>
          </a:p>
          <a:p>
            <a:pPr marL="285750" indent="-285750">
              <a:buClr>
                <a:srgbClr val="92D050"/>
              </a:buClr>
              <a:buFont typeface="Wingdings" panose="05000000000000000000" pitchFamily="2" charset="2"/>
              <a:buChar char="§"/>
            </a:pPr>
            <a:r>
              <a:rPr lang="pl-PL" sz="1600" dirty="0">
                <a:cs typeface="Calibri" panose="020F0502020204030204" pitchFamily="34" charset="0"/>
              </a:rPr>
              <a:t>Potwierdzenie kompletności dokumentacji Local File (również w zakresie transakcji rajowych z podmiotami niepowiązanymi) w </a:t>
            </a:r>
            <a:r>
              <a:rPr lang="pl-PL" sz="1600" b="1" dirty="0">
                <a:cs typeface="Calibri" panose="020F0502020204030204" pitchFamily="34" charset="0"/>
              </a:rPr>
              <a:t>oświadczeniu zarządu / TPR</a:t>
            </a:r>
          </a:p>
          <a:p>
            <a:endParaRPr lang="pl-PL" sz="1400" b="1" dirty="0">
              <a:cs typeface="Calibri" panose="020F0502020204030204" pitchFamily="34" charset="0"/>
            </a:endParaRPr>
          </a:p>
        </p:txBody>
      </p:sp>
      <p:sp>
        <p:nvSpPr>
          <p:cNvPr id="8" name="Title 3">
            <a:extLst>
              <a:ext uri="{FF2B5EF4-FFF2-40B4-BE49-F238E27FC236}">
                <a16:creationId xmlns:a16="http://schemas.microsoft.com/office/drawing/2014/main" id="{9456B650-0F3C-4E6B-84ED-5FCC29ADAFF8}"/>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latin typeface="Calibri" panose="020F0502020204030204" pitchFamily="34" charset="0"/>
                <a:cs typeface="Calibri" panose="020F0502020204030204" pitchFamily="34" charset="0"/>
              </a:rPr>
              <a:t>Blok TP</a:t>
            </a:r>
          </a:p>
        </p:txBody>
      </p:sp>
      <p:sp>
        <p:nvSpPr>
          <p:cNvPr id="9" name="Text Placeholder 4">
            <a:extLst>
              <a:ext uri="{FF2B5EF4-FFF2-40B4-BE49-F238E27FC236}">
                <a16:creationId xmlns:a16="http://schemas.microsoft.com/office/drawing/2014/main" id="{051CCBC6-1974-4D5D-A06B-DEF5B669AEFE}"/>
              </a:ext>
            </a:extLst>
          </p:cNvPr>
          <p:cNvSpPr txBox="1">
            <a:spLocks/>
          </p:cNvSpPr>
          <p:nvPr/>
        </p:nvSpPr>
        <p:spPr>
          <a:xfrm>
            <a:off x="405100" y="617078"/>
            <a:ext cx="11252200" cy="28500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lang="pl-PL" sz="2000" dirty="0">
                <a:solidFill>
                  <a:srgbClr val="575757"/>
                </a:solidFill>
                <a:latin typeface="Calibri" panose="020F0502020204030204" pitchFamily="34" charset="0"/>
                <a:cs typeface="Calibri" panose="020F0502020204030204" pitchFamily="34" charset="0"/>
              </a:rPr>
              <a:t>Transakcje z zaangażowaniem rajów podatkowych (art. 11o) – nowe regulacje od 2021 r. </a:t>
            </a:r>
            <a:endParaRPr kumimoji="0" lang="pl-PL" sz="2000" i="0"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22D1A7D-F494-46EC-8E96-FA1442C5339F}"/>
              </a:ext>
            </a:extLst>
          </p:cNvPr>
          <p:cNvSpPr/>
          <p:nvPr/>
        </p:nvSpPr>
        <p:spPr bwMode="gray">
          <a:xfrm>
            <a:off x="1257487" y="2191350"/>
            <a:ext cx="10144970" cy="7812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latin typeface="Calibri" panose="020F0502020204030204" pitchFamily="34" charset="0"/>
            </a:endParaRPr>
          </a:p>
        </p:txBody>
      </p:sp>
      <p:sp>
        <p:nvSpPr>
          <p:cNvPr id="12" name="Freeform 976">
            <a:extLst>
              <a:ext uri="{FF2B5EF4-FFF2-40B4-BE49-F238E27FC236}">
                <a16:creationId xmlns:a16="http://schemas.microsoft.com/office/drawing/2014/main" id="{496EBA76-C818-4E81-8F18-4A32BD753E35}"/>
              </a:ext>
            </a:extLst>
          </p:cNvPr>
          <p:cNvSpPr>
            <a:spLocks noChangeAspect="1" noEditPoints="1"/>
          </p:cNvSpPr>
          <p:nvPr/>
        </p:nvSpPr>
        <p:spPr bwMode="auto">
          <a:xfrm>
            <a:off x="710241" y="1824361"/>
            <a:ext cx="835336" cy="81210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38975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013EEA4-071F-4B55-9956-FD4C4BA0F592}"/>
              </a:ext>
            </a:extLst>
          </p:cNvPr>
          <p:cNvSpPr>
            <a:spLocks noEditPoints="1"/>
          </p:cNvSpPr>
          <p:nvPr/>
        </p:nvSpPr>
        <p:spPr bwMode="auto">
          <a:xfrm>
            <a:off x="6500813" y="0"/>
            <a:ext cx="5691187" cy="6858000"/>
          </a:xfrm>
          <a:custGeom>
            <a:avLst/>
            <a:gdLst>
              <a:gd name="T0" fmla="*/ 21998 w 25095"/>
              <a:gd name="T1" fmla="*/ 23991 h 30240"/>
              <a:gd name="T2" fmla="*/ 25095 w 25095"/>
              <a:gd name="T3" fmla="*/ 19676 h 30240"/>
              <a:gd name="T4" fmla="*/ 25095 w 25095"/>
              <a:gd name="T5" fmla="*/ 16052 h 30240"/>
              <a:gd name="T6" fmla="*/ 24587 w 25095"/>
              <a:gd name="T7" fmla="*/ 12652 h 30240"/>
              <a:gd name="T8" fmla="*/ 23435 w 25095"/>
              <a:gd name="T9" fmla="*/ 9830 h 30240"/>
              <a:gd name="T10" fmla="*/ 25095 w 25095"/>
              <a:gd name="T11" fmla="*/ 4839 h 30240"/>
              <a:gd name="T12" fmla="*/ 24746 w 25095"/>
              <a:gd name="T13" fmla="*/ 0 h 30240"/>
              <a:gd name="T14" fmla="*/ 16124 w 25095"/>
              <a:gd name="T15" fmla="*/ 2444 h 30240"/>
              <a:gd name="T16" fmla="*/ 12804 w 25095"/>
              <a:gd name="T17" fmla="*/ 2444 h 30240"/>
              <a:gd name="T18" fmla="*/ 5933 w 25095"/>
              <a:gd name="T19" fmla="*/ 2317 h 30240"/>
              <a:gd name="T20" fmla="*/ 5818 w 25095"/>
              <a:gd name="T21" fmla="*/ 2777 h 30240"/>
              <a:gd name="T22" fmla="*/ 1438 w 25095"/>
              <a:gd name="T23" fmla="*/ 8253 h 30240"/>
              <a:gd name="T24" fmla="*/ 305 w 25095"/>
              <a:gd name="T25" fmla="*/ 14636 h 30240"/>
              <a:gd name="T26" fmla="*/ 519 w 25095"/>
              <a:gd name="T27" fmla="*/ 15121 h 30240"/>
              <a:gd name="T28" fmla="*/ 1598 w 25095"/>
              <a:gd name="T29" fmla="*/ 22460 h 30240"/>
              <a:gd name="T30" fmla="*/ 5777 w 25095"/>
              <a:gd name="T31" fmla="*/ 27415 h 30240"/>
              <a:gd name="T32" fmla="*/ 6030 w 25095"/>
              <a:gd name="T33" fmla="*/ 27751 h 30240"/>
              <a:gd name="T34" fmla="*/ 12085 w 25095"/>
              <a:gd name="T35" fmla="*/ 30240 h 30240"/>
              <a:gd name="T36" fmla="*/ 19299 w 25095"/>
              <a:gd name="T37" fmla="*/ 30240 h 30240"/>
              <a:gd name="T38" fmla="*/ 25095 w 25095"/>
              <a:gd name="T39" fmla="*/ 27751 h 30240"/>
              <a:gd name="T40" fmla="*/ 8124 w 25095"/>
              <a:gd name="T41" fmla="*/ 8426 h 30240"/>
              <a:gd name="T42" fmla="*/ 9092 w 25095"/>
              <a:gd name="T43" fmla="*/ 11359 h 30240"/>
              <a:gd name="T44" fmla="*/ 1816 w 25095"/>
              <a:gd name="T45" fmla="*/ 8632 h 30240"/>
              <a:gd name="T46" fmla="*/ 1816 w 25095"/>
              <a:gd name="T47" fmla="*/ 14323 h 30240"/>
              <a:gd name="T48" fmla="*/ 1951 w 25095"/>
              <a:gd name="T49" fmla="*/ 22173 h 30240"/>
              <a:gd name="T50" fmla="*/ 6046 w 25095"/>
              <a:gd name="T51" fmla="*/ 27642 h 30240"/>
              <a:gd name="T52" fmla="*/ 11257 w 25095"/>
              <a:gd name="T53" fmla="*/ 22281 h 30240"/>
              <a:gd name="T54" fmla="*/ 11257 w 25095"/>
              <a:gd name="T55" fmla="*/ 22173 h 30240"/>
              <a:gd name="T56" fmla="*/ 9488 w 25095"/>
              <a:gd name="T57" fmla="*/ 18748 h 30240"/>
              <a:gd name="T58" fmla="*/ 11257 w 25095"/>
              <a:gd name="T59" fmla="*/ 15746 h 30240"/>
              <a:gd name="T60" fmla="*/ 9542 w 25095"/>
              <a:gd name="T61" fmla="*/ 11548 h 30240"/>
              <a:gd name="T62" fmla="*/ 11257 w 25095"/>
              <a:gd name="T63" fmla="*/ 8426 h 30240"/>
              <a:gd name="T64" fmla="*/ 11257 w 25095"/>
              <a:gd name="T65" fmla="*/ 4800 h 30240"/>
              <a:gd name="T66" fmla="*/ 21277 w 25095"/>
              <a:gd name="T67" fmla="*/ 22281 h 30240"/>
              <a:gd name="T68" fmla="*/ 21150 w 25095"/>
              <a:gd name="T69" fmla="*/ 8273 h 30240"/>
              <a:gd name="T70" fmla="*/ 16667 w 25095"/>
              <a:gd name="T71" fmla="*/ 8273 h 30240"/>
              <a:gd name="T72" fmla="*/ 17954 w 25095"/>
              <a:gd name="T73" fmla="*/ 7635 h 30240"/>
              <a:gd name="T74" fmla="*/ 13752 w 25095"/>
              <a:gd name="T75" fmla="*/ 8273 h 30240"/>
              <a:gd name="T76" fmla="*/ 15317 w 25095"/>
              <a:gd name="T77" fmla="*/ 8426 h 30240"/>
              <a:gd name="T78" fmla="*/ 13102 w 25095"/>
              <a:gd name="T79" fmla="*/ 20263 h 30240"/>
              <a:gd name="T80" fmla="*/ 15744 w 25095"/>
              <a:gd name="T81" fmla="*/ 21503 h 30240"/>
              <a:gd name="T82" fmla="*/ 14583 w 25095"/>
              <a:gd name="T83" fmla="*/ 23886 h 30240"/>
              <a:gd name="T84" fmla="*/ 15417 w 25095"/>
              <a:gd name="T85" fmla="*/ 22281 h 30240"/>
              <a:gd name="T86" fmla="*/ 21824 w 25095"/>
              <a:gd name="T87" fmla="*/ 23919 h 30240"/>
              <a:gd name="T88" fmla="*/ 22595 w 25095"/>
              <a:gd name="T89" fmla="*/ 22173 h 30240"/>
              <a:gd name="T90" fmla="*/ 20907 w 25095"/>
              <a:gd name="T91" fmla="*/ 21398 h 30240"/>
              <a:gd name="T92" fmla="*/ 18272 w 25095"/>
              <a:gd name="T93" fmla="*/ 15463 h 30240"/>
              <a:gd name="T94" fmla="*/ 18272 w 25095"/>
              <a:gd name="T95" fmla="*/ 15115 h 30240"/>
              <a:gd name="T96" fmla="*/ 21052 w 25095"/>
              <a:gd name="T97" fmla="*/ 8823 h 30240"/>
              <a:gd name="T98" fmla="*/ 22652 w 25095"/>
              <a:gd name="T99" fmla="*/ 8273 h 30240"/>
              <a:gd name="T100" fmla="*/ 21885 w 25095"/>
              <a:gd name="T101" fmla="*/ 6034 h 30240"/>
              <a:gd name="T102" fmla="*/ 14632 w 25095"/>
              <a:gd name="T103" fmla="*/ 6109 h 30240"/>
              <a:gd name="T104" fmla="*/ 11411 w 25095"/>
              <a:gd name="T105" fmla="*/ 2553 h 30240"/>
              <a:gd name="T106" fmla="*/ 14416 w 25095"/>
              <a:gd name="T107" fmla="*/ 6280 h 30240"/>
              <a:gd name="T108" fmla="*/ 11411 w 25095"/>
              <a:gd name="T109" fmla="*/ 10300 h 30240"/>
              <a:gd name="T110" fmla="*/ 11411 w 25095"/>
              <a:gd name="T111" fmla="*/ 12453 h 30240"/>
              <a:gd name="T112" fmla="*/ 12074 w 25095"/>
              <a:gd name="T113" fmla="*/ 17745 h 30240"/>
              <a:gd name="T114" fmla="*/ 11411 w 25095"/>
              <a:gd name="T115" fmla="*/ 18142 h 30240"/>
              <a:gd name="T116" fmla="*/ 13735 w 25095"/>
              <a:gd name="T117" fmla="*/ 22173 h 30240"/>
              <a:gd name="T118" fmla="*/ 11411 w 25095"/>
              <a:gd name="T119" fmla="*/ 22281 h 30240"/>
              <a:gd name="T120" fmla="*/ 14588 w 25095"/>
              <a:gd name="T121" fmla="*/ 24261 h 30240"/>
              <a:gd name="T122" fmla="*/ 21827 w 25095"/>
              <a:gd name="T123" fmla="*/ 24052 h 3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95" h="30240">
                <a:moveTo>
                  <a:pt x="25095" y="27751"/>
                </a:moveTo>
                <a:lnTo>
                  <a:pt x="25095" y="27642"/>
                </a:lnTo>
                <a:lnTo>
                  <a:pt x="23525" y="27642"/>
                </a:lnTo>
                <a:lnTo>
                  <a:pt x="22060" y="24151"/>
                </a:lnTo>
                <a:lnTo>
                  <a:pt x="25095" y="25422"/>
                </a:lnTo>
                <a:lnTo>
                  <a:pt x="25095" y="25290"/>
                </a:lnTo>
                <a:lnTo>
                  <a:pt x="21998" y="23991"/>
                </a:lnTo>
                <a:lnTo>
                  <a:pt x="22699" y="22281"/>
                </a:lnTo>
                <a:lnTo>
                  <a:pt x="25095" y="22281"/>
                </a:lnTo>
                <a:lnTo>
                  <a:pt x="25095" y="22173"/>
                </a:lnTo>
                <a:lnTo>
                  <a:pt x="22743" y="22173"/>
                </a:lnTo>
                <a:lnTo>
                  <a:pt x="23417" y="20524"/>
                </a:lnTo>
                <a:lnTo>
                  <a:pt x="25095" y="19836"/>
                </a:lnTo>
                <a:lnTo>
                  <a:pt x="25095" y="19676"/>
                </a:lnTo>
                <a:lnTo>
                  <a:pt x="23495" y="20333"/>
                </a:lnTo>
                <a:lnTo>
                  <a:pt x="24472" y="17947"/>
                </a:lnTo>
                <a:lnTo>
                  <a:pt x="25095" y="18209"/>
                </a:lnTo>
                <a:lnTo>
                  <a:pt x="25095" y="18081"/>
                </a:lnTo>
                <a:lnTo>
                  <a:pt x="24516" y="17838"/>
                </a:lnTo>
                <a:lnTo>
                  <a:pt x="25095" y="16423"/>
                </a:lnTo>
                <a:lnTo>
                  <a:pt x="25095" y="16052"/>
                </a:lnTo>
                <a:lnTo>
                  <a:pt x="24387" y="17784"/>
                </a:lnTo>
                <a:lnTo>
                  <a:pt x="18360" y="15252"/>
                </a:lnTo>
                <a:lnTo>
                  <a:pt x="18363" y="15245"/>
                </a:lnTo>
                <a:lnTo>
                  <a:pt x="24462" y="12703"/>
                </a:lnTo>
                <a:lnTo>
                  <a:pt x="25095" y="14253"/>
                </a:lnTo>
                <a:lnTo>
                  <a:pt x="25095" y="13897"/>
                </a:lnTo>
                <a:lnTo>
                  <a:pt x="24587" y="12652"/>
                </a:lnTo>
                <a:lnTo>
                  <a:pt x="25095" y="12440"/>
                </a:lnTo>
                <a:lnTo>
                  <a:pt x="25095" y="12312"/>
                </a:lnTo>
                <a:lnTo>
                  <a:pt x="24542" y="12543"/>
                </a:lnTo>
                <a:lnTo>
                  <a:pt x="23496" y="9980"/>
                </a:lnTo>
                <a:lnTo>
                  <a:pt x="25095" y="10658"/>
                </a:lnTo>
                <a:lnTo>
                  <a:pt x="25095" y="10531"/>
                </a:lnTo>
                <a:lnTo>
                  <a:pt x="23435" y="9830"/>
                </a:lnTo>
                <a:lnTo>
                  <a:pt x="22861" y="8426"/>
                </a:lnTo>
                <a:lnTo>
                  <a:pt x="25095" y="8426"/>
                </a:lnTo>
                <a:lnTo>
                  <a:pt x="25095" y="8273"/>
                </a:lnTo>
                <a:lnTo>
                  <a:pt x="22799" y="8273"/>
                </a:lnTo>
                <a:lnTo>
                  <a:pt x="22051" y="6438"/>
                </a:lnTo>
                <a:lnTo>
                  <a:pt x="22232" y="6007"/>
                </a:lnTo>
                <a:lnTo>
                  <a:pt x="25095" y="4839"/>
                </a:lnTo>
                <a:lnTo>
                  <a:pt x="25095" y="4726"/>
                </a:lnTo>
                <a:lnTo>
                  <a:pt x="22289" y="5869"/>
                </a:lnTo>
                <a:lnTo>
                  <a:pt x="23677" y="2553"/>
                </a:lnTo>
                <a:lnTo>
                  <a:pt x="25095" y="2553"/>
                </a:lnTo>
                <a:lnTo>
                  <a:pt x="25095" y="2444"/>
                </a:lnTo>
                <a:lnTo>
                  <a:pt x="23723" y="2444"/>
                </a:lnTo>
                <a:lnTo>
                  <a:pt x="24746" y="0"/>
                </a:lnTo>
                <a:lnTo>
                  <a:pt x="24629" y="0"/>
                </a:lnTo>
                <a:lnTo>
                  <a:pt x="23601" y="2444"/>
                </a:lnTo>
                <a:lnTo>
                  <a:pt x="20419" y="2444"/>
                </a:lnTo>
                <a:lnTo>
                  <a:pt x="19422" y="0"/>
                </a:lnTo>
                <a:lnTo>
                  <a:pt x="19273" y="0"/>
                </a:lnTo>
                <a:lnTo>
                  <a:pt x="20271" y="2444"/>
                </a:lnTo>
                <a:lnTo>
                  <a:pt x="16124" y="2444"/>
                </a:lnTo>
                <a:lnTo>
                  <a:pt x="17119" y="0"/>
                </a:lnTo>
                <a:lnTo>
                  <a:pt x="16975" y="0"/>
                </a:lnTo>
                <a:lnTo>
                  <a:pt x="15979" y="2444"/>
                </a:lnTo>
                <a:lnTo>
                  <a:pt x="12960" y="2444"/>
                </a:lnTo>
                <a:lnTo>
                  <a:pt x="11936" y="0"/>
                </a:lnTo>
                <a:lnTo>
                  <a:pt x="11778" y="0"/>
                </a:lnTo>
                <a:lnTo>
                  <a:pt x="12804" y="2444"/>
                </a:lnTo>
                <a:lnTo>
                  <a:pt x="11411" y="2444"/>
                </a:lnTo>
                <a:lnTo>
                  <a:pt x="11411" y="0"/>
                </a:lnTo>
                <a:lnTo>
                  <a:pt x="11257" y="0"/>
                </a:lnTo>
                <a:lnTo>
                  <a:pt x="11257" y="2444"/>
                </a:lnTo>
                <a:lnTo>
                  <a:pt x="6030" y="2444"/>
                </a:lnTo>
                <a:lnTo>
                  <a:pt x="6030" y="2366"/>
                </a:lnTo>
                <a:lnTo>
                  <a:pt x="5933" y="2317"/>
                </a:lnTo>
                <a:lnTo>
                  <a:pt x="5884" y="2220"/>
                </a:lnTo>
                <a:lnTo>
                  <a:pt x="5620" y="2220"/>
                </a:lnTo>
                <a:lnTo>
                  <a:pt x="5571" y="2317"/>
                </a:lnTo>
                <a:lnTo>
                  <a:pt x="5473" y="2366"/>
                </a:lnTo>
                <a:lnTo>
                  <a:pt x="5473" y="2624"/>
                </a:lnTo>
                <a:lnTo>
                  <a:pt x="5626" y="2777"/>
                </a:lnTo>
                <a:lnTo>
                  <a:pt x="5818" y="2777"/>
                </a:lnTo>
                <a:lnTo>
                  <a:pt x="8062" y="8273"/>
                </a:lnTo>
                <a:lnTo>
                  <a:pt x="1961" y="8273"/>
                </a:lnTo>
                <a:lnTo>
                  <a:pt x="1898" y="8146"/>
                </a:lnTo>
                <a:lnTo>
                  <a:pt x="1792" y="8093"/>
                </a:lnTo>
                <a:lnTo>
                  <a:pt x="1598" y="8093"/>
                </a:lnTo>
                <a:lnTo>
                  <a:pt x="1491" y="8146"/>
                </a:lnTo>
                <a:lnTo>
                  <a:pt x="1438" y="8253"/>
                </a:lnTo>
                <a:lnTo>
                  <a:pt x="1438" y="8498"/>
                </a:lnTo>
                <a:lnTo>
                  <a:pt x="1591" y="8650"/>
                </a:lnTo>
                <a:lnTo>
                  <a:pt x="1707" y="8650"/>
                </a:lnTo>
                <a:lnTo>
                  <a:pt x="1707" y="14253"/>
                </a:lnTo>
                <a:lnTo>
                  <a:pt x="509" y="14742"/>
                </a:lnTo>
                <a:lnTo>
                  <a:pt x="507" y="14737"/>
                </a:lnTo>
                <a:lnTo>
                  <a:pt x="305" y="14636"/>
                </a:lnTo>
                <a:lnTo>
                  <a:pt x="101" y="14737"/>
                </a:lnTo>
                <a:lnTo>
                  <a:pt x="0" y="14941"/>
                </a:lnTo>
                <a:lnTo>
                  <a:pt x="101" y="15144"/>
                </a:lnTo>
                <a:lnTo>
                  <a:pt x="207" y="15197"/>
                </a:lnTo>
                <a:lnTo>
                  <a:pt x="402" y="15197"/>
                </a:lnTo>
                <a:lnTo>
                  <a:pt x="507" y="15144"/>
                </a:lnTo>
                <a:lnTo>
                  <a:pt x="519" y="15121"/>
                </a:lnTo>
                <a:lnTo>
                  <a:pt x="1707" y="15620"/>
                </a:lnTo>
                <a:lnTo>
                  <a:pt x="1707" y="21906"/>
                </a:lnTo>
                <a:lnTo>
                  <a:pt x="1694" y="21900"/>
                </a:lnTo>
                <a:lnTo>
                  <a:pt x="1491" y="22001"/>
                </a:lnTo>
                <a:lnTo>
                  <a:pt x="1389" y="22204"/>
                </a:lnTo>
                <a:lnTo>
                  <a:pt x="1491" y="22408"/>
                </a:lnTo>
                <a:lnTo>
                  <a:pt x="1598" y="22460"/>
                </a:lnTo>
                <a:lnTo>
                  <a:pt x="1792" y="22460"/>
                </a:lnTo>
                <a:lnTo>
                  <a:pt x="1898" y="22408"/>
                </a:lnTo>
                <a:lnTo>
                  <a:pt x="1951" y="22302"/>
                </a:lnTo>
                <a:lnTo>
                  <a:pt x="1951" y="22281"/>
                </a:lnTo>
                <a:lnTo>
                  <a:pt x="7894" y="22281"/>
                </a:lnTo>
                <a:lnTo>
                  <a:pt x="5796" y="27425"/>
                </a:lnTo>
                <a:lnTo>
                  <a:pt x="5777" y="27415"/>
                </a:lnTo>
                <a:lnTo>
                  <a:pt x="5623" y="27467"/>
                </a:lnTo>
                <a:lnTo>
                  <a:pt x="5473" y="27616"/>
                </a:lnTo>
                <a:lnTo>
                  <a:pt x="5473" y="27822"/>
                </a:lnTo>
                <a:lnTo>
                  <a:pt x="5626" y="27976"/>
                </a:lnTo>
                <a:lnTo>
                  <a:pt x="5878" y="27976"/>
                </a:lnTo>
                <a:lnTo>
                  <a:pt x="6030" y="27822"/>
                </a:lnTo>
                <a:lnTo>
                  <a:pt x="6030" y="27751"/>
                </a:lnTo>
                <a:lnTo>
                  <a:pt x="11257" y="27751"/>
                </a:lnTo>
                <a:lnTo>
                  <a:pt x="11257" y="30240"/>
                </a:lnTo>
                <a:lnTo>
                  <a:pt x="11411" y="30240"/>
                </a:lnTo>
                <a:lnTo>
                  <a:pt x="11411" y="27751"/>
                </a:lnTo>
                <a:lnTo>
                  <a:pt x="12957" y="27751"/>
                </a:lnTo>
                <a:lnTo>
                  <a:pt x="11910" y="30240"/>
                </a:lnTo>
                <a:lnTo>
                  <a:pt x="12085" y="30240"/>
                </a:lnTo>
                <a:lnTo>
                  <a:pt x="13127" y="27751"/>
                </a:lnTo>
                <a:lnTo>
                  <a:pt x="16013" y="27751"/>
                </a:lnTo>
                <a:lnTo>
                  <a:pt x="17028" y="30240"/>
                </a:lnTo>
                <a:lnTo>
                  <a:pt x="17178" y="30240"/>
                </a:lnTo>
                <a:lnTo>
                  <a:pt x="16161" y="27751"/>
                </a:lnTo>
                <a:lnTo>
                  <a:pt x="20315" y="27751"/>
                </a:lnTo>
                <a:lnTo>
                  <a:pt x="19299" y="30240"/>
                </a:lnTo>
                <a:lnTo>
                  <a:pt x="19443" y="30240"/>
                </a:lnTo>
                <a:lnTo>
                  <a:pt x="20461" y="27751"/>
                </a:lnTo>
                <a:lnTo>
                  <a:pt x="23435" y="27751"/>
                </a:lnTo>
                <a:lnTo>
                  <a:pt x="24479" y="30240"/>
                </a:lnTo>
                <a:lnTo>
                  <a:pt x="24614" y="30240"/>
                </a:lnTo>
                <a:lnTo>
                  <a:pt x="23570" y="27751"/>
                </a:lnTo>
                <a:lnTo>
                  <a:pt x="25095" y="27751"/>
                </a:lnTo>
                <a:close/>
                <a:moveTo>
                  <a:pt x="1707" y="15486"/>
                </a:moveTo>
                <a:lnTo>
                  <a:pt x="560" y="15006"/>
                </a:lnTo>
                <a:lnTo>
                  <a:pt x="560" y="14844"/>
                </a:lnTo>
                <a:lnTo>
                  <a:pt x="557" y="14836"/>
                </a:lnTo>
                <a:lnTo>
                  <a:pt x="1707" y="14367"/>
                </a:lnTo>
                <a:lnTo>
                  <a:pt x="1707" y="15486"/>
                </a:lnTo>
                <a:close/>
                <a:moveTo>
                  <a:pt x="8124" y="8426"/>
                </a:moveTo>
                <a:lnTo>
                  <a:pt x="9248" y="11181"/>
                </a:lnTo>
                <a:lnTo>
                  <a:pt x="8955" y="11302"/>
                </a:lnTo>
                <a:lnTo>
                  <a:pt x="2111" y="8426"/>
                </a:lnTo>
                <a:lnTo>
                  <a:pt x="8124" y="8426"/>
                </a:lnTo>
                <a:close/>
                <a:moveTo>
                  <a:pt x="9288" y="11279"/>
                </a:moveTo>
                <a:lnTo>
                  <a:pt x="9369" y="11475"/>
                </a:lnTo>
                <a:lnTo>
                  <a:pt x="9092" y="11359"/>
                </a:lnTo>
                <a:lnTo>
                  <a:pt x="9288" y="11279"/>
                </a:lnTo>
                <a:close/>
                <a:moveTo>
                  <a:pt x="1816" y="8632"/>
                </a:moveTo>
                <a:lnTo>
                  <a:pt x="1947" y="8502"/>
                </a:lnTo>
                <a:lnTo>
                  <a:pt x="1955" y="8475"/>
                </a:lnTo>
                <a:lnTo>
                  <a:pt x="8812" y="11359"/>
                </a:lnTo>
                <a:lnTo>
                  <a:pt x="1816" y="14210"/>
                </a:lnTo>
                <a:lnTo>
                  <a:pt x="1816" y="8632"/>
                </a:lnTo>
                <a:close/>
                <a:moveTo>
                  <a:pt x="1816" y="14323"/>
                </a:moveTo>
                <a:lnTo>
                  <a:pt x="8949" y="11417"/>
                </a:lnTo>
                <a:lnTo>
                  <a:pt x="9427" y="11618"/>
                </a:lnTo>
                <a:lnTo>
                  <a:pt x="10834" y="15066"/>
                </a:lnTo>
                <a:lnTo>
                  <a:pt x="9356" y="18692"/>
                </a:lnTo>
                <a:lnTo>
                  <a:pt x="1816" y="15532"/>
                </a:lnTo>
                <a:lnTo>
                  <a:pt x="1816" y="14323"/>
                </a:lnTo>
                <a:close/>
                <a:moveTo>
                  <a:pt x="1887" y="21996"/>
                </a:moveTo>
                <a:lnTo>
                  <a:pt x="1816" y="21960"/>
                </a:lnTo>
                <a:lnTo>
                  <a:pt x="1816" y="15665"/>
                </a:lnTo>
                <a:lnTo>
                  <a:pt x="9310" y="18806"/>
                </a:lnTo>
                <a:lnTo>
                  <a:pt x="9265" y="18918"/>
                </a:lnTo>
                <a:lnTo>
                  <a:pt x="1887" y="21996"/>
                </a:lnTo>
                <a:close/>
                <a:moveTo>
                  <a:pt x="1951" y="22173"/>
                </a:moveTo>
                <a:lnTo>
                  <a:pt x="1951" y="22107"/>
                </a:lnTo>
                <a:lnTo>
                  <a:pt x="1941" y="22087"/>
                </a:lnTo>
                <a:lnTo>
                  <a:pt x="9206" y="19060"/>
                </a:lnTo>
                <a:lnTo>
                  <a:pt x="7938" y="22173"/>
                </a:lnTo>
                <a:lnTo>
                  <a:pt x="1951" y="22173"/>
                </a:lnTo>
                <a:close/>
                <a:moveTo>
                  <a:pt x="11257" y="27642"/>
                </a:moveTo>
                <a:lnTo>
                  <a:pt x="6046" y="27642"/>
                </a:lnTo>
                <a:lnTo>
                  <a:pt x="11257" y="25507"/>
                </a:lnTo>
                <a:lnTo>
                  <a:pt x="11257" y="27642"/>
                </a:lnTo>
                <a:close/>
                <a:moveTo>
                  <a:pt x="11257" y="25367"/>
                </a:moveTo>
                <a:lnTo>
                  <a:pt x="5960" y="27545"/>
                </a:lnTo>
                <a:lnTo>
                  <a:pt x="5922" y="27508"/>
                </a:lnTo>
                <a:lnTo>
                  <a:pt x="8050" y="22281"/>
                </a:lnTo>
                <a:lnTo>
                  <a:pt x="11257" y="22281"/>
                </a:lnTo>
                <a:lnTo>
                  <a:pt x="11257" y="25367"/>
                </a:lnTo>
                <a:close/>
                <a:moveTo>
                  <a:pt x="11257" y="22173"/>
                </a:moveTo>
                <a:lnTo>
                  <a:pt x="8093" y="22173"/>
                </a:lnTo>
                <a:lnTo>
                  <a:pt x="9391" y="18983"/>
                </a:lnTo>
                <a:lnTo>
                  <a:pt x="9563" y="18911"/>
                </a:lnTo>
                <a:lnTo>
                  <a:pt x="11257" y="19622"/>
                </a:lnTo>
                <a:lnTo>
                  <a:pt x="11257" y="22173"/>
                </a:lnTo>
                <a:close/>
                <a:moveTo>
                  <a:pt x="11257" y="19489"/>
                </a:moveTo>
                <a:lnTo>
                  <a:pt x="9721" y="18845"/>
                </a:lnTo>
                <a:lnTo>
                  <a:pt x="11257" y="18206"/>
                </a:lnTo>
                <a:lnTo>
                  <a:pt x="11257" y="19489"/>
                </a:lnTo>
                <a:close/>
                <a:moveTo>
                  <a:pt x="11257" y="18087"/>
                </a:moveTo>
                <a:lnTo>
                  <a:pt x="9579" y="18786"/>
                </a:lnTo>
                <a:lnTo>
                  <a:pt x="9488" y="18748"/>
                </a:lnTo>
                <a:lnTo>
                  <a:pt x="10910" y="15252"/>
                </a:lnTo>
                <a:lnTo>
                  <a:pt x="11257" y="16102"/>
                </a:lnTo>
                <a:lnTo>
                  <a:pt x="11257" y="18087"/>
                </a:lnTo>
                <a:close/>
                <a:moveTo>
                  <a:pt x="11257" y="15746"/>
                </a:moveTo>
                <a:lnTo>
                  <a:pt x="10982" y="15074"/>
                </a:lnTo>
                <a:lnTo>
                  <a:pt x="11257" y="14400"/>
                </a:lnTo>
                <a:lnTo>
                  <a:pt x="11257" y="15746"/>
                </a:lnTo>
                <a:close/>
                <a:moveTo>
                  <a:pt x="11257" y="14029"/>
                </a:moveTo>
                <a:lnTo>
                  <a:pt x="10907" y="14889"/>
                </a:lnTo>
                <a:lnTo>
                  <a:pt x="9601" y="11691"/>
                </a:lnTo>
                <a:lnTo>
                  <a:pt x="11257" y="12388"/>
                </a:lnTo>
                <a:lnTo>
                  <a:pt x="11257" y="14029"/>
                </a:lnTo>
                <a:close/>
                <a:moveTo>
                  <a:pt x="11257" y="12268"/>
                </a:moveTo>
                <a:lnTo>
                  <a:pt x="9542" y="11548"/>
                </a:lnTo>
                <a:lnTo>
                  <a:pt x="9411" y="11229"/>
                </a:lnTo>
                <a:lnTo>
                  <a:pt x="11257" y="10477"/>
                </a:lnTo>
                <a:lnTo>
                  <a:pt x="11257" y="12268"/>
                </a:lnTo>
                <a:close/>
                <a:moveTo>
                  <a:pt x="11257" y="10363"/>
                </a:moveTo>
                <a:lnTo>
                  <a:pt x="9372" y="11131"/>
                </a:lnTo>
                <a:lnTo>
                  <a:pt x="8266" y="8426"/>
                </a:lnTo>
                <a:lnTo>
                  <a:pt x="11257" y="8426"/>
                </a:lnTo>
                <a:lnTo>
                  <a:pt x="11257" y="10363"/>
                </a:lnTo>
                <a:close/>
                <a:moveTo>
                  <a:pt x="11257" y="8273"/>
                </a:moveTo>
                <a:lnTo>
                  <a:pt x="8204" y="8273"/>
                </a:lnTo>
                <a:lnTo>
                  <a:pt x="5935" y="2719"/>
                </a:lnTo>
                <a:lnTo>
                  <a:pt x="6030" y="2624"/>
                </a:lnTo>
                <a:lnTo>
                  <a:pt x="6030" y="2588"/>
                </a:lnTo>
                <a:lnTo>
                  <a:pt x="11257" y="4800"/>
                </a:lnTo>
                <a:lnTo>
                  <a:pt x="11257" y="8273"/>
                </a:lnTo>
                <a:close/>
                <a:moveTo>
                  <a:pt x="11257" y="4682"/>
                </a:moveTo>
                <a:lnTo>
                  <a:pt x="6218" y="2553"/>
                </a:lnTo>
                <a:lnTo>
                  <a:pt x="11257" y="2553"/>
                </a:lnTo>
                <a:lnTo>
                  <a:pt x="11257" y="4682"/>
                </a:lnTo>
                <a:close/>
                <a:moveTo>
                  <a:pt x="21922" y="23819"/>
                </a:moveTo>
                <a:lnTo>
                  <a:pt x="21277" y="22281"/>
                </a:lnTo>
                <a:lnTo>
                  <a:pt x="22550" y="22281"/>
                </a:lnTo>
                <a:lnTo>
                  <a:pt x="21922" y="23819"/>
                </a:lnTo>
                <a:close/>
                <a:moveTo>
                  <a:pt x="19752" y="8273"/>
                </a:moveTo>
                <a:lnTo>
                  <a:pt x="18238" y="7633"/>
                </a:lnTo>
                <a:lnTo>
                  <a:pt x="21798" y="6182"/>
                </a:lnTo>
                <a:lnTo>
                  <a:pt x="21912" y="6461"/>
                </a:lnTo>
                <a:lnTo>
                  <a:pt x="21150" y="8273"/>
                </a:lnTo>
                <a:lnTo>
                  <a:pt x="19752" y="8273"/>
                </a:lnTo>
                <a:close/>
                <a:moveTo>
                  <a:pt x="21085" y="8426"/>
                </a:moveTo>
                <a:lnTo>
                  <a:pt x="20939" y="8775"/>
                </a:lnTo>
                <a:lnTo>
                  <a:pt x="20115" y="8426"/>
                </a:lnTo>
                <a:lnTo>
                  <a:pt x="21085" y="8426"/>
                </a:lnTo>
                <a:close/>
                <a:moveTo>
                  <a:pt x="19461" y="8273"/>
                </a:moveTo>
                <a:lnTo>
                  <a:pt x="16667" y="8273"/>
                </a:lnTo>
                <a:lnTo>
                  <a:pt x="18091" y="7693"/>
                </a:lnTo>
                <a:lnTo>
                  <a:pt x="19461" y="8273"/>
                </a:lnTo>
                <a:close/>
                <a:moveTo>
                  <a:pt x="16389" y="8273"/>
                </a:moveTo>
                <a:lnTo>
                  <a:pt x="15404" y="8273"/>
                </a:lnTo>
                <a:lnTo>
                  <a:pt x="14566" y="6272"/>
                </a:lnTo>
                <a:lnTo>
                  <a:pt x="14591" y="6212"/>
                </a:lnTo>
                <a:lnTo>
                  <a:pt x="17954" y="7635"/>
                </a:lnTo>
                <a:lnTo>
                  <a:pt x="16389" y="8273"/>
                </a:lnTo>
                <a:close/>
                <a:moveTo>
                  <a:pt x="16011" y="8426"/>
                </a:moveTo>
                <a:lnTo>
                  <a:pt x="15548" y="8616"/>
                </a:lnTo>
                <a:lnTo>
                  <a:pt x="15468" y="8426"/>
                </a:lnTo>
                <a:lnTo>
                  <a:pt x="16011" y="8426"/>
                </a:lnTo>
                <a:close/>
                <a:moveTo>
                  <a:pt x="15253" y="8273"/>
                </a:moveTo>
                <a:lnTo>
                  <a:pt x="13752" y="8273"/>
                </a:lnTo>
                <a:lnTo>
                  <a:pt x="14490" y="6458"/>
                </a:lnTo>
                <a:lnTo>
                  <a:pt x="15253" y="8273"/>
                </a:lnTo>
                <a:close/>
                <a:moveTo>
                  <a:pt x="15317" y="8426"/>
                </a:moveTo>
                <a:lnTo>
                  <a:pt x="15419" y="8668"/>
                </a:lnTo>
                <a:lnTo>
                  <a:pt x="13227" y="9561"/>
                </a:lnTo>
                <a:lnTo>
                  <a:pt x="13689" y="8426"/>
                </a:lnTo>
                <a:lnTo>
                  <a:pt x="15317" y="8426"/>
                </a:lnTo>
                <a:close/>
                <a:moveTo>
                  <a:pt x="15460" y="8765"/>
                </a:moveTo>
                <a:lnTo>
                  <a:pt x="18147" y="15162"/>
                </a:lnTo>
                <a:lnTo>
                  <a:pt x="11998" y="12579"/>
                </a:lnTo>
                <a:lnTo>
                  <a:pt x="13172" y="9697"/>
                </a:lnTo>
                <a:lnTo>
                  <a:pt x="15460" y="8765"/>
                </a:lnTo>
                <a:close/>
                <a:moveTo>
                  <a:pt x="15657" y="21334"/>
                </a:moveTo>
                <a:lnTo>
                  <a:pt x="13102" y="20263"/>
                </a:lnTo>
                <a:lnTo>
                  <a:pt x="12115" y="17848"/>
                </a:lnTo>
                <a:lnTo>
                  <a:pt x="18187" y="15318"/>
                </a:lnTo>
                <a:lnTo>
                  <a:pt x="15657" y="21334"/>
                </a:lnTo>
                <a:close/>
                <a:moveTo>
                  <a:pt x="15744" y="21503"/>
                </a:moveTo>
                <a:lnTo>
                  <a:pt x="17341" y="22173"/>
                </a:lnTo>
                <a:lnTo>
                  <a:pt x="15463" y="22173"/>
                </a:lnTo>
                <a:lnTo>
                  <a:pt x="15744" y="21503"/>
                </a:lnTo>
                <a:close/>
                <a:moveTo>
                  <a:pt x="15609" y="21447"/>
                </a:moveTo>
                <a:lnTo>
                  <a:pt x="15304" y="22173"/>
                </a:lnTo>
                <a:lnTo>
                  <a:pt x="13882" y="22173"/>
                </a:lnTo>
                <a:lnTo>
                  <a:pt x="13167" y="20423"/>
                </a:lnTo>
                <a:lnTo>
                  <a:pt x="15609" y="21447"/>
                </a:lnTo>
                <a:close/>
                <a:moveTo>
                  <a:pt x="15258" y="22281"/>
                </a:moveTo>
                <a:lnTo>
                  <a:pt x="14583" y="23886"/>
                </a:lnTo>
                <a:lnTo>
                  <a:pt x="13926" y="22281"/>
                </a:lnTo>
                <a:lnTo>
                  <a:pt x="15258" y="22281"/>
                </a:lnTo>
                <a:close/>
                <a:moveTo>
                  <a:pt x="15417" y="22281"/>
                </a:moveTo>
                <a:lnTo>
                  <a:pt x="17600" y="22281"/>
                </a:lnTo>
                <a:lnTo>
                  <a:pt x="18175" y="22522"/>
                </a:lnTo>
                <a:lnTo>
                  <a:pt x="14722" y="23942"/>
                </a:lnTo>
                <a:lnTo>
                  <a:pt x="15417" y="22281"/>
                </a:lnTo>
                <a:close/>
                <a:moveTo>
                  <a:pt x="17918" y="22281"/>
                </a:moveTo>
                <a:lnTo>
                  <a:pt x="18760" y="22281"/>
                </a:lnTo>
                <a:lnTo>
                  <a:pt x="18335" y="22456"/>
                </a:lnTo>
                <a:lnTo>
                  <a:pt x="17918" y="22281"/>
                </a:lnTo>
                <a:close/>
                <a:moveTo>
                  <a:pt x="19130" y="22281"/>
                </a:moveTo>
                <a:lnTo>
                  <a:pt x="21137" y="22281"/>
                </a:lnTo>
                <a:lnTo>
                  <a:pt x="21824" y="23919"/>
                </a:lnTo>
                <a:lnTo>
                  <a:pt x="18517" y="22533"/>
                </a:lnTo>
                <a:lnTo>
                  <a:pt x="19130" y="22281"/>
                </a:lnTo>
                <a:close/>
                <a:moveTo>
                  <a:pt x="19395" y="22173"/>
                </a:moveTo>
                <a:lnTo>
                  <a:pt x="20842" y="21580"/>
                </a:lnTo>
                <a:lnTo>
                  <a:pt x="21091" y="22173"/>
                </a:lnTo>
                <a:lnTo>
                  <a:pt x="19395" y="22173"/>
                </a:lnTo>
                <a:close/>
                <a:moveTo>
                  <a:pt x="22595" y="22173"/>
                </a:moveTo>
                <a:lnTo>
                  <a:pt x="21231" y="22173"/>
                </a:lnTo>
                <a:lnTo>
                  <a:pt x="20962" y="21530"/>
                </a:lnTo>
                <a:lnTo>
                  <a:pt x="23238" y="20597"/>
                </a:lnTo>
                <a:lnTo>
                  <a:pt x="22595" y="22173"/>
                </a:lnTo>
                <a:close/>
                <a:moveTo>
                  <a:pt x="24344" y="17893"/>
                </a:moveTo>
                <a:lnTo>
                  <a:pt x="23316" y="20407"/>
                </a:lnTo>
                <a:lnTo>
                  <a:pt x="20907" y="21398"/>
                </a:lnTo>
                <a:lnTo>
                  <a:pt x="18386" y="15387"/>
                </a:lnTo>
                <a:lnTo>
                  <a:pt x="24344" y="17893"/>
                </a:lnTo>
                <a:close/>
                <a:moveTo>
                  <a:pt x="20787" y="21448"/>
                </a:moveTo>
                <a:lnTo>
                  <a:pt x="19024" y="22173"/>
                </a:lnTo>
                <a:lnTo>
                  <a:pt x="17658" y="22173"/>
                </a:lnTo>
                <a:lnTo>
                  <a:pt x="15790" y="21389"/>
                </a:lnTo>
                <a:lnTo>
                  <a:pt x="18272" y="15463"/>
                </a:lnTo>
                <a:lnTo>
                  <a:pt x="20787" y="21448"/>
                </a:lnTo>
                <a:close/>
                <a:moveTo>
                  <a:pt x="18272" y="15115"/>
                </a:moveTo>
                <a:lnTo>
                  <a:pt x="15589" y="8712"/>
                </a:lnTo>
                <a:lnTo>
                  <a:pt x="16290" y="8426"/>
                </a:lnTo>
                <a:lnTo>
                  <a:pt x="19824" y="8426"/>
                </a:lnTo>
                <a:lnTo>
                  <a:pt x="20895" y="8879"/>
                </a:lnTo>
                <a:lnTo>
                  <a:pt x="18272" y="15115"/>
                </a:lnTo>
                <a:close/>
                <a:moveTo>
                  <a:pt x="24418" y="12595"/>
                </a:moveTo>
                <a:lnTo>
                  <a:pt x="18426" y="15095"/>
                </a:lnTo>
                <a:lnTo>
                  <a:pt x="21008" y="8928"/>
                </a:lnTo>
                <a:lnTo>
                  <a:pt x="23320" y="9905"/>
                </a:lnTo>
                <a:lnTo>
                  <a:pt x="24418" y="12595"/>
                </a:lnTo>
                <a:close/>
                <a:moveTo>
                  <a:pt x="23258" y="9755"/>
                </a:moveTo>
                <a:lnTo>
                  <a:pt x="21052" y="8823"/>
                </a:lnTo>
                <a:lnTo>
                  <a:pt x="21218" y="8426"/>
                </a:lnTo>
                <a:lnTo>
                  <a:pt x="22715" y="8426"/>
                </a:lnTo>
                <a:lnTo>
                  <a:pt x="23258" y="9755"/>
                </a:lnTo>
                <a:close/>
                <a:moveTo>
                  <a:pt x="22652" y="8273"/>
                </a:moveTo>
                <a:lnTo>
                  <a:pt x="21282" y="8273"/>
                </a:lnTo>
                <a:lnTo>
                  <a:pt x="21976" y="6617"/>
                </a:lnTo>
                <a:lnTo>
                  <a:pt x="22652" y="8273"/>
                </a:lnTo>
                <a:close/>
                <a:moveTo>
                  <a:pt x="21987" y="6283"/>
                </a:moveTo>
                <a:lnTo>
                  <a:pt x="21925" y="6131"/>
                </a:lnTo>
                <a:lnTo>
                  <a:pt x="22077" y="6070"/>
                </a:lnTo>
                <a:lnTo>
                  <a:pt x="21987" y="6283"/>
                </a:lnTo>
                <a:close/>
                <a:moveTo>
                  <a:pt x="23556" y="2553"/>
                </a:moveTo>
                <a:lnTo>
                  <a:pt x="22134" y="5932"/>
                </a:lnTo>
                <a:lnTo>
                  <a:pt x="21885" y="6034"/>
                </a:lnTo>
                <a:lnTo>
                  <a:pt x="20464" y="2553"/>
                </a:lnTo>
                <a:lnTo>
                  <a:pt x="23556" y="2553"/>
                </a:lnTo>
                <a:close/>
                <a:moveTo>
                  <a:pt x="16080" y="2553"/>
                </a:moveTo>
                <a:lnTo>
                  <a:pt x="20315" y="2553"/>
                </a:lnTo>
                <a:lnTo>
                  <a:pt x="21759" y="6085"/>
                </a:lnTo>
                <a:lnTo>
                  <a:pt x="18101" y="7575"/>
                </a:lnTo>
                <a:lnTo>
                  <a:pt x="14632" y="6109"/>
                </a:lnTo>
                <a:lnTo>
                  <a:pt x="16080" y="2553"/>
                </a:lnTo>
                <a:close/>
                <a:moveTo>
                  <a:pt x="15934" y="2553"/>
                </a:moveTo>
                <a:lnTo>
                  <a:pt x="14507" y="6057"/>
                </a:lnTo>
                <a:lnTo>
                  <a:pt x="14468" y="6039"/>
                </a:lnTo>
                <a:lnTo>
                  <a:pt x="13006" y="2553"/>
                </a:lnTo>
                <a:lnTo>
                  <a:pt x="15934" y="2553"/>
                </a:lnTo>
                <a:close/>
                <a:moveTo>
                  <a:pt x="11411" y="2553"/>
                </a:moveTo>
                <a:lnTo>
                  <a:pt x="12850" y="2553"/>
                </a:lnTo>
                <a:lnTo>
                  <a:pt x="14282" y="5961"/>
                </a:lnTo>
                <a:lnTo>
                  <a:pt x="11411" y="4747"/>
                </a:lnTo>
                <a:lnTo>
                  <a:pt x="11411" y="2553"/>
                </a:lnTo>
                <a:close/>
                <a:moveTo>
                  <a:pt x="11411" y="4865"/>
                </a:moveTo>
                <a:lnTo>
                  <a:pt x="14342" y="6107"/>
                </a:lnTo>
                <a:lnTo>
                  <a:pt x="14416" y="6280"/>
                </a:lnTo>
                <a:lnTo>
                  <a:pt x="13603" y="8273"/>
                </a:lnTo>
                <a:lnTo>
                  <a:pt x="11411" y="8273"/>
                </a:lnTo>
                <a:lnTo>
                  <a:pt x="11411" y="4865"/>
                </a:lnTo>
                <a:close/>
                <a:moveTo>
                  <a:pt x="11411" y="8426"/>
                </a:moveTo>
                <a:lnTo>
                  <a:pt x="13540" y="8426"/>
                </a:lnTo>
                <a:lnTo>
                  <a:pt x="13048" y="9633"/>
                </a:lnTo>
                <a:lnTo>
                  <a:pt x="11411" y="10300"/>
                </a:lnTo>
                <a:lnTo>
                  <a:pt x="11411" y="8426"/>
                </a:lnTo>
                <a:close/>
                <a:moveTo>
                  <a:pt x="11411" y="10414"/>
                </a:moveTo>
                <a:lnTo>
                  <a:pt x="12993" y="9770"/>
                </a:lnTo>
                <a:lnTo>
                  <a:pt x="11870" y="12525"/>
                </a:lnTo>
                <a:lnTo>
                  <a:pt x="11411" y="12332"/>
                </a:lnTo>
                <a:lnTo>
                  <a:pt x="11411" y="10414"/>
                </a:lnTo>
                <a:close/>
                <a:moveTo>
                  <a:pt x="11411" y="12453"/>
                </a:moveTo>
                <a:lnTo>
                  <a:pt x="11828" y="12628"/>
                </a:lnTo>
                <a:lnTo>
                  <a:pt x="11411" y="13651"/>
                </a:lnTo>
                <a:lnTo>
                  <a:pt x="11411" y="12453"/>
                </a:lnTo>
                <a:close/>
                <a:moveTo>
                  <a:pt x="11411" y="14023"/>
                </a:moveTo>
                <a:lnTo>
                  <a:pt x="11957" y="12682"/>
                </a:lnTo>
                <a:lnTo>
                  <a:pt x="18058" y="15249"/>
                </a:lnTo>
                <a:lnTo>
                  <a:pt x="12074" y="17745"/>
                </a:lnTo>
                <a:lnTo>
                  <a:pt x="11411" y="16123"/>
                </a:lnTo>
                <a:lnTo>
                  <a:pt x="11411" y="14023"/>
                </a:lnTo>
                <a:close/>
                <a:moveTo>
                  <a:pt x="11411" y="16478"/>
                </a:moveTo>
                <a:lnTo>
                  <a:pt x="11949" y="17797"/>
                </a:lnTo>
                <a:lnTo>
                  <a:pt x="11411" y="18022"/>
                </a:lnTo>
                <a:lnTo>
                  <a:pt x="11411" y="16478"/>
                </a:lnTo>
                <a:close/>
                <a:moveTo>
                  <a:pt x="11411" y="18142"/>
                </a:moveTo>
                <a:lnTo>
                  <a:pt x="11991" y="17900"/>
                </a:lnTo>
                <a:lnTo>
                  <a:pt x="12926" y="20188"/>
                </a:lnTo>
                <a:lnTo>
                  <a:pt x="11411" y="19554"/>
                </a:lnTo>
                <a:lnTo>
                  <a:pt x="11411" y="18142"/>
                </a:lnTo>
                <a:close/>
                <a:moveTo>
                  <a:pt x="11411" y="19686"/>
                </a:moveTo>
                <a:lnTo>
                  <a:pt x="12991" y="20349"/>
                </a:lnTo>
                <a:lnTo>
                  <a:pt x="13735" y="22173"/>
                </a:lnTo>
                <a:lnTo>
                  <a:pt x="11411" y="22173"/>
                </a:lnTo>
                <a:lnTo>
                  <a:pt x="11411" y="19686"/>
                </a:lnTo>
                <a:close/>
                <a:moveTo>
                  <a:pt x="11411" y="22281"/>
                </a:moveTo>
                <a:lnTo>
                  <a:pt x="13780" y="22281"/>
                </a:lnTo>
                <a:lnTo>
                  <a:pt x="14495" y="24035"/>
                </a:lnTo>
                <a:lnTo>
                  <a:pt x="11411" y="25303"/>
                </a:lnTo>
                <a:lnTo>
                  <a:pt x="11411" y="22281"/>
                </a:lnTo>
                <a:close/>
                <a:moveTo>
                  <a:pt x="13003" y="27642"/>
                </a:moveTo>
                <a:lnTo>
                  <a:pt x="11411" y="27642"/>
                </a:lnTo>
                <a:lnTo>
                  <a:pt x="11411" y="25444"/>
                </a:lnTo>
                <a:lnTo>
                  <a:pt x="14452" y="24199"/>
                </a:lnTo>
                <a:lnTo>
                  <a:pt x="13003" y="27642"/>
                </a:lnTo>
                <a:close/>
                <a:moveTo>
                  <a:pt x="13173" y="27642"/>
                </a:moveTo>
                <a:lnTo>
                  <a:pt x="14588" y="24261"/>
                </a:lnTo>
                <a:lnTo>
                  <a:pt x="15968" y="27642"/>
                </a:lnTo>
                <a:lnTo>
                  <a:pt x="13173" y="27642"/>
                </a:lnTo>
                <a:close/>
                <a:moveTo>
                  <a:pt x="20360" y="27642"/>
                </a:moveTo>
                <a:lnTo>
                  <a:pt x="16117" y="27642"/>
                </a:lnTo>
                <a:lnTo>
                  <a:pt x="14673" y="24107"/>
                </a:lnTo>
                <a:lnTo>
                  <a:pt x="18357" y="22598"/>
                </a:lnTo>
                <a:lnTo>
                  <a:pt x="21827" y="24052"/>
                </a:lnTo>
                <a:lnTo>
                  <a:pt x="20360" y="27642"/>
                </a:lnTo>
                <a:close/>
                <a:moveTo>
                  <a:pt x="20505" y="27642"/>
                </a:moveTo>
                <a:lnTo>
                  <a:pt x="21928" y="24165"/>
                </a:lnTo>
                <a:lnTo>
                  <a:pt x="23388" y="27642"/>
                </a:lnTo>
                <a:lnTo>
                  <a:pt x="20505" y="27642"/>
                </a:lnTo>
                <a:close/>
              </a:path>
            </a:pathLst>
          </a:custGeom>
          <a:gradFill>
            <a:gsLst>
              <a:gs pos="0">
                <a:schemeClr val="bg1"/>
              </a:gs>
              <a:gs pos="100000">
                <a:schemeClr val="bg1">
                  <a:lumMod val="9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30" name="Group 749"/>
          <p:cNvGrpSpPr>
            <a:grpSpLocks noChangeAspect="1"/>
          </p:cNvGrpSpPr>
          <p:nvPr/>
        </p:nvGrpSpPr>
        <p:grpSpPr bwMode="auto">
          <a:xfrm>
            <a:off x="11150350" y="317499"/>
            <a:ext cx="540000" cy="540000"/>
            <a:chOff x="3520" y="2686"/>
            <a:chExt cx="340" cy="340"/>
          </a:xfrm>
          <a:solidFill>
            <a:schemeClr val="accent1"/>
          </a:solidFill>
        </p:grpSpPr>
        <p:sp>
          <p:nvSpPr>
            <p:cNvPr id="31"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4" name="Rounded Rectangle 33"/>
          <p:cNvSpPr/>
          <p:nvPr/>
        </p:nvSpPr>
        <p:spPr bwMode="gray">
          <a:xfrm>
            <a:off x="397433" y="2151506"/>
            <a:ext cx="4495185" cy="200085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5" name="Group 34"/>
          <p:cNvGrpSpPr/>
          <p:nvPr/>
        </p:nvGrpSpPr>
        <p:grpSpPr>
          <a:xfrm>
            <a:off x="1935161" y="2373888"/>
            <a:ext cx="2548973" cy="1072200"/>
            <a:chOff x="2007628" y="2179852"/>
            <a:chExt cx="2548973" cy="1072200"/>
          </a:xfrm>
        </p:grpSpPr>
        <p:sp>
          <p:nvSpPr>
            <p:cNvPr id="36" name="Rectangle 35"/>
            <p:cNvSpPr/>
            <p:nvPr/>
          </p:nvSpPr>
          <p:spPr>
            <a:xfrm>
              <a:off x="2225773" y="2944275"/>
              <a:ext cx="2330828" cy="307777"/>
            </a:xfrm>
            <a:prstGeom prst="rect">
              <a:avLst/>
            </a:prstGeom>
          </p:spPr>
          <p:txBody>
            <a:bodyPr wrap="square">
              <a:spAutoFit/>
            </a:bodyPr>
            <a:lstStyle/>
            <a:p>
              <a:pPr>
                <a:spcAft>
                  <a:spcPts val="800"/>
                </a:spcAft>
                <a:defRPr/>
              </a:pPr>
              <a:r>
                <a:rPr lang="pl-PL" sz="1400" dirty="0">
                  <a:solidFill>
                    <a:prstClr val="white"/>
                  </a:solidFill>
                  <a:hlinkClick r:id="rId3"/>
                </a:rPr>
                <a:t>mkazuch@deloittece.com</a:t>
              </a:r>
              <a:endParaRPr lang="pl-PL" sz="1400" dirty="0"/>
            </a:p>
          </p:txBody>
        </p:sp>
        <p:sp>
          <p:nvSpPr>
            <p:cNvPr id="37" name="Rectangle 36"/>
            <p:cNvSpPr/>
            <p:nvPr/>
          </p:nvSpPr>
          <p:spPr>
            <a:xfrm>
              <a:off x="2007628" y="2179852"/>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marL="0" marR="0" lvl="0" indent="0" algn="l" defTabSz="1219170" rtl="0" eaLnBrk="1" fontAlgn="auto" latinLnBrk="0" hangingPunct="1">
                <a:lnSpc>
                  <a:spcPct val="100000"/>
                </a:lnSpc>
                <a:spcBef>
                  <a:spcPts val="0"/>
                </a:spcBef>
                <a:spcAft>
                  <a:spcPts val="200"/>
                </a:spcAft>
                <a:buClrTx/>
                <a:buSzTx/>
                <a:buFontTx/>
                <a:buNone/>
                <a:tabLst/>
                <a:defRPr/>
              </a:pPr>
              <a:r>
                <a:rPr kumimoji="0" lang="pl-PL" sz="1400" b="1" i="0" u="none" strike="noStrike" kern="1200" cap="none" spc="0" normalizeH="0" baseline="0" noProof="0" dirty="0">
                  <a:ln>
                    <a:noFill/>
                  </a:ln>
                  <a:solidFill>
                    <a:srgbClr val="86BC25"/>
                  </a:solidFill>
                  <a:effectLst/>
                  <a:uLnTx/>
                  <a:uFillTx/>
                  <a:latin typeface="+mj-lt"/>
                  <a:ea typeface="+mn-ea"/>
                  <a:cs typeface="+mn-cs"/>
                </a:rPr>
                <a:t>Mariusz </a:t>
              </a:r>
              <a:r>
                <a:rPr kumimoji="0" lang="pl-PL" sz="1400" b="1" i="0" u="none" strike="noStrike" kern="1200" cap="none" spc="0" normalizeH="0" baseline="0" noProof="0" dirty="0" err="1">
                  <a:ln>
                    <a:noFill/>
                  </a:ln>
                  <a:solidFill>
                    <a:srgbClr val="86BC25"/>
                  </a:solidFill>
                  <a:effectLst/>
                  <a:uLnTx/>
                  <a:uFillTx/>
                  <a:latin typeface="+mj-lt"/>
                  <a:ea typeface="+mn-ea"/>
                  <a:cs typeface="+mn-cs"/>
                </a:rPr>
                <a:t>Każuch</a:t>
              </a:r>
              <a:r>
                <a:rPr kumimoji="0" lang="pl-PL" sz="1200" b="0" i="1" u="none" strike="noStrike" kern="0" cap="none" spc="0" normalizeH="0" baseline="0" noProof="0" dirty="0">
                  <a:ln>
                    <a:noFill/>
                  </a:ln>
                  <a:solidFill>
                    <a:prstClr val="black"/>
                  </a:solidFill>
                  <a:effectLst/>
                  <a:uLnTx/>
                  <a:uFillTx/>
                  <a:latin typeface="+mj-lt"/>
                  <a:ea typeface="+mn-ea"/>
                  <a:cs typeface="+mn-cs"/>
                </a:rPr>
                <a:t/>
              </a:r>
              <a:br>
                <a:rPr kumimoji="0" lang="pl-PL" sz="1200" b="0" i="1" u="none" strike="noStrike" kern="0" cap="none" spc="0" normalizeH="0" baseline="0" noProof="0" dirty="0">
                  <a:ln>
                    <a:noFill/>
                  </a:ln>
                  <a:solidFill>
                    <a:prstClr val="black"/>
                  </a:solidFill>
                  <a:effectLst/>
                  <a:uLnTx/>
                  <a:uFillTx/>
                  <a:latin typeface="+mj-lt"/>
                  <a:ea typeface="+mn-ea"/>
                  <a:cs typeface="+mn-cs"/>
                </a:rPr>
              </a:br>
              <a:r>
                <a:rPr lang="pl-PL" sz="1200" i="1" kern="0" dirty="0">
                  <a:solidFill>
                    <a:prstClr val="black"/>
                  </a:solidFill>
                  <a:latin typeface="+mj-lt"/>
                </a:rPr>
                <a:t>Partner </a:t>
              </a:r>
              <a:r>
                <a:rPr lang="pl-PL" sz="1200" i="1" kern="0" dirty="0" err="1">
                  <a:solidFill>
                    <a:prstClr val="black"/>
                  </a:solidFill>
                  <a:latin typeface="+mj-lt"/>
                </a:rPr>
                <a:t>Associate</a:t>
              </a:r>
              <a:endParaRPr kumimoji="0" lang="pl-PL" sz="1200" b="0" i="1" u="none" strike="noStrike" kern="0" cap="none" spc="0" normalizeH="0" baseline="0" noProof="0" dirty="0">
                <a:ln>
                  <a:noFill/>
                </a:ln>
                <a:solidFill>
                  <a:prstClr val="black"/>
                </a:solidFill>
                <a:effectLst/>
                <a:uLnTx/>
                <a:uFillTx/>
                <a:latin typeface="+mj-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grpSp>
      <p:sp>
        <p:nvSpPr>
          <p:cNvPr id="39" name="Rounded Rectangle 38"/>
          <p:cNvSpPr/>
          <p:nvPr/>
        </p:nvSpPr>
        <p:spPr bwMode="gray">
          <a:xfrm>
            <a:off x="5494672" y="2151506"/>
            <a:ext cx="4495185" cy="2000857"/>
          </a:xfrm>
          <a:prstGeom prst="rect">
            <a:avLst/>
          </a:prstGeom>
          <a:solidFill>
            <a:schemeClr val="bg1"/>
          </a:solidFill>
          <a:ln w="6350" algn="ctr">
            <a:solidFill>
              <a:schemeClr val="accent1"/>
            </a:solidFill>
            <a:miter lim="800000"/>
            <a:headEnd/>
            <a:tailEnd/>
          </a:ln>
          <a:effectLst>
            <a:outerShdw blurRad="50800" dist="38100" dir="5400000" algn="t" rotWithShape="0">
              <a:schemeClr val="bg2">
                <a:lumMod val="50000"/>
                <a:alpha val="27000"/>
              </a:schemeClr>
            </a:outerShdw>
          </a:effectLst>
        </p:spPr>
        <p:txBody>
          <a:bodyPr wrap="square" lIns="108000" tIns="88900" rIns="108000" bIns="88900" rtlCol="0" anchor="ctr"/>
          <a:lstStyle/>
          <a:p>
            <a:pPr marL="0" marR="0" lvl="0" indent="0" algn="l" defTabSz="914400" rtl="0" eaLnBrk="1" fontAlgn="auto" latinLnBrk="0" hangingPunct="1">
              <a:lnSpc>
                <a:spcPts val="1500"/>
              </a:lnSpc>
              <a:spcBef>
                <a:spcPts val="0"/>
              </a:spcBef>
              <a:spcAft>
                <a:spcPts val="50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1" name="Rectangle 40"/>
          <p:cNvSpPr/>
          <p:nvPr/>
        </p:nvSpPr>
        <p:spPr>
          <a:xfrm>
            <a:off x="7115213" y="2337827"/>
            <a:ext cx="1785182" cy="61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rtlCol="0" anchor="t"/>
          <a:lstStyle/>
          <a:p>
            <a:pPr>
              <a:spcAft>
                <a:spcPts val="200"/>
              </a:spcAft>
              <a:defRPr/>
            </a:pPr>
            <a:r>
              <a:rPr lang="pl-PL" sz="1400" b="1" dirty="0">
                <a:solidFill>
                  <a:srgbClr val="86BC25"/>
                </a:solidFill>
              </a:rPr>
              <a:t>Marta </a:t>
            </a:r>
            <a:r>
              <a:rPr lang="pl-PL" sz="1400" b="1" dirty="0" err="1">
                <a:solidFill>
                  <a:srgbClr val="86BC25"/>
                </a:solidFill>
              </a:rPr>
              <a:t>Sanejko</a:t>
            </a:r>
            <a:r>
              <a:rPr lang="pl-PL" sz="1200" i="1" kern="0" dirty="0">
                <a:solidFill>
                  <a:prstClr val="black"/>
                </a:solidFill>
              </a:rPr>
              <a:t/>
            </a:r>
            <a:br>
              <a:rPr lang="pl-PL" sz="1200" i="1" kern="0" dirty="0">
                <a:solidFill>
                  <a:prstClr val="black"/>
                </a:solidFill>
              </a:rPr>
            </a:br>
            <a:r>
              <a:rPr lang="pl-PL" sz="1200" i="1" kern="0" dirty="0">
                <a:solidFill>
                  <a:prstClr val="black"/>
                </a:solidFill>
              </a:rPr>
              <a:t>Menedżerka</a:t>
            </a:r>
            <a: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t/>
            </a:r>
            <a:br>
              <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rPr>
            </a:br>
            <a:endParaRPr kumimoji="0" lang="pl-PL" sz="1100" b="0" i="1"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6BC25"/>
              </a:solidFill>
              <a:effectLst/>
              <a:uLnTx/>
              <a:uFillTx/>
              <a:latin typeface="Calibri" panose="020F0502020204030204" pitchFamily="34" charset="0"/>
              <a:ea typeface="+mn-ea"/>
              <a:cs typeface="+mn-cs"/>
            </a:endParaRPr>
          </a:p>
        </p:txBody>
      </p:sp>
      <p:cxnSp>
        <p:nvCxnSpPr>
          <p:cNvPr id="43" name="Straight Connector 42"/>
          <p:cNvCxnSpPr>
            <a:cxnSpLocks/>
          </p:cNvCxnSpPr>
          <p:nvPr/>
        </p:nvCxnSpPr>
        <p:spPr>
          <a:xfrm>
            <a:off x="1935161" y="3005619"/>
            <a:ext cx="2356915" cy="12370"/>
          </a:xfrm>
          <a:prstGeom prst="line">
            <a:avLst/>
          </a:prstGeom>
          <a:noFill/>
          <a:ln w="9525" cap="flat" cmpd="sng" algn="ctr">
            <a:solidFill>
              <a:srgbClr val="75787B">
                <a:shade val="95000"/>
                <a:satMod val="105000"/>
              </a:srgbClr>
            </a:solidFill>
            <a:prstDash val="solid"/>
          </a:ln>
          <a:effectLst/>
        </p:spPr>
      </p:cxnSp>
      <p:cxnSp>
        <p:nvCxnSpPr>
          <p:cNvPr id="45" name="Straight Connector 44"/>
          <p:cNvCxnSpPr>
            <a:cxnSpLocks/>
          </p:cNvCxnSpPr>
          <p:nvPr/>
        </p:nvCxnSpPr>
        <p:spPr>
          <a:xfrm>
            <a:off x="7115213" y="2969557"/>
            <a:ext cx="2483218" cy="0"/>
          </a:xfrm>
          <a:prstGeom prst="line">
            <a:avLst/>
          </a:prstGeom>
          <a:noFill/>
          <a:ln w="9525" cap="flat" cmpd="sng" algn="ctr">
            <a:solidFill>
              <a:srgbClr val="75787B">
                <a:shade val="95000"/>
                <a:satMod val="105000"/>
              </a:srgbClr>
            </a:solidFill>
            <a:prstDash val="solid"/>
          </a:ln>
          <a:effectLst/>
        </p:spPr>
      </p:cxnSp>
      <p:sp>
        <p:nvSpPr>
          <p:cNvPr id="50" name="Freeform 701"/>
          <p:cNvSpPr>
            <a:spLocks noChangeAspect="1" noEditPoints="1"/>
          </p:cNvSpPr>
          <p:nvPr/>
        </p:nvSpPr>
        <p:spPr bwMode="auto">
          <a:xfrm>
            <a:off x="1935161" y="3214530"/>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701"/>
          <p:cNvSpPr>
            <a:spLocks noChangeAspect="1" noEditPoints="1"/>
          </p:cNvSpPr>
          <p:nvPr/>
        </p:nvSpPr>
        <p:spPr bwMode="auto">
          <a:xfrm>
            <a:off x="7115213" y="3221593"/>
            <a:ext cx="215367" cy="216000"/>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7" name="Rectangle 66">
            <a:extLst>
              <a:ext uri="{FF2B5EF4-FFF2-40B4-BE49-F238E27FC236}">
                <a16:creationId xmlns:a16="http://schemas.microsoft.com/office/drawing/2014/main" id="{76FF8CB6-047E-4576-84DF-8C98C3139D0E}"/>
              </a:ext>
            </a:extLst>
          </p:cNvPr>
          <p:cNvSpPr/>
          <p:nvPr/>
        </p:nvSpPr>
        <p:spPr>
          <a:xfrm>
            <a:off x="7280401" y="3150428"/>
            <a:ext cx="2531395" cy="307777"/>
          </a:xfrm>
          <a:prstGeom prst="rect">
            <a:avLst/>
          </a:prstGeom>
        </p:spPr>
        <p:txBody>
          <a:bodyPr wrap="square">
            <a:spAutoFit/>
          </a:bodyPr>
          <a:lstStyle/>
          <a:p>
            <a:pPr>
              <a:spcAft>
                <a:spcPts val="800"/>
              </a:spcAft>
              <a:defRPr/>
            </a:pPr>
            <a:r>
              <a:rPr lang="pl-PL" sz="1400" dirty="0">
                <a:solidFill>
                  <a:prstClr val="white"/>
                </a:solidFill>
                <a:hlinkClick r:id="rId3"/>
              </a:rPr>
              <a:t>msanejko@deloittece.com</a:t>
            </a:r>
            <a:endParaRPr lang="pl-PL" sz="1400" dirty="0"/>
          </a:p>
        </p:txBody>
      </p:sp>
      <p:sp>
        <p:nvSpPr>
          <p:cNvPr id="46" name="Title 3">
            <a:extLst>
              <a:ext uri="{FF2B5EF4-FFF2-40B4-BE49-F238E27FC236}">
                <a16:creationId xmlns:a16="http://schemas.microsoft.com/office/drawing/2014/main" id="{3733646E-7162-4437-B778-5323B86096D6}"/>
              </a:ext>
            </a:extLst>
          </p:cNvPr>
          <p:cNvSpPr txBox="1">
            <a:spLocks/>
          </p:cNvSpPr>
          <p:nvPr/>
        </p:nvSpPr>
        <p:spPr bwMode="gray">
          <a:xfrm>
            <a:off x="501651" y="317503"/>
            <a:ext cx="11188700" cy="3341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pl-PL" dirty="0">
                <a:cs typeface="Calibri" panose="020F0502020204030204" pitchFamily="34" charset="0"/>
              </a:rPr>
              <a:t>Blok TP</a:t>
            </a:r>
            <a:endParaRPr lang="pl-PL" dirty="0">
              <a:latin typeface="Calibri" panose="020F0502020204030204" pitchFamily="34" charset="0"/>
              <a:cs typeface="Calibri" panose="020F0502020204030204" pitchFamily="34" charset="0"/>
            </a:endParaRPr>
          </a:p>
        </p:txBody>
      </p:sp>
      <p:pic>
        <p:nvPicPr>
          <p:cNvPr id="28" name="Picture 5">
            <a:extLst>
              <a:ext uri="{FF2B5EF4-FFF2-40B4-BE49-F238E27FC236}">
                <a16:creationId xmlns:a16="http://schemas.microsoft.com/office/drawing/2014/main" id="{1E188800-6F5E-4467-8962-8D59C3B14291}"/>
              </a:ext>
            </a:extLst>
          </p:cNvPr>
          <p:cNvPicPr>
            <a:picLocks noChangeAspect="1" noChangeArrowheads="1"/>
          </p:cNvPicPr>
          <p:nvPr/>
        </p:nvPicPr>
        <p:blipFill>
          <a:blip r:embed="rId4"/>
          <a:srcRect/>
          <a:stretch/>
        </p:blipFill>
        <p:spPr bwMode="auto">
          <a:xfrm>
            <a:off x="535034" y="2413954"/>
            <a:ext cx="1208069" cy="12080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C1C31E0-6B05-4BD0-975E-7FC874EC543B}"/>
              </a:ext>
            </a:extLst>
          </p:cNvPr>
          <p:cNvPicPr>
            <a:picLocks noChangeAspect="1"/>
          </p:cNvPicPr>
          <p:nvPr/>
        </p:nvPicPr>
        <p:blipFill>
          <a:blip r:embed="rId5"/>
          <a:stretch>
            <a:fillRect/>
          </a:stretch>
        </p:blipFill>
        <p:spPr>
          <a:xfrm>
            <a:off x="5711728" y="2371092"/>
            <a:ext cx="1238314" cy="1160919"/>
          </a:xfrm>
          <a:prstGeom prst="rect">
            <a:avLst/>
          </a:prstGeom>
        </p:spPr>
      </p:pic>
    </p:spTree>
    <p:extLst>
      <p:ext uri="{BB962C8B-B14F-4D97-AF65-F5344CB8AC3E}">
        <p14:creationId xmlns:p14="http://schemas.microsoft.com/office/powerpoint/2010/main" val="334419322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gray">
          <a:xfrm>
            <a:off x="7048983" y="1898248"/>
            <a:ext cx="4676172" cy="4247910"/>
          </a:xfrm>
          <a:prstGeom prst="ellips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Oval 6"/>
          <p:cNvSpPr/>
          <p:nvPr/>
        </p:nvSpPr>
        <p:spPr bwMode="gray">
          <a:xfrm>
            <a:off x="6805912" y="607671"/>
            <a:ext cx="4768771" cy="4554638"/>
          </a:xfrm>
          <a:prstGeom prst="ellipse">
            <a:avLst/>
          </a:prstGeom>
          <a:solidFill>
            <a:srgbClr val="00000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pl-PL"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Title 10"/>
          <p:cNvSpPr>
            <a:spLocks noGrp="1"/>
          </p:cNvSpPr>
          <p:nvPr>
            <p:ph type="title"/>
          </p:nvPr>
        </p:nvSpPr>
        <p:spPr>
          <a:xfrm>
            <a:off x="535214" y="2088788"/>
            <a:ext cx="6890155" cy="1592403"/>
          </a:xfrm>
        </p:spPr>
        <p:txBody>
          <a:bodyPr/>
          <a:lstStyle/>
          <a:p>
            <a:r>
              <a:rPr lang="pl-PL" dirty="0">
                <a:solidFill>
                  <a:schemeClr val="accent1"/>
                </a:solidFill>
              </a:rPr>
              <a:t>Podsumowanie i zakończenie</a:t>
            </a:r>
          </a:p>
        </p:txBody>
      </p:sp>
      <p:sp>
        <p:nvSpPr>
          <p:cNvPr id="2" name="Rectangle 1">
            <a:extLst>
              <a:ext uri="{FF2B5EF4-FFF2-40B4-BE49-F238E27FC236}">
                <a16:creationId xmlns:a16="http://schemas.microsoft.com/office/drawing/2014/main" id="{A85BBAB6-5651-4DF2-A8E0-FA38C25C7D63}"/>
              </a:ext>
            </a:extLst>
          </p:cNvPr>
          <p:cNvSpPr>
            <a:spLocks noChangeArrowheads="1"/>
          </p:cNvSpPr>
          <p:nvPr/>
        </p:nvSpPr>
        <p:spPr bwMode="auto">
          <a:xfrm>
            <a:off x="0" y="-756960"/>
            <a:ext cx="2230808"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pl-P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823867</a:t>
            </a:r>
            <a:endParaRPr kumimoji="0" lang="pl-PL" altLang="pl-P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8" name="Picture Placeholder 8">
            <a:extLst>
              <a:ext uri="{FF2B5EF4-FFF2-40B4-BE49-F238E27FC236}">
                <a16:creationId xmlns:a16="http://schemas.microsoft.com/office/drawing/2014/main" id="{C8A94CD5-AAFD-4F5B-97B8-27D701AD08A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80745" y="-17813"/>
            <a:ext cx="4115214" cy="6875813"/>
          </a:xfrm>
          <a:prstGeom prst="rect">
            <a:avLst/>
          </a:prstGeom>
        </p:spPr>
      </p:pic>
    </p:spTree>
    <p:extLst>
      <p:ext uri="{BB962C8B-B14F-4D97-AF65-F5344CB8AC3E}">
        <p14:creationId xmlns:p14="http://schemas.microsoft.com/office/powerpoint/2010/main" val="30229851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863963" y="1352074"/>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92D050"/>
              </a:buClr>
            </a:pPr>
            <a:r>
              <a:rPr lang="pl-PL" sz="1600" b="1" dirty="0">
                <a:solidFill>
                  <a:srgbClr val="86BC25"/>
                </a:solidFill>
                <a:cs typeface="Calibri" panose="020F0502020204030204" pitchFamily="34" charset="0"/>
              </a:rPr>
              <a:t>Liberalizacja tworzenia podatkowych grup kapitałowych </a:t>
            </a:r>
            <a:r>
              <a:rPr lang="pl-PL" sz="1600" dirty="0">
                <a:cs typeface="Calibri" panose="020F0502020204030204" pitchFamily="34" charset="0"/>
              </a:rPr>
              <a:t>(PGK):</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brak wymogu rentowność dla PGK (przed pandemią wymagany był min. 2% stosunek dochodów PGK do jej przychodów)</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możliwość rozliczenia przez PGK strat powstałych po stronie spółki zależnej wchodzącej w skład PGK jeszcze przed zawiązaniem PGK</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obniżenie wysokości wymagalnego minimalnego przeciętnego kapitału zakładowego członków PGK z 500 000 zł do 250 000 zł</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tworzenie PGK nie będzie zamrażać strat podatkowych spółek członków PGK (powstałych przed przystąpieniem do PGK)</a:t>
            </a:r>
          </a:p>
          <a:p>
            <a:pPr>
              <a:buClr>
                <a:srgbClr val="92D050"/>
              </a:buClr>
            </a:pPr>
            <a:r>
              <a:rPr lang="pl-PL" sz="1600" b="1" dirty="0">
                <a:solidFill>
                  <a:srgbClr val="007680"/>
                </a:solidFill>
                <a:cs typeface="Calibri" panose="020F0502020204030204" pitchFamily="34" charset="0"/>
              </a:rPr>
              <a:t>Podatek przychodowy </a:t>
            </a:r>
            <a:r>
              <a:rPr lang="pl-PL" sz="1600" dirty="0">
                <a:cs typeface="Calibri" panose="020F0502020204030204" pitchFamily="34" charset="0"/>
              </a:rPr>
              <a:t>(płatny ekstra, nie zamiast dochodowego) ma dotyczyć podatników:</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którzy ponieśli stratę ze źródła zyski operacyjne [ale nie uwzględnia się wydatków związanych ze środkami trwałymi], lub</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których udział dochodów w przychodach operacyjnych jest mniejszy niż 1% [rentowność można liczyć dla grupy niektórych spółek powiązanych]</a:t>
            </a:r>
          </a:p>
          <a:p>
            <a:pPr>
              <a:buClr>
                <a:srgbClr val="92D050"/>
              </a:buClr>
            </a:pPr>
            <a:r>
              <a:rPr lang="pl-PL" sz="1600" dirty="0">
                <a:cs typeface="Calibri" panose="020F0502020204030204" pitchFamily="34" charset="0"/>
              </a:rPr>
              <a:t>Nie dotyczy przedsiębiorstw finansowych z art. 15c ust. 16 updop (np. ubezpieczycieli, banków). Inne wyłączenia (np. nowe podmioty, gdy przychody spadły o min. 30%)</a:t>
            </a:r>
          </a:p>
          <a:p>
            <a:pPr>
              <a:buClr>
                <a:srgbClr val="92D050"/>
              </a:buClr>
            </a:pPr>
            <a:r>
              <a:rPr lang="pl-PL" sz="1600" dirty="0">
                <a:cs typeface="Calibri" panose="020F0502020204030204" pitchFamily="34" charset="0"/>
              </a:rPr>
              <a:t>Podatek przychodowy wyniesie 4% przychodów operacyjnych plus 10% * (nkupy z art. 15c i dawnego art. 15e oraz wartości odroczonego podatku dochodowego z ujawnionych lecz nieamortyzowanych </a:t>
            </a:r>
            <a:r>
              <a:rPr lang="pl-PL" sz="1600" dirty="0" err="1">
                <a:cs typeface="Calibri" panose="020F0502020204030204" pitchFamily="34" charset="0"/>
              </a:rPr>
              <a:t>WNiP</a:t>
            </a:r>
            <a:r>
              <a:rPr lang="pl-PL" sz="1600" dirty="0">
                <a:cs typeface="Calibri" panose="020F0502020204030204" pitchFamily="34" charset="0"/>
              </a:rPr>
              <a:t>). Podlega odliczeniu w kolejnych latach.</a:t>
            </a:r>
          </a:p>
          <a:p>
            <a:pPr>
              <a:buClr>
                <a:srgbClr val="92D050"/>
              </a:buClr>
            </a:pPr>
            <a:r>
              <a:rPr lang="pl-PL" sz="1600" dirty="0">
                <a:cs typeface="Calibri" panose="020F0502020204030204" pitchFamily="34" charset="0"/>
              </a:rPr>
              <a:t>Pierwszy podatek będzie do zapłaty za rok 2022, w terminie do 31 marca 2023 r.</a:t>
            </a: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grpSp>
        <p:nvGrpSpPr>
          <p:cNvPr id="10" name="Group 318">
            <a:extLst>
              <a:ext uri="{FF2B5EF4-FFF2-40B4-BE49-F238E27FC236}">
                <a16:creationId xmlns:a16="http://schemas.microsoft.com/office/drawing/2014/main" id="{E785CEBF-29DD-4D3B-810D-31183C8775EB}"/>
              </a:ext>
            </a:extLst>
          </p:cNvPr>
          <p:cNvGrpSpPr>
            <a:grpSpLocks noChangeAspect="1"/>
          </p:cNvGrpSpPr>
          <p:nvPr/>
        </p:nvGrpSpPr>
        <p:grpSpPr bwMode="auto">
          <a:xfrm>
            <a:off x="354723" y="5939249"/>
            <a:ext cx="369021" cy="369021"/>
            <a:chOff x="5850" y="1203"/>
            <a:chExt cx="340" cy="340"/>
          </a:xfrm>
          <a:solidFill>
            <a:schemeClr val="accent1"/>
          </a:solidFill>
        </p:grpSpPr>
        <p:sp>
          <p:nvSpPr>
            <p:cNvPr id="11" name="Freeform 319">
              <a:extLst>
                <a:ext uri="{FF2B5EF4-FFF2-40B4-BE49-F238E27FC236}">
                  <a16:creationId xmlns:a16="http://schemas.microsoft.com/office/drawing/2014/main" id="{171A0DD0-84F8-47D6-9DBE-8163594ED7B0}"/>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20">
              <a:extLst>
                <a:ext uri="{FF2B5EF4-FFF2-40B4-BE49-F238E27FC236}">
                  <a16:creationId xmlns:a16="http://schemas.microsoft.com/office/drawing/2014/main" id="{D74FE590-3B65-4DCC-A31B-0B23F30FBB24}"/>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 name="Group 318">
            <a:extLst>
              <a:ext uri="{FF2B5EF4-FFF2-40B4-BE49-F238E27FC236}">
                <a16:creationId xmlns:a16="http://schemas.microsoft.com/office/drawing/2014/main" id="{BE3D0C4E-0357-4092-959D-EBB9B789A880}"/>
              </a:ext>
            </a:extLst>
          </p:cNvPr>
          <p:cNvGrpSpPr>
            <a:grpSpLocks noChangeAspect="1"/>
          </p:cNvGrpSpPr>
          <p:nvPr/>
        </p:nvGrpSpPr>
        <p:grpSpPr bwMode="auto">
          <a:xfrm>
            <a:off x="347966" y="3429000"/>
            <a:ext cx="369021" cy="369021"/>
            <a:chOff x="5850" y="1203"/>
            <a:chExt cx="340" cy="340"/>
          </a:xfrm>
          <a:solidFill>
            <a:schemeClr val="accent1"/>
          </a:solidFill>
        </p:grpSpPr>
        <p:sp>
          <p:nvSpPr>
            <p:cNvPr id="15" name="Freeform 319">
              <a:extLst>
                <a:ext uri="{FF2B5EF4-FFF2-40B4-BE49-F238E27FC236}">
                  <a16:creationId xmlns:a16="http://schemas.microsoft.com/office/drawing/2014/main" id="{C5A34401-48B3-4386-9390-082B8301E5CF}"/>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320">
              <a:extLst>
                <a:ext uri="{FF2B5EF4-FFF2-40B4-BE49-F238E27FC236}">
                  <a16:creationId xmlns:a16="http://schemas.microsoft.com/office/drawing/2014/main" id="{59F04386-9EFF-4B05-913E-7A6231E6D18E}"/>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 name="Group 318">
            <a:extLst>
              <a:ext uri="{FF2B5EF4-FFF2-40B4-BE49-F238E27FC236}">
                <a16:creationId xmlns:a16="http://schemas.microsoft.com/office/drawing/2014/main" id="{6B89C028-2D61-4366-954D-DBD117C14F8C}"/>
              </a:ext>
            </a:extLst>
          </p:cNvPr>
          <p:cNvGrpSpPr>
            <a:grpSpLocks noChangeAspect="1"/>
          </p:cNvGrpSpPr>
          <p:nvPr/>
        </p:nvGrpSpPr>
        <p:grpSpPr bwMode="auto">
          <a:xfrm>
            <a:off x="347670" y="4844422"/>
            <a:ext cx="369021" cy="369021"/>
            <a:chOff x="5850" y="1203"/>
            <a:chExt cx="340" cy="340"/>
          </a:xfrm>
          <a:solidFill>
            <a:schemeClr val="accent1"/>
          </a:solidFill>
        </p:grpSpPr>
        <p:sp>
          <p:nvSpPr>
            <p:cNvPr id="18" name="Freeform 319">
              <a:extLst>
                <a:ext uri="{FF2B5EF4-FFF2-40B4-BE49-F238E27FC236}">
                  <a16:creationId xmlns:a16="http://schemas.microsoft.com/office/drawing/2014/main" id="{CE93C235-431A-429A-A25F-45806307BFB7}"/>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20">
              <a:extLst>
                <a:ext uri="{FF2B5EF4-FFF2-40B4-BE49-F238E27FC236}">
                  <a16:creationId xmlns:a16="http://schemas.microsoft.com/office/drawing/2014/main" id="{F4444812-7EA2-46FD-BF4F-7C967EB1AD13}"/>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0" name="Group 318">
            <a:extLst>
              <a:ext uri="{FF2B5EF4-FFF2-40B4-BE49-F238E27FC236}">
                <a16:creationId xmlns:a16="http://schemas.microsoft.com/office/drawing/2014/main" id="{FC895A46-53E4-4D9C-BAB9-2BB2B8A217A1}"/>
              </a:ext>
            </a:extLst>
          </p:cNvPr>
          <p:cNvGrpSpPr>
            <a:grpSpLocks noChangeAspect="1"/>
          </p:cNvGrpSpPr>
          <p:nvPr/>
        </p:nvGrpSpPr>
        <p:grpSpPr bwMode="auto">
          <a:xfrm>
            <a:off x="347669" y="5419378"/>
            <a:ext cx="369021" cy="369021"/>
            <a:chOff x="5850" y="1203"/>
            <a:chExt cx="340" cy="340"/>
          </a:xfrm>
          <a:solidFill>
            <a:schemeClr val="accent1"/>
          </a:solidFill>
        </p:grpSpPr>
        <p:sp>
          <p:nvSpPr>
            <p:cNvPr id="21" name="Freeform 319">
              <a:extLst>
                <a:ext uri="{FF2B5EF4-FFF2-40B4-BE49-F238E27FC236}">
                  <a16:creationId xmlns:a16="http://schemas.microsoft.com/office/drawing/2014/main" id="{AC20C04F-B37A-4F3E-A58F-0F60933709EE}"/>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320">
              <a:extLst>
                <a:ext uri="{FF2B5EF4-FFF2-40B4-BE49-F238E27FC236}">
                  <a16:creationId xmlns:a16="http://schemas.microsoft.com/office/drawing/2014/main" id="{1BAC9A32-EDA2-490D-B952-4D3D5BD7002A}"/>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3" name="Group 318">
            <a:extLst>
              <a:ext uri="{FF2B5EF4-FFF2-40B4-BE49-F238E27FC236}">
                <a16:creationId xmlns:a16="http://schemas.microsoft.com/office/drawing/2014/main" id="{6B609DE2-D8B8-4332-9D5F-6327FDF84692}"/>
              </a:ext>
            </a:extLst>
          </p:cNvPr>
          <p:cNvGrpSpPr>
            <a:grpSpLocks noChangeAspect="1"/>
          </p:cNvGrpSpPr>
          <p:nvPr/>
        </p:nvGrpSpPr>
        <p:grpSpPr bwMode="auto">
          <a:xfrm>
            <a:off x="415259" y="1352074"/>
            <a:ext cx="369021" cy="369021"/>
            <a:chOff x="5850" y="1203"/>
            <a:chExt cx="340" cy="340"/>
          </a:xfrm>
          <a:solidFill>
            <a:schemeClr val="accent1"/>
          </a:solidFill>
        </p:grpSpPr>
        <p:sp>
          <p:nvSpPr>
            <p:cNvPr id="24" name="Freeform 319">
              <a:extLst>
                <a:ext uri="{FF2B5EF4-FFF2-40B4-BE49-F238E27FC236}">
                  <a16:creationId xmlns:a16="http://schemas.microsoft.com/office/drawing/2014/main" id="{C73B317A-3D55-4A63-B30C-B5878E800230}"/>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320">
              <a:extLst>
                <a:ext uri="{FF2B5EF4-FFF2-40B4-BE49-F238E27FC236}">
                  <a16:creationId xmlns:a16="http://schemas.microsoft.com/office/drawing/2014/main" id="{13B7D148-94C8-4299-9826-B3686B31F23D}"/>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6" name="Title 3">
            <a:extLst>
              <a:ext uri="{FF2B5EF4-FFF2-40B4-BE49-F238E27FC236}">
                <a16:creationId xmlns:a16="http://schemas.microsoft.com/office/drawing/2014/main" id="{A7E4A6DA-0E52-4E76-88D0-50EBA6F1F56B}"/>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Blok CIT i WHT</a:t>
            </a:r>
          </a:p>
        </p:txBody>
      </p:sp>
      <p:sp>
        <p:nvSpPr>
          <p:cNvPr id="27" name="Text Placeholder 1">
            <a:extLst>
              <a:ext uri="{FF2B5EF4-FFF2-40B4-BE49-F238E27FC236}">
                <a16:creationId xmlns:a16="http://schemas.microsoft.com/office/drawing/2014/main" id="{F642D8BB-ABF7-4C92-B6EB-C650E8C3A02B}"/>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2000" dirty="0">
                <a:latin typeface="+mj-lt"/>
              </a:rPr>
              <a:t>Podatkowe grupy kapitałowe i Podatek przychodowy</a:t>
            </a:r>
          </a:p>
        </p:txBody>
      </p:sp>
    </p:spTree>
    <p:extLst>
      <p:ext uri="{BB962C8B-B14F-4D97-AF65-F5344CB8AC3E}">
        <p14:creationId xmlns:p14="http://schemas.microsoft.com/office/powerpoint/2010/main" val="66646618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4" name="think-cell Slide" r:id="rId5" imgW="473" imgH="473" progId="TCLayout.ActiveDocument.1">
                  <p:embed/>
                </p:oleObj>
              </mc:Choice>
              <mc:Fallback>
                <p:oleObj name="think-cell Slide" r:id="rId5" imgW="473" imgH="473" progId="TCLayout.ActiveDocument.1">
                  <p:embed/>
                  <p:pic>
                    <p:nvPicPr>
                      <p:cNvPr id="11" name="Object 1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Content Placeholder 3">
            <a:extLst>
              <a:ext uri="{FF2B5EF4-FFF2-40B4-BE49-F238E27FC236}">
                <a16:creationId xmlns:a16="http://schemas.microsoft.com/office/drawing/2014/main" id="{514D1E3D-CBA2-4A4B-A803-EE44E1B4B28C}"/>
              </a:ext>
            </a:extLst>
          </p:cNvPr>
          <p:cNvSpPr txBox="1">
            <a:spLocks/>
          </p:cNvSpPr>
          <p:nvPr/>
        </p:nvSpPr>
        <p:spPr>
          <a:xfrm>
            <a:off x="502852" y="4165637"/>
            <a:ext cx="5815409" cy="1710813"/>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92D050"/>
              </a:buClr>
            </a:pPr>
            <a:r>
              <a:rPr lang="pl-PL" sz="1400" dirty="0">
                <a:solidFill>
                  <a:schemeClr val="bg1"/>
                </a:solidFill>
                <a:cs typeface="Calibri" panose="020F0502020204030204" pitchFamily="34" charset="0"/>
              </a:rPr>
              <a:t>Niniejsza prezentacja nie stanowi porady podatkowej, rachunkowej lub prawnej. </a:t>
            </a:r>
          </a:p>
          <a:p>
            <a:pPr>
              <a:buClr>
                <a:srgbClr val="92D050"/>
              </a:buClr>
            </a:pPr>
            <a:r>
              <a:rPr lang="pl-PL" sz="1400" dirty="0">
                <a:solidFill>
                  <a:schemeClr val="bg1"/>
                </a:solidFill>
                <a:cs typeface="Calibri" panose="020F0502020204030204" pitchFamily="34" charset="0"/>
              </a:rPr>
              <a:t>W szczególności poruszone tu kwestie wymagają uprzedniej, dokładnej analizy rachunkowej, podatkowej i prawnej. </a:t>
            </a:r>
          </a:p>
          <a:p>
            <a:pPr>
              <a:buClr>
                <a:srgbClr val="92D050"/>
              </a:buClr>
            </a:pPr>
            <a:r>
              <a:rPr lang="pl-PL" sz="1400" dirty="0">
                <a:solidFill>
                  <a:schemeClr val="bg1"/>
                </a:solidFill>
                <a:cs typeface="Calibri" panose="020F0502020204030204" pitchFamily="34" charset="0"/>
              </a:rPr>
              <a:t>Prezentacja oraz informacje w niej zawarte mają na celu dostarczenie ogólnych informacji i nie stanowią wyczerpującego przedstawienia tematów w niej zawartych. Jako taka nie może być wykorzystywana w żadnym innym celu.</a:t>
            </a:r>
          </a:p>
          <a:p>
            <a:pPr>
              <a:buClr>
                <a:srgbClr val="92D050"/>
              </a:buClr>
            </a:pPr>
            <a:r>
              <a:rPr lang="pl-PL" sz="1400" dirty="0">
                <a:solidFill>
                  <a:schemeClr val="bg1"/>
                </a:solidFill>
                <a:cs typeface="Calibri" panose="020F0502020204030204" pitchFamily="34" charset="0"/>
              </a:rPr>
              <a:t>Nie ponosimy odpowiedzialności z tytułu jakichkolwiek roszczeń o charakterze kontraktowym, deliktowym lub innym względem żadnych osób.</a:t>
            </a:r>
          </a:p>
        </p:txBody>
      </p:sp>
      <p:grpSp>
        <p:nvGrpSpPr>
          <p:cNvPr id="55" name="Group 169">
            <a:extLst>
              <a:ext uri="{FF2B5EF4-FFF2-40B4-BE49-F238E27FC236}">
                <a16:creationId xmlns:a16="http://schemas.microsoft.com/office/drawing/2014/main" id="{0DD6D2F3-237C-4DCE-A2CB-5915DF007FB3}"/>
              </a:ext>
            </a:extLst>
          </p:cNvPr>
          <p:cNvGrpSpPr/>
          <p:nvPr/>
        </p:nvGrpSpPr>
        <p:grpSpPr bwMode="gray">
          <a:xfrm>
            <a:off x="6096000" y="933729"/>
            <a:ext cx="4373786" cy="4124537"/>
            <a:chOff x="47625" y="1747838"/>
            <a:chExt cx="4373563" cy="4124325"/>
          </a:xfrm>
          <a:noFill/>
          <a:effectLst>
            <a:glow rad="63500">
              <a:srgbClr val="70AD47">
                <a:satMod val="175000"/>
                <a:alpha val="40000"/>
              </a:srgbClr>
            </a:glow>
          </a:effectLst>
        </p:grpSpPr>
        <p:sp>
          <p:nvSpPr>
            <p:cNvPr id="56" name="Freeform 5">
              <a:extLst>
                <a:ext uri="{FF2B5EF4-FFF2-40B4-BE49-F238E27FC236}">
                  <a16:creationId xmlns:a16="http://schemas.microsoft.com/office/drawing/2014/main" id="{6107A95B-3305-4F9E-AE05-35678FAB7CB7}"/>
                </a:ext>
              </a:extLst>
            </p:cNvPr>
            <p:cNvSpPr>
              <a:spLocks/>
            </p:cNvSpPr>
            <p:nvPr/>
          </p:nvSpPr>
          <p:spPr bwMode="gray">
            <a:xfrm>
              <a:off x="1770062" y="3538538"/>
              <a:ext cx="1128713" cy="1089025"/>
            </a:xfrm>
            <a:custGeom>
              <a:avLst/>
              <a:gdLst/>
              <a:ahLst/>
              <a:cxnLst>
                <a:cxn ang="0">
                  <a:pos x="311" y="628"/>
                </a:cxn>
                <a:cxn ang="0">
                  <a:pos x="270" y="604"/>
                </a:cxn>
                <a:cxn ang="0">
                  <a:pos x="240" y="577"/>
                </a:cxn>
                <a:cxn ang="0">
                  <a:pos x="191" y="589"/>
                </a:cxn>
                <a:cxn ang="0">
                  <a:pos x="141" y="577"/>
                </a:cxn>
                <a:cxn ang="0">
                  <a:pos x="116" y="577"/>
                </a:cxn>
                <a:cxn ang="0">
                  <a:pos x="81" y="557"/>
                </a:cxn>
                <a:cxn ang="0">
                  <a:pos x="34" y="549"/>
                </a:cxn>
                <a:cxn ang="0">
                  <a:pos x="27" y="509"/>
                </a:cxn>
                <a:cxn ang="0">
                  <a:pos x="10" y="504"/>
                </a:cxn>
                <a:cxn ang="0">
                  <a:pos x="5" y="469"/>
                </a:cxn>
                <a:cxn ang="0">
                  <a:pos x="39" y="432"/>
                </a:cxn>
                <a:cxn ang="0">
                  <a:pos x="77" y="420"/>
                </a:cxn>
                <a:cxn ang="0">
                  <a:pos x="82" y="358"/>
                </a:cxn>
                <a:cxn ang="0">
                  <a:pos x="77" y="328"/>
                </a:cxn>
                <a:cxn ang="0">
                  <a:pos x="92" y="290"/>
                </a:cxn>
                <a:cxn ang="0">
                  <a:pos x="102" y="261"/>
                </a:cxn>
                <a:cxn ang="0">
                  <a:pos x="119" y="240"/>
                </a:cxn>
                <a:cxn ang="0">
                  <a:pos x="171" y="246"/>
                </a:cxn>
                <a:cxn ang="0">
                  <a:pos x="184" y="201"/>
                </a:cxn>
                <a:cxn ang="0">
                  <a:pos x="179" y="164"/>
                </a:cxn>
                <a:cxn ang="0">
                  <a:pos x="206" y="148"/>
                </a:cxn>
                <a:cxn ang="0">
                  <a:pos x="241" y="124"/>
                </a:cxn>
                <a:cxn ang="0">
                  <a:pos x="241" y="89"/>
                </a:cxn>
                <a:cxn ang="0">
                  <a:pos x="281" y="69"/>
                </a:cxn>
                <a:cxn ang="0">
                  <a:pos x="268" y="31"/>
                </a:cxn>
                <a:cxn ang="0">
                  <a:pos x="306" y="21"/>
                </a:cxn>
                <a:cxn ang="0">
                  <a:pos x="330" y="0"/>
                </a:cxn>
                <a:cxn ang="0">
                  <a:pos x="348" y="22"/>
                </a:cxn>
                <a:cxn ang="0">
                  <a:pos x="397" y="41"/>
                </a:cxn>
                <a:cxn ang="0">
                  <a:pos x="440" y="62"/>
                </a:cxn>
                <a:cxn ang="0">
                  <a:pos x="489" y="54"/>
                </a:cxn>
                <a:cxn ang="0">
                  <a:pos x="514" y="47"/>
                </a:cxn>
                <a:cxn ang="0">
                  <a:pos x="556" y="109"/>
                </a:cxn>
                <a:cxn ang="0">
                  <a:pos x="604" y="143"/>
                </a:cxn>
                <a:cxn ang="0">
                  <a:pos x="603" y="179"/>
                </a:cxn>
                <a:cxn ang="0">
                  <a:pos x="616" y="216"/>
                </a:cxn>
                <a:cxn ang="0">
                  <a:pos x="646" y="199"/>
                </a:cxn>
                <a:cxn ang="0">
                  <a:pos x="678" y="226"/>
                </a:cxn>
                <a:cxn ang="0">
                  <a:pos x="689" y="261"/>
                </a:cxn>
                <a:cxn ang="0">
                  <a:pos x="711" y="312"/>
                </a:cxn>
                <a:cxn ang="0">
                  <a:pos x="671" y="320"/>
                </a:cxn>
                <a:cxn ang="0">
                  <a:pos x="641" y="322"/>
                </a:cxn>
                <a:cxn ang="0">
                  <a:pos x="646" y="353"/>
                </a:cxn>
                <a:cxn ang="0">
                  <a:pos x="666" y="397"/>
                </a:cxn>
                <a:cxn ang="0">
                  <a:pos x="663" y="437"/>
                </a:cxn>
                <a:cxn ang="0">
                  <a:pos x="648" y="474"/>
                </a:cxn>
                <a:cxn ang="0">
                  <a:pos x="621" y="505"/>
                </a:cxn>
                <a:cxn ang="0">
                  <a:pos x="601" y="526"/>
                </a:cxn>
                <a:cxn ang="0">
                  <a:pos x="579" y="532"/>
                </a:cxn>
                <a:cxn ang="0">
                  <a:pos x="534" y="532"/>
                </a:cxn>
                <a:cxn ang="0">
                  <a:pos x="534" y="587"/>
                </a:cxn>
                <a:cxn ang="0">
                  <a:pos x="519" y="621"/>
                </a:cxn>
                <a:cxn ang="0">
                  <a:pos x="492" y="611"/>
                </a:cxn>
                <a:cxn ang="0">
                  <a:pos x="475" y="656"/>
                </a:cxn>
                <a:cxn ang="0">
                  <a:pos x="447" y="686"/>
                </a:cxn>
                <a:cxn ang="0">
                  <a:pos x="425" y="669"/>
                </a:cxn>
                <a:cxn ang="0">
                  <a:pos x="388" y="668"/>
                </a:cxn>
                <a:cxn ang="0">
                  <a:pos x="368" y="628"/>
                </a:cxn>
                <a:cxn ang="0">
                  <a:pos x="347" y="602"/>
                </a:cxn>
              </a:cxnLst>
              <a:rect l="0" t="0" r="r" b="b"/>
              <a:pathLst>
                <a:path w="711" h="686">
                  <a:moveTo>
                    <a:pt x="322" y="601"/>
                  </a:moveTo>
                  <a:lnTo>
                    <a:pt x="323" y="602"/>
                  </a:lnTo>
                  <a:lnTo>
                    <a:pt x="323" y="604"/>
                  </a:lnTo>
                  <a:lnTo>
                    <a:pt x="323" y="607"/>
                  </a:lnTo>
                  <a:lnTo>
                    <a:pt x="323" y="609"/>
                  </a:lnTo>
                  <a:lnTo>
                    <a:pt x="325" y="609"/>
                  </a:lnTo>
                  <a:lnTo>
                    <a:pt x="327" y="616"/>
                  </a:lnTo>
                  <a:lnTo>
                    <a:pt x="325" y="616"/>
                  </a:lnTo>
                  <a:lnTo>
                    <a:pt x="322" y="621"/>
                  </a:lnTo>
                  <a:lnTo>
                    <a:pt x="320" y="621"/>
                  </a:lnTo>
                  <a:lnTo>
                    <a:pt x="318" y="623"/>
                  </a:lnTo>
                  <a:lnTo>
                    <a:pt x="317" y="624"/>
                  </a:lnTo>
                  <a:lnTo>
                    <a:pt x="317" y="628"/>
                  </a:lnTo>
                  <a:lnTo>
                    <a:pt x="317" y="629"/>
                  </a:lnTo>
                  <a:lnTo>
                    <a:pt x="315" y="631"/>
                  </a:lnTo>
                  <a:lnTo>
                    <a:pt x="315" y="629"/>
                  </a:lnTo>
                  <a:lnTo>
                    <a:pt x="313" y="629"/>
                  </a:lnTo>
                  <a:lnTo>
                    <a:pt x="313" y="628"/>
                  </a:lnTo>
                  <a:lnTo>
                    <a:pt x="311" y="628"/>
                  </a:lnTo>
                  <a:lnTo>
                    <a:pt x="311" y="624"/>
                  </a:lnTo>
                  <a:lnTo>
                    <a:pt x="301" y="619"/>
                  </a:lnTo>
                  <a:lnTo>
                    <a:pt x="300" y="616"/>
                  </a:lnTo>
                  <a:lnTo>
                    <a:pt x="300" y="618"/>
                  </a:lnTo>
                  <a:lnTo>
                    <a:pt x="295" y="618"/>
                  </a:lnTo>
                  <a:lnTo>
                    <a:pt x="296" y="613"/>
                  </a:lnTo>
                  <a:lnTo>
                    <a:pt x="291" y="613"/>
                  </a:lnTo>
                  <a:lnTo>
                    <a:pt x="290" y="616"/>
                  </a:lnTo>
                  <a:lnTo>
                    <a:pt x="291" y="616"/>
                  </a:lnTo>
                  <a:lnTo>
                    <a:pt x="291" y="618"/>
                  </a:lnTo>
                  <a:lnTo>
                    <a:pt x="290" y="618"/>
                  </a:lnTo>
                  <a:lnTo>
                    <a:pt x="286" y="613"/>
                  </a:lnTo>
                  <a:lnTo>
                    <a:pt x="285" y="606"/>
                  </a:lnTo>
                  <a:lnTo>
                    <a:pt x="280" y="602"/>
                  </a:lnTo>
                  <a:lnTo>
                    <a:pt x="278" y="602"/>
                  </a:lnTo>
                  <a:lnTo>
                    <a:pt x="275" y="602"/>
                  </a:lnTo>
                  <a:lnTo>
                    <a:pt x="271" y="607"/>
                  </a:lnTo>
                  <a:lnTo>
                    <a:pt x="268" y="606"/>
                  </a:lnTo>
                  <a:lnTo>
                    <a:pt x="270" y="604"/>
                  </a:lnTo>
                  <a:lnTo>
                    <a:pt x="270" y="602"/>
                  </a:lnTo>
                  <a:lnTo>
                    <a:pt x="271" y="602"/>
                  </a:lnTo>
                  <a:lnTo>
                    <a:pt x="270" y="602"/>
                  </a:lnTo>
                  <a:lnTo>
                    <a:pt x="270" y="601"/>
                  </a:lnTo>
                  <a:lnTo>
                    <a:pt x="268" y="597"/>
                  </a:lnTo>
                  <a:lnTo>
                    <a:pt x="266" y="597"/>
                  </a:lnTo>
                  <a:lnTo>
                    <a:pt x="263" y="596"/>
                  </a:lnTo>
                  <a:lnTo>
                    <a:pt x="260" y="594"/>
                  </a:lnTo>
                  <a:lnTo>
                    <a:pt x="258" y="591"/>
                  </a:lnTo>
                  <a:lnTo>
                    <a:pt x="256" y="591"/>
                  </a:lnTo>
                  <a:lnTo>
                    <a:pt x="256" y="587"/>
                  </a:lnTo>
                  <a:lnTo>
                    <a:pt x="255" y="584"/>
                  </a:lnTo>
                  <a:lnTo>
                    <a:pt x="251" y="584"/>
                  </a:lnTo>
                  <a:lnTo>
                    <a:pt x="250" y="582"/>
                  </a:lnTo>
                  <a:lnTo>
                    <a:pt x="246" y="582"/>
                  </a:lnTo>
                  <a:lnTo>
                    <a:pt x="245" y="579"/>
                  </a:lnTo>
                  <a:lnTo>
                    <a:pt x="241" y="579"/>
                  </a:lnTo>
                  <a:lnTo>
                    <a:pt x="241" y="577"/>
                  </a:lnTo>
                  <a:lnTo>
                    <a:pt x="240" y="577"/>
                  </a:lnTo>
                  <a:lnTo>
                    <a:pt x="236" y="577"/>
                  </a:lnTo>
                  <a:lnTo>
                    <a:pt x="235" y="576"/>
                  </a:lnTo>
                  <a:lnTo>
                    <a:pt x="235" y="574"/>
                  </a:lnTo>
                  <a:lnTo>
                    <a:pt x="233" y="574"/>
                  </a:lnTo>
                  <a:lnTo>
                    <a:pt x="228" y="582"/>
                  </a:lnTo>
                  <a:lnTo>
                    <a:pt x="226" y="589"/>
                  </a:lnTo>
                  <a:lnTo>
                    <a:pt x="228" y="591"/>
                  </a:lnTo>
                  <a:lnTo>
                    <a:pt x="226" y="591"/>
                  </a:lnTo>
                  <a:lnTo>
                    <a:pt x="223" y="592"/>
                  </a:lnTo>
                  <a:lnTo>
                    <a:pt x="223" y="591"/>
                  </a:lnTo>
                  <a:lnTo>
                    <a:pt x="221" y="589"/>
                  </a:lnTo>
                  <a:lnTo>
                    <a:pt x="216" y="584"/>
                  </a:lnTo>
                  <a:lnTo>
                    <a:pt x="216" y="586"/>
                  </a:lnTo>
                  <a:lnTo>
                    <a:pt x="206" y="587"/>
                  </a:lnTo>
                  <a:lnTo>
                    <a:pt x="204" y="586"/>
                  </a:lnTo>
                  <a:lnTo>
                    <a:pt x="201" y="586"/>
                  </a:lnTo>
                  <a:lnTo>
                    <a:pt x="201" y="589"/>
                  </a:lnTo>
                  <a:lnTo>
                    <a:pt x="194" y="589"/>
                  </a:lnTo>
                  <a:lnTo>
                    <a:pt x="191" y="589"/>
                  </a:lnTo>
                  <a:lnTo>
                    <a:pt x="186" y="591"/>
                  </a:lnTo>
                  <a:lnTo>
                    <a:pt x="183" y="589"/>
                  </a:lnTo>
                  <a:lnTo>
                    <a:pt x="179" y="589"/>
                  </a:lnTo>
                  <a:lnTo>
                    <a:pt x="178" y="589"/>
                  </a:lnTo>
                  <a:lnTo>
                    <a:pt x="176" y="589"/>
                  </a:lnTo>
                  <a:lnTo>
                    <a:pt x="174" y="589"/>
                  </a:lnTo>
                  <a:lnTo>
                    <a:pt x="173" y="591"/>
                  </a:lnTo>
                  <a:lnTo>
                    <a:pt x="169" y="591"/>
                  </a:lnTo>
                  <a:lnTo>
                    <a:pt x="166" y="592"/>
                  </a:lnTo>
                  <a:lnTo>
                    <a:pt x="163" y="594"/>
                  </a:lnTo>
                  <a:lnTo>
                    <a:pt x="161" y="594"/>
                  </a:lnTo>
                  <a:lnTo>
                    <a:pt x="159" y="591"/>
                  </a:lnTo>
                  <a:lnTo>
                    <a:pt x="156" y="589"/>
                  </a:lnTo>
                  <a:lnTo>
                    <a:pt x="154" y="587"/>
                  </a:lnTo>
                  <a:lnTo>
                    <a:pt x="151" y="584"/>
                  </a:lnTo>
                  <a:lnTo>
                    <a:pt x="148" y="582"/>
                  </a:lnTo>
                  <a:lnTo>
                    <a:pt x="144" y="582"/>
                  </a:lnTo>
                  <a:lnTo>
                    <a:pt x="139" y="582"/>
                  </a:lnTo>
                  <a:lnTo>
                    <a:pt x="141" y="577"/>
                  </a:lnTo>
                  <a:lnTo>
                    <a:pt x="139" y="576"/>
                  </a:lnTo>
                  <a:lnTo>
                    <a:pt x="138" y="574"/>
                  </a:lnTo>
                  <a:lnTo>
                    <a:pt x="136" y="571"/>
                  </a:lnTo>
                  <a:lnTo>
                    <a:pt x="134" y="569"/>
                  </a:lnTo>
                  <a:lnTo>
                    <a:pt x="136" y="569"/>
                  </a:lnTo>
                  <a:lnTo>
                    <a:pt x="136" y="566"/>
                  </a:lnTo>
                  <a:lnTo>
                    <a:pt x="133" y="557"/>
                  </a:lnTo>
                  <a:lnTo>
                    <a:pt x="131" y="556"/>
                  </a:lnTo>
                  <a:lnTo>
                    <a:pt x="128" y="557"/>
                  </a:lnTo>
                  <a:lnTo>
                    <a:pt x="124" y="556"/>
                  </a:lnTo>
                  <a:lnTo>
                    <a:pt x="123" y="559"/>
                  </a:lnTo>
                  <a:lnTo>
                    <a:pt x="123" y="564"/>
                  </a:lnTo>
                  <a:lnTo>
                    <a:pt x="124" y="567"/>
                  </a:lnTo>
                  <a:lnTo>
                    <a:pt x="123" y="569"/>
                  </a:lnTo>
                  <a:lnTo>
                    <a:pt x="124" y="571"/>
                  </a:lnTo>
                  <a:lnTo>
                    <a:pt x="123" y="572"/>
                  </a:lnTo>
                  <a:lnTo>
                    <a:pt x="117" y="574"/>
                  </a:lnTo>
                  <a:lnTo>
                    <a:pt x="117" y="577"/>
                  </a:lnTo>
                  <a:lnTo>
                    <a:pt x="116" y="577"/>
                  </a:lnTo>
                  <a:lnTo>
                    <a:pt x="112" y="577"/>
                  </a:lnTo>
                  <a:lnTo>
                    <a:pt x="112" y="574"/>
                  </a:lnTo>
                  <a:lnTo>
                    <a:pt x="109" y="572"/>
                  </a:lnTo>
                  <a:lnTo>
                    <a:pt x="109" y="566"/>
                  </a:lnTo>
                  <a:lnTo>
                    <a:pt x="107" y="566"/>
                  </a:lnTo>
                  <a:lnTo>
                    <a:pt x="106" y="567"/>
                  </a:lnTo>
                  <a:lnTo>
                    <a:pt x="101" y="567"/>
                  </a:lnTo>
                  <a:lnTo>
                    <a:pt x="99" y="567"/>
                  </a:lnTo>
                  <a:lnTo>
                    <a:pt x="99" y="566"/>
                  </a:lnTo>
                  <a:lnTo>
                    <a:pt x="96" y="566"/>
                  </a:lnTo>
                  <a:lnTo>
                    <a:pt x="96" y="562"/>
                  </a:lnTo>
                  <a:lnTo>
                    <a:pt x="91" y="564"/>
                  </a:lnTo>
                  <a:lnTo>
                    <a:pt x="91" y="562"/>
                  </a:lnTo>
                  <a:lnTo>
                    <a:pt x="89" y="562"/>
                  </a:lnTo>
                  <a:lnTo>
                    <a:pt x="87" y="561"/>
                  </a:lnTo>
                  <a:lnTo>
                    <a:pt x="86" y="561"/>
                  </a:lnTo>
                  <a:lnTo>
                    <a:pt x="86" y="562"/>
                  </a:lnTo>
                  <a:lnTo>
                    <a:pt x="82" y="557"/>
                  </a:lnTo>
                  <a:lnTo>
                    <a:pt x="81" y="557"/>
                  </a:lnTo>
                  <a:lnTo>
                    <a:pt x="79" y="559"/>
                  </a:lnTo>
                  <a:lnTo>
                    <a:pt x="77" y="557"/>
                  </a:lnTo>
                  <a:lnTo>
                    <a:pt x="76" y="557"/>
                  </a:lnTo>
                  <a:lnTo>
                    <a:pt x="72" y="557"/>
                  </a:lnTo>
                  <a:lnTo>
                    <a:pt x="69" y="557"/>
                  </a:lnTo>
                  <a:lnTo>
                    <a:pt x="67" y="559"/>
                  </a:lnTo>
                  <a:lnTo>
                    <a:pt x="64" y="559"/>
                  </a:lnTo>
                  <a:lnTo>
                    <a:pt x="64" y="557"/>
                  </a:lnTo>
                  <a:lnTo>
                    <a:pt x="61" y="556"/>
                  </a:lnTo>
                  <a:lnTo>
                    <a:pt x="61" y="554"/>
                  </a:lnTo>
                  <a:lnTo>
                    <a:pt x="57" y="552"/>
                  </a:lnTo>
                  <a:lnTo>
                    <a:pt x="56" y="552"/>
                  </a:lnTo>
                  <a:lnTo>
                    <a:pt x="54" y="549"/>
                  </a:lnTo>
                  <a:lnTo>
                    <a:pt x="47" y="547"/>
                  </a:lnTo>
                  <a:lnTo>
                    <a:pt x="46" y="549"/>
                  </a:lnTo>
                  <a:lnTo>
                    <a:pt x="44" y="549"/>
                  </a:lnTo>
                  <a:lnTo>
                    <a:pt x="39" y="549"/>
                  </a:lnTo>
                  <a:lnTo>
                    <a:pt x="36" y="549"/>
                  </a:lnTo>
                  <a:lnTo>
                    <a:pt x="34" y="549"/>
                  </a:lnTo>
                  <a:lnTo>
                    <a:pt x="32" y="549"/>
                  </a:lnTo>
                  <a:lnTo>
                    <a:pt x="31" y="547"/>
                  </a:lnTo>
                  <a:lnTo>
                    <a:pt x="29" y="547"/>
                  </a:lnTo>
                  <a:lnTo>
                    <a:pt x="25" y="544"/>
                  </a:lnTo>
                  <a:lnTo>
                    <a:pt x="27" y="541"/>
                  </a:lnTo>
                  <a:lnTo>
                    <a:pt x="27" y="539"/>
                  </a:lnTo>
                  <a:lnTo>
                    <a:pt x="27" y="537"/>
                  </a:lnTo>
                  <a:lnTo>
                    <a:pt x="29" y="536"/>
                  </a:lnTo>
                  <a:lnTo>
                    <a:pt x="31" y="532"/>
                  </a:lnTo>
                  <a:lnTo>
                    <a:pt x="31" y="531"/>
                  </a:lnTo>
                  <a:lnTo>
                    <a:pt x="25" y="531"/>
                  </a:lnTo>
                  <a:lnTo>
                    <a:pt x="25" y="527"/>
                  </a:lnTo>
                  <a:lnTo>
                    <a:pt x="27" y="527"/>
                  </a:lnTo>
                  <a:lnTo>
                    <a:pt x="29" y="522"/>
                  </a:lnTo>
                  <a:lnTo>
                    <a:pt x="31" y="521"/>
                  </a:lnTo>
                  <a:lnTo>
                    <a:pt x="29" y="517"/>
                  </a:lnTo>
                  <a:lnTo>
                    <a:pt x="29" y="514"/>
                  </a:lnTo>
                  <a:lnTo>
                    <a:pt x="27" y="511"/>
                  </a:lnTo>
                  <a:lnTo>
                    <a:pt x="27" y="509"/>
                  </a:lnTo>
                  <a:lnTo>
                    <a:pt x="27" y="505"/>
                  </a:lnTo>
                  <a:lnTo>
                    <a:pt x="27" y="504"/>
                  </a:lnTo>
                  <a:lnTo>
                    <a:pt x="27" y="502"/>
                  </a:lnTo>
                  <a:lnTo>
                    <a:pt x="27" y="500"/>
                  </a:lnTo>
                  <a:lnTo>
                    <a:pt x="29" y="500"/>
                  </a:lnTo>
                  <a:lnTo>
                    <a:pt x="27" y="499"/>
                  </a:lnTo>
                  <a:lnTo>
                    <a:pt x="25" y="499"/>
                  </a:lnTo>
                  <a:lnTo>
                    <a:pt x="24" y="499"/>
                  </a:lnTo>
                  <a:lnTo>
                    <a:pt x="22" y="499"/>
                  </a:lnTo>
                  <a:lnTo>
                    <a:pt x="22" y="502"/>
                  </a:lnTo>
                  <a:lnTo>
                    <a:pt x="19" y="502"/>
                  </a:lnTo>
                  <a:lnTo>
                    <a:pt x="19" y="500"/>
                  </a:lnTo>
                  <a:lnTo>
                    <a:pt x="17" y="500"/>
                  </a:lnTo>
                  <a:lnTo>
                    <a:pt x="15" y="500"/>
                  </a:lnTo>
                  <a:lnTo>
                    <a:pt x="14" y="502"/>
                  </a:lnTo>
                  <a:lnTo>
                    <a:pt x="14" y="500"/>
                  </a:lnTo>
                  <a:lnTo>
                    <a:pt x="14" y="502"/>
                  </a:lnTo>
                  <a:lnTo>
                    <a:pt x="14" y="504"/>
                  </a:lnTo>
                  <a:lnTo>
                    <a:pt x="10" y="504"/>
                  </a:lnTo>
                  <a:lnTo>
                    <a:pt x="10" y="502"/>
                  </a:lnTo>
                  <a:lnTo>
                    <a:pt x="9" y="502"/>
                  </a:lnTo>
                  <a:lnTo>
                    <a:pt x="9" y="500"/>
                  </a:lnTo>
                  <a:lnTo>
                    <a:pt x="10" y="500"/>
                  </a:lnTo>
                  <a:lnTo>
                    <a:pt x="10" y="499"/>
                  </a:lnTo>
                  <a:lnTo>
                    <a:pt x="12" y="497"/>
                  </a:lnTo>
                  <a:lnTo>
                    <a:pt x="12" y="495"/>
                  </a:lnTo>
                  <a:lnTo>
                    <a:pt x="9" y="495"/>
                  </a:lnTo>
                  <a:lnTo>
                    <a:pt x="10" y="494"/>
                  </a:lnTo>
                  <a:lnTo>
                    <a:pt x="9" y="492"/>
                  </a:lnTo>
                  <a:lnTo>
                    <a:pt x="12" y="494"/>
                  </a:lnTo>
                  <a:lnTo>
                    <a:pt x="14" y="492"/>
                  </a:lnTo>
                  <a:lnTo>
                    <a:pt x="12" y="490"/>
                  </a:lnTo>
                  <a:lnTo>
                    <a:pt x="12" y="487"/>
                  </a:lnTo>
                  <a:lnTo>
                    <a:pt x="10" y="485"/>
                  </a:lnTo>
                  <a:lnTo>
                    <a:pt x="12" y="485"/>
                  </a:lnTo>
                  <a:lnTo>
                    <a:pt x="12" y="482"/>
                  </a:lnTo>
                  <a:lnTo>
                    <a:pt x="5" y="475"/>
                  </a:lnTo>
                  <a:lnTo>
                    <a:pt x="5" y="469"/>
                  </a:lnTo>
                  <a:lnTo>
                    <a:pt x="0" y="465"/>
                  </a:lnTo>
                  <a:lnTo>
                    <a:pt x="4" y="464"/>
                  </a:lnTo>
                  <a:lnTo>
                    <a:pt x="4" y="462"/>
                  </a:lnTo>
                  <a:lnTo>
                    <a:pt x="7" y="460"/>
                  </a:lnTo>
                  <a:lnTo>
                    <a:pt x="7" y="459"/>
                  </a:lnTo>
                  <a:lnTo>
                    <a:pt x="10" y="460"/>
                  </a:lnTo>
                  <a:lnTo>
                    <a:pt x="15" y="460"/>
                  </a:lnTo>
                  <a:lnTo>
                    <a:pt x="15" y="459"/>
                  </a:lnTo>
                  <a:lnTo>
                    <a:pt x="17" y="460"/>
                  </a:lnTo>
                  <a:lnTo>
                    <a:pt x="19" y="452"/>
                  </a:lnTo>
                  <a:lnTo>
                    <a:pt x="22" y="447"/>
                  </a:lnTo>
                  <a:lnTo>
                    <a:pt x="32" y="449"/>
                  </a:lnTo>
                  <a:lnTo>
                    <a:pt x="34" y="447"/>
                  </a:lnTo>
                  <a:lnTo>
                    <a:pt x="34" y="445"/>
                  </a:lnTo>
                  <a:lnTo>
                    <a:pt x="37" y="444"/>
                  </a:lnTo>
                  <a:lnTo>
                    <a:pt x="37" y="442"/>
                  </a:lnTo>
                  <a:lnTo>
                    <a:pt x="37" y="439"/>
                  </a:lnTo>
                  <a:lnTo>
                    <a:pt x="37" y="435"/>
                  </a:lnTo>
                  <a:lnTo>
                    <a:pt x="39" y="432"/>
                  </a:lnTo>
                  <a:lnTo>
                    <a:pt x="37" y="429"/>
                  </a:lnTo>
                  <a:lnTo>
                    <a:pt x="37" y="427"/>
                  </a:lnTo>
                  <a:lnTo>
                    <a:pt x="36" y="427"/>
                  </a:lnTo>
                  <a:lnTo>
                    <a:pt x="32" y="425"/>
                  </a:lnTo>
                  <a:lnTo>
                    <a:pt x="39" y="422"/>
                  </a:lnTo>
                  <a:lnTo>
                    <a:pt x="39" y="420"/>
                  </a:lnTo>
                  <a:lnTo>
                    <a:pt x="39" y="419"/>
                  </a:lnTo>
                  <a:lnTo>
                    <a:pt x="42" y="419"/>
                  </a:lnTo>
                  <a:lnTo>
                    <a:pt x="46" y="422"/>
                  </a:lnTo>
                  <a:lnTo>
                    <a:pt x="51" y="425"/>
                  </a:lnTo>
                  <a:lnTo>
                    <a:pt x="56" y="427"/>
                  </a:lnTo>
                  <a:lnTo>
                    <a:pt x="61" y="429"/>
                  </a:lnTo>
                  <a:lnTo>
                    <a:pt x="62" y="430"/>
                  </a:lnTo>
                  <a:lnTo>
                    <a:pt x="69" y="434"/>
                  </a:lnTo>
                  <a:lnTo>
                    <a:pt x="71" y="434"/>
                  </a:lnTo>
                  <a:lnTo>
                    <a:pt x="74" y="430"/>
                  </a:lnTo>
                  <a:lnTo>
                    <a:pt x="74" y="425"/>
                  </a:lnTo>
                  <a:lnTo>
                    <a:pt x="76" y="422"/>
                  </a:lnTo>
                  <a:lnTo>
                    <a:pt x="77" y="420"/>
                  </a:lnTo>
                  <a:lnTo>
                    <a:pt x="79" y="417"/>
                  </a:lnTo>
                  <a:lnTo>
                    <a:pt x="79" y="410"/>
                  </a:lnTo>
                  <a:lnTo>
                    <a:pt x="81" y="412"/>
                  </a:lnTo>
                  <a:lnTo>
                    <a:pt x="84" y="410"/>
                  </a:lnTo>
                  <a:lnTo>
                    <a:pt x="86" y="409"/>
                  </a:lnTo>
                  <a:lnTo>
                    <a:pt x="86" y="390"/>
                  </a:lnTo>
                  <a:lnTo>
                    <a:pt x="84" y="390"/>
                  </a:lnTo>
                  <a:lnTo>
                    <a:pt x="84" y="388"/>
                  </a:lnTo>
                  <a:lnTo>
                    <a:pt x="81" y="385"/>
                  </a:lnTo>
                  <a:lnTo>
                    <a:pt x="79" y="382"/>
                  </a:lnTo>
                  <a:lnTo>
                    <a:pt x="79" y="380"/>
                  </a:lnTo>
                  <a:lnTo>
                    <a:pt x="82" y="380"/>
                  </a:lnTo>
                  <a:lnTo>
                    <a:pt x="84" y="377"/>
                  </a:lnTo>
                  <a:lnTo>
                    <a:pt x="82" y="377"/>
                  </a:lnTo>
                  <a:lnTo>
                    <a:pt x="82" y="373"/>
                  </a:lnTo>
                  <a:lnTo>
                    <a:pt x="82" y="372"/>
                  </a:lnTo>
                  <a:lnTo>
                    <a:pt x="81" y="370"/>
                  </a:lnTo>
                  <a:lnTo>
                    <a:pt x="82" y="365"/>
                  </a:lnTo>
                  <a:lnTo>
                    <a:pt x="82" y="358"/>
                  </a:lnTo>
                  <a:lnTo>
                    <a:pt x="84" y="358"/>
                  </a:lnTo>
                  <a:lnTo>
                    <a:pt x="84" y="357"/>
                  </a:lnTo>
                  <a:lnTo>
                    <a:pt x="84" y="355"/>
                  </a:lnTo>
                  <a:lnTo>
                    <a:pt x="77" y="355"/>
                  </a:lnTo>
                  <a:lnTo>
                    <a:pt x="77" y="353"/>
                  </a:lnTo>
                  <a:lnTo>
                    <a:pt x="77" y="352"/>
                  </a:lnTo>
                  <a:lnTo>
                    <a:pt x="82" y="347"/>
                  </a:lnTo>
                  <a:lnTo>
                    <a:pt x="81" y="345"/>
                  </a:lnTo>
                  <a:lnTo>
                    <a:pt x="81" y="343"/>
                  </a:lnTo>
                  <a:lnTo>
                    <a:pt x="79" y="343"/>
                  </a:lnTo>
                  <a:lnTo>
                    <a:pt x="77" y="343"/>
                  </a:lnTo>
                  <a:lnTo>
                    <a:pt x="77" y="342"/>
                  </a:lnTo>
                  <a:lnTo>
                    <a:pt x="77" y="338"/>
                  </a:lnTo>
                  <a:lnTo>
                    <a:pt x="81" y="338"/>
                  </a:lnTo>
                  <a:lnTo>
                    <a:pt x="81" y="340"/>
                  </a:lnTo>
                  <a:lnTo>
                    <a:pt x="82" y="340"/>
                  </a:lnTo>
                  <a:lnTo>
                    <a:pt x="84" y="338"/>
                  </a:lnTo>
                  <a:lnTo>
                    <a:pt x="86" y="332"/>
                  </a:lnTo>
                  <a:lnTo>
                    <a:pt x="77" y="328"/>
                  </a:lnTo>
                  <a:lnTo>
                    <a:pt x="81" y="320"/>
                  </a:lnTo>
                  <a:lnTo>
                    <a:pt x="81" y="318"/>
                  </a:lnTo>
                  <a:lnTo>
                    <a:pt x="86" y="318"/>
                  </a:lnTo>
                  <a:lnTo>
                    <a:pt x="86" y="312"/>
                  </a:lnTo>
                  <a:lnTo>
                    <a:pt x="89" y="312"/>
                  </a:lnTo>
                  <a:lnTo>
                    <a:pt x="89" y="310"/>
                  </a:lnTo>
                  <a:lnTo>
                    <a:pt x="91" y="310"/>
                  </a:lnTo>
                  <a:lnTo>
                    <a:pt x="92" y="308"/>
                  </a:lnTo>
                  <a:lnTo>
                    <a:pt x="94" y="308"/>
                  </a:lnTo>
                  <a:lnTo>
                    <a:pt x="94" y="303"/>
                  </a:lnTo>
                  <a:lnTo>
                    <a:pt x="92" y="303"/>
                  </a:lnTo>
                  <a:lnTo>
                    <a:pt x="92" y="301"/>
                  </a:lnTo>
                  <a:lnTo>
                    <a:pt x="91" y="300"/>
                  </a:lnTo>
                  <a:lnTo>
                    <a:pt x="92" y="298"/>
                  </a:lnTo>
                  <a:lnTo>
                    <a:pt x="96" y="300"/>
                  </a:lnTo>
                  <a:lnTo>
                    <a:pt x="97" y="295"/>
                  </a:lnTo>
                  <a:lnTo>
                    <a:pt x="96" y="291"/>
                  </a:lnTo>
                  <a:lnTo>
                    <a:pt x="94" y="290"/>
                  </a:lnTo>
                  <a:lnTo>
                    <a:pt x="92" y="290"/>
                  </a:lnTo>
                  <a:lnTo>
                    <a:pt x="92" y="288"/>
                  </a:lnTo>
                  <a:lnTo>
                    <a:pt x="94" y="288"/>
                  </a:lnTo>
                  <a:lnTo>
                    <a:pt x="96" y="288"/>
                  </a:lnTo>
                  <a:lnTo>
                    <a:pt x="96" y="285"/>
                  </a:lnTo>
                  <a:lnTo>
                    <a:pt x="99" y="285"/>
                  </a:lnTo>
                  <a:lnTo>
                    <a:pt x="99" y="281"/>
                  </a:lnTo>
                  <a:lnTo>
                    <a:pt x="99" y="278"/>
                  </a:lnTo>
                  <a:lnTo>
                    <a:pt x="97" y="278"/>
                  </a:lnTo>
                  <a:lnTo>
                    <a:pt x="97" y="276"/>
                  </a:lnTo>
                  <a:lnTo>
                    <a:pt x="96" y="275"/>
                  </a:lnTo>
                  <a:lnTo>
                    <a:pt x="94" y="270"/>
                  </a:lnTo>
                  <a:lnTo>
                    <a:pt x="97" y="270"/>
                  </a:lnTo>
                  <a:lnTo>
                    <a:pt x="97" y="266"/>
                  </a:lnTo>
                  <a:lnTo>
                    <a:pt x="99" y="265"/>
                  </a:lnTo>
                  <a:lnTo>
                    <a:pt x="97" y="270"/>
                  </a:lnTo>
                  <a:lnTo>
                    <a:pt x="101" y="268"/>
                  </a:lnTo>
                  <a:lnTo>
                    <a:pt x="101" y="265"/>
                  </a:lnTo>
                  <a:lnTo>
                    <a:pt x="102" y="265"/>
                  </a:lnTo>
                  <a:lnTo>
                    <a:pt x="102" y="261"/>
                  </a:lnTo>
                  <a:lnTo>
                    <a:pt x="102" y="258"/>
                  </a:lnTo>
                  <a:lnTo>
                    <a:pt x="101" y="255"/>
                  </a:lnTo>
                  <a:lnTo>
                    <a:pt x="102" y="255"/>
                  </a:lnTo>
                  <a:lnTo>
                    <a:pt x="104" y="255"/>
                  </a:lnTo>
                  <a:lnTo>
                    <a:pt x="106" y="255"/>
                  </a:lnTo>
                  <a:lnTo>
                    <a:pt x="109" y="256"/>
                  </a:lnTo>
                  <a:lnTo>
                    <a:pt x="111" y="258"/>
                  </a:lnTo>
                  <a:lnTo>
                    <a:pt x="109" y="255"/>
                  </a:lnTo>
                  <a:lnTo>
                    <a:pt x="109" y="251"/>
                  </a:lnTo>
                  <a:lnTo>
                    <a:pt x="107" y="250"/>
                  </a:lnTo>
                  <a:lnTo>
                    <a:pt x="109" y="248"/>
                  </a:lnTo>
                  <a:lnTo>
                    <a:pt x="111" y="248"/>
                  </a:lnTo>
                  <a:lnTo>
                    <a:pt x="109" y="246"/>
                  </a:lnTo>
                  <a:lnTo>
                    <a:pt x="111" y="243"/>
                  </a:lnTo>
                  <a:lnTo>
                    <a:pt x="112" y="243"/>
                  </a:lnTo>
                  <a:lnTo>
                    <a:pt x="112" y="241"/>
                  </a:lnTo>
                  <a:lnTo>
                    <a:pt x="116" y="240"/>
                  </a:lnTo>
                  <a:lnTo>
                    <a:pt x="117" y="240"/>
                  </a:lnTo>
                  <a:lnTo>
                    <a:pt x="119" y="240"/>
                  </a:lnTo>
                  <a:lnTo>
                    <a:pt x="121" y="243"/>
                  </a:lnTo>
                  <a:lnTo>
                    <a:pt x="121" y="248"/>
                  </a:lnTo>
                  <a:lnTo>
                    <a:pt x="123" y="251"/>
                  </a:lnTo>
                  <a:lnTo>
                    <a:pt x="128" y="250"/>
                  </a:lnTo>
                  <a:lnTo>
                    <a:pt x="128" y="248"/>
                  </a:lnTo>
                  <a:lnTo>
                    <a:pt x="131" y="246"/>
                  </a:lnTo>
                  <a:lnTo>
                    <a:pt x="134" y="246"/>
                  </a:lnTo>
                  <a:lnTo>
                    <a:pt x="136" y="246"/>
                  </a:lnTo>
                  <a:lnTo>
                    <a:pt x="143" y="246"/>
                  </a:lnTo>
                  <a:lnTo>
                    <a:pt x="144" y="245"/>
                  </a:lnTo>
                  <a:lnTo>
                    <a:pt x="149" y="248"/>
                  </a:lnTo>
                  <a:lnTo>
                    <a:pt x="149" y="251"/>
                  </a:lnTo>
                  <a:lnTo>
                    <a:pt x="154" y="253"/>
                  </a:lnTo>
                  <a:lnTo>
                    <a:pt x="158" y="251"/>
                  </a:lnTo>
                  <a:lnTo>
                    <a:pt x="159" y="255"/>
                  </a:lnTo>
                  <a:lnTo>
                    <a:pt x="169" y="255"/>
                  </a:lnTo>
                  <a:lnTo>
                    <a:pt x="171" y="251"/>
                  </a:lnTo>
                  <a:lnTo>
                    <a:pt x="171" y="248"/>
                  </a:lnTo>
                  <a:lnTo>
                    <a:pt x="171" y="246"/>
                  </a:lnTo>
                  <a:lnTo>
                    <a:pt x="173" y="245"/>
                  </a:lnTo>
                  <a:lnTo>
                    <a:pt x="173" y="243"/>
                  </a:lnTo>
                  <a:lnTo>
                    <a:pt x="173" y="241"/>
                  </a:lnTo>
                  <a:lnTo>
                    <a:pt x="173" y="236"/>
                  </a:lnTo>
                  <a:lnTo>
                    <a:pt x="176" y="235"/>
                  </a:lnTo>
                  <a:lnTo>
                    <a:pt x="178" y="235"/>
                  </a:lnTo>
                  <a:lnTo>
                    <a:pt x="179" y="235"/>
                  </a:lnTo>
                  <a:lnTo>
                    <a:pt x="179" y="231"/>
                  </a:lnTo>
                  <a:lnTo>
                    <a:pt x="183" y="225"/>
                  </a:lnTo>
                  <a:lnTo>
                    <a:pt x="184" y="225"/>
                  </a:lnTo>
                  <a:lnTo>
                    <a:pt x="183" y="223"/>
                  </a:lnTo>
                  <a:lnTo>
                    <a:pt x="184" y="221"/>
                  </a:lnTo>
                  <a:lnTo>
                    <a:pt x="183" y="221"/>
                  </a:lnTo>
                  <a:lnTo>
                    <a:pt x="186" y="218"/>
                  </a:lnTo>
                  <a:lnTo>
                    <a:pt x="188" y="216"/>
                  </a:lnTo>
                  <a:lnTo>
                    <a:pt x="191" y="210"/>
                  </a:lnTo>
                  <a:lnTo>
                    <a:pt x="184" y="205"/>
                  </a:lnTo>
                  <a:lnTo>
                    <a:pt x="186" y="205"/>
                  </a:lnTo>
                  <a:lnTo>
                    <a:pt x="184" y="201"/>
                  </a:lnTo>
                  <a:lnTo>
                    <a:pt x="183" y="201"/>
                  </a:lnTo>
                  <a:lnTo>
                    <a:pt x="184" y="199"/>
                  </a:lnTo>
                  <a:lnTo>
                    <a:pt x="184" y="196"/>
                  </a:lnTo>
                  <a:lnTo>
                    <a:pt x="183" y="194"/>
                  </a:lnTo>
                  <a:lnTo>
                    <a:pt x="181" y="198"/>
                  </a:lnTo>
                  <a:lnTo>
                    <a:pt x="181" y="196"/>
                  </a:lnTo>
                  <a:lnTo>
                    <a:pt x="179" y="196"/>
                  </a:lnTo>
                  <a:lnTo>
                    <a:pt x="178" y="191"/>
                  </a:lnTo>
                  <a:lnTo>
                    <a:pt x="183" y="191"/>
                  </a:lnTo>
                  <a:lnTo>
                    <a:pt x="183" y="189"/>
                  </a:lnTo>
                  <a:lnTo>
                    <a:pt x="183" y="186"/>
                  </a:lnTo>
                  <a:lnTo>
                    <a:pt x="181" y="184"/>
                  </a:lnTo>
                  <a:lnTo>
                    <a:pt x="179" y="183"/>
                  </a:lnTo>
                  <a:lnTo>
                    <a:pt x="179" y="181"/>
                  </a:lnTo>
                  <a:lnTo>
                    <a:pt x="178" y="181"/>
                  </a:lnTo>
                  <a:lnTo>
                    <a:pt x="179" y="178"/>
                  </a:lnTo>
                  <a:lnTo>
                    <a:pt x="183" y="176"/>
                  </a:lnTo>
                  <a:lnTo>
                    <a:pt x="181" y="173"/>
                  </a:lnTo>
                  <a:lnTo>
                    <a:pt x="179" y="164"/>
                  </a:lnTo>
                  <a:lnTo>
                    <a:pt x="178" y="163"/>
                  </a:lnTo>
                  <a:lnTo>
                    <a:pt x="178" y="161"/>
                  </a:lnTo>
                  <a:lnTo>
                    <a:pt x="178" y="158"/>
                  </a:lnTo>
                  <a:lnTo>
                    <a:pt x="179" y="154"/>
                  </a:lnTo>
                  <a:lnTo>
                    <a:pt x="179" y="153"/>
                  </a:lnTo>
                  <a:lnTo>
                    <a:pt x="178" y="149"/>
                  </a:lnTo>
                  <a:lnTo>
                    <a:pt x="179" y="148"/>
                  </a:lnTo>
                  <a:lnTo>
                    <a:pt x="178" y="148"/>
                  </a:lnTo>
                  <a:lnTo>
                    <a:pt x="179" y="148"/>
                  </a:lnTo>
                  <a:lnTo>
                    <a:pt x="188" y="143"/>
                  </a:lnTo>
                  <a:lnTo>
                    <a:pt x="189" y="146"/>
                  </a:lnTo>
                  <a:lnTo>
                    <a:pt x="191" y="148"/>
                  </a:lnTo>
                  <a:lnTo>
                    <a:pt x="196" y="149"/>
                  </a:lnTo>
                  <a:lnTo>
                    <a:pt x="199" y="149"/>
                  </a:lnTo>
                  <a:lnTo>
                    <a:pt x="201" y="148"/>
                  </a:lnTo>
                  <a:lnTo>
                    <a:pt x="204" y="148"/>
                  </a:lnTo>
                  <a:lnTo>
                    <a:pt x="204" y="146"/>
                  </a:lnTo>
                  <a:lnTo>
                    <a:pt x="206" y="146"/>
                  </a:lnTo>
                  <a:lnTo>
                    <a:pt x="206" y="148"/>
                  </a:lnTo>
                  <a:lnTo>
                    <a:pt x="208" y="149"/>
                  </a:lnTo>
                  <a:lnTo>
                    <a:pt x="211" y="146"/>
                  </a:lnTo>
                  <a:lnTo>
                    <a:pt x="211" y="141"/>
                  </a:lnTo>
                  <a:lnTo>
                    <a:pt x="214" y="141"/>
                  </a:lnTo>
                  <a:lnTo>
                    <a:pt x="214" y="139"/>
                  </a:lnTo>
                  <a:lnTo>
                    <a:pt x="220" y="138"/>
                  </a:lnTo>
                  <a:lnTo>
                    <a:pt x="220" y="139"/>
                  </a:lnTo>
                  <a:lnTo>
                    <a:pt x="221" y="139"/>
                  </a:lnTo>
                  <a:lnTo>
                    <a:pt x="225" y="141"/>
                  </a:lnTo>
                  <a:lnTo>
                    <a:pt x="226" y="141"/>
                  </a:lnTo>
                  <a:lnTo>
                    <a:pt x="233" y="143"/>
                  </a:lnTo>
                  <a:lnTo>
                    <a:pt x="235" y="143"/>
                  </a:lnTo>
                  <a:lnTo>
                    <a:pt x="235" y="141"/>
                  </a:lnTo>
                  <a:lnTo>
                    <a:pt x="236" y="136"/>
                  </a:lnTo>
                  <a:lnTo>
                    <a:pt x="236" y="131"/>
                  </a:lnTo>
                  <a:lnTo>
                    <a:pt x="238" y="131"/>
                  </a:lnTo>
                  <a:lnTo>
                    <a:pt x="240" y="133"/>
                  </a:lnTo>
                  <a:lnTo>
                    <a:pt x="240" y="131"/>
                  </a:lnTo>
                  <a:lnTo>
                    <a:pt x="241" y="124"/>
                  </a:lnTo>
                  <a:lnTo>
                    <a:pt x="241" y="123"/>
                  </a:lnTo>
                  <a:lnTo>
                    <a:pt x="240" y="123"/>
                  </a:lnTo>
                  <a:lnTo>
                    <a:pt x="238" y="123"/>
                  </a:lnTo>
                  <a:lnTo>
                    <a:pt x="238" y="121"/>
                  </a:lnTo>
                  <a:lnTo>
                    <a:pt x="238" y="123"/>
                  </a:lnTo>
                  <a:lnTo>
                    <a:pt x="236" y="123"/>
                  </a:lnTo>
                  <a:lnTo>
                    <a:pt x="233" y="119"/>
                  </a:lnTo>
                  <a:lnTo>
                    <a:pt x="231" y="119"/>
                  </a:lnTo>
                  <a:lnTo>
                    <a:pt x="231" y="118"/>
                  </a:lnTo>
                  <a:lnTo>
                    <a:pt x="231" y="109"/>
                  </a:lnTo>
                  <a:lnTo>
                    <a:pt x="231" y="108"/>
                  </a:lnTo>
                  <a:lnTo>
                    <a:pt x="233" y="106"/>
                  </a:lnTo>
                  <a:lnTo>
                    <a:pt x="233" y="94"/>
                  </a:lnTo>
                  <a:lnTo>
                    <a:pt x="235" y="89"/>
                  </a:lnTo>
                  <a:lnTo>
                    <a:pt x="236" y="89"/>
                  </a:lnTo>
                  <a:lnTo>
                    <a:pt x="236" y="87"/>
                  </a:lnTo>
                  <a:lnTo>
                    <a:pt x="240" y="89"/>
                  </a:lnTo>
                  <a:lnTo>
                    <a:pt x="240" y="87"/>
                  </a:lnTo>
                  <a:lnTo>
                    <a:pt x="241" y="89"/>
                  </a:lnTo>
                  <a:lnTo>
                    <a:pt x="246" y="86"/>
                  </a:lnTo>
                  <a:lnTo>
                    <a:pt x="246" y="87"/>
                  </a:lnTo>
                  <a:lnTo>
                    <a:pt x="248" y="87"/>
                  </a:lnTo>
                  <a:lnTo>
                    <a:pt x="248" y="86"/>
                  </a:lnTo>
                  <a:lnTo>
                    <a:pt x="250" y="84"/>
                  </a:lnTo>
                  <a:lnTo>
                    <a:pt x="253" y="81"/>
                  </a:lnTo>
                  <a:lnTo>
                    <a:pt x="253" y="82"/>
                  </a:lnTo>
                  <a:lnTo>
                    <a:pt x="255" y="82"/>
                  </a:lnTo>
                  <a:lnTo>
                    <a:pt x="261" y="81"/>
                  </a:lnTo>
                  <a:lnTo>
                    <a:pt x="270" y="82"/>
                  </a:lnTo>
                  <a:lnTo>
                    <a:pt x="276" y="87"/>
                  </a:lnTo>
                  <a:lnTo>
                    <a:pt x="280" y="84"/>
                  </a:lnTo>
                  <a:lnTo>
                    <a:pt x="278" y="77"/>
                  </a:lnTo>
                  <a:lnTo>
                    <a:pt x="275" y="77"/>
                  </a:lnTo>
                  <a:lnTo>
                    <a:pt x="275" y="76"/>
                  </a:lnTo>
                  <a:lnTo>
                    <a:pt x="276" y="74"/>
                  </a:lnTo>
                  <a:lnTo>
                    <a:pt x="278" y="74"/>
                  </a:lnTo>
                  <a:lnTo>
                    <a:pt x="278" y="71"/>
                  </a:lnTo>
                  <a:lnTo>
                    <a:pt x="281" y="69"/>
                  </a:lnTo>
                  <a:lnTo>
                    <a:pt x="283" y="69"/>
                  </a:lnTo>
                  <a:lnTo>
                    <a:pt x="283" y="66"/>
                  </a:lnTo>
                  <a:lnTo>
                    <a:pt x="283" y="59"/>
                  </a:lnTo>
                  <a:lnTo>
                    <a:pt x="281" y="56"/>
                  </a:lnTo>
                  <a:lnTo>
                    <a:pt x="280" y="57"/>
                  </a:lnTo>
                  <a:lnTo>
                    <a:pt x="276" y="56"/>
                  </a:lnTo>
                  <a:lnTo>
                    <a:pt x="271" y="56"/>
                  </a:lnTo>
                  <a:lnTo>
                    <a:pt x="270" y="56"/>
                  </a:lnTo>
                  <a:lnTo>
                    <a:pt x="268" y="56"/>
                  </a:lnTo>
                  <a:lnTo>
                    <a:pt x="265" y="56"/>
                  </a:lnTo>
                  <a:lnTo>
                    <a:pt x="265" y="54"/>
                  </a:lnTo>
                  <a:lnTo>
                    <a:pt x="266" y="52"/>
                  </a:lnTo>
                  <a:lnTo>
                    <a:pt x="266" y="47"/>
                  </a:lnTo>
                  <a:lnTo>
                    <a:pt x="268" y="46"/>
                  </a:lnTo>
                  <a:lnTo>
                    <a:pt x="266" y="44"/>
                  </a:lnTo>
                  <a:lnTo>
                    <a:pt x="265" y="36"/>
                  </a:lnTo>
                  <a:lnTo>
                    <a:pt x="265" y="34"/>
                  </a:lnTo>
                  <a:lnTo>
                    <a:pt x="268" y="34"/>
                  </a:lnTo>
                  <a:lnTo>
                    <a:pt x="268" y="31"/>
                  </a:lnTo>
                  <a:lnTo>
                    <a:pt x="268" y="29"/>
                  </a:lnTo>
                  <a:lnTo>
                    <a:pt x="270" y="29"/>
                  </a:lnTo>
                  <a:lnTo>
                    <a:pt x="271" y="29"/>
                  </a:lnTo>
                  <a:lnTo>
                    <a:pt x="273" y="29"/>
                  </a:lnTo>
                  <a:lnTo>
                    <a:pt x="271" y="26"/>
                  </a:lnTo>
                  <a:lnTo>
                    <a:pt x="275" y="26"/>
                  </a:lnTo>
                  <a:lnTo>
                    <a:pt x="276" y="26"/>
                  </a:lnTo>
                  <a:lnTo>
                    <a:pt x="278" y="24"/>
                  </a:lnTo>
                  <a:lnTo>
                    <a:pt x="283" y="22"/>
                  </a:lnTo>
                  <a:lnTo>
                    <a:pt x="285" y="22"/>
                  </a:lnTo>
                  <a:lnTo>
                    <a:pt x="286" y="24"/>
                  </a:lnTo>
                  <a:lnTo>
                    <a:pt x="290" y="24"/>
                  </a:lnTo>
                  <a:lnTo>
                    <a:pt x="295" y="22"/>
                  </a:lnTo>
                  <a:lnTo>
                    <a:pt x="298" y="24"/>
                  </a:lnTo>
                  <a:lnTo>
                    <a:pt x="298" y="26"/>
                  </a:lnTo>
                  <a:lnTo>
                    <a:pt x="300" y="26"/>
                  </a:lnTo>
                  <a:lnTo>
                    <a:pt x="305" y="21"/>
                  </a:lnTo>
                  <a:lnTo>
                    <a:pt x="306" y="22"/>
                  </a:lnTo>
                  <a:lnTo>
                    <a:pt x="306" y="21"/>
                  </a:lnTo>
                  <a:lnTo>
                    <a:pt x="310" y="16"/>
                  </a:lnTo>
                  <a:lnTo>
                    <a:pt x="311" y="17"/>
                  </a:lnTo>
                  <a:lnTo>
                    <a:pt x="310" y="21"/>
                  </a:lnTo>
                  <a:lnTo>
                    <a:pt x="315" y="24"/>
                  </a:lnTo>
                  <a:lnTo>
                    <a:pt x="317" y="22"/>
                  </a:lnTo>
                  <a:lnTo>
                    <a:pt x="313" y="19"/>
                  </a:lnTo>
                  <a:lnTo>
                    <a:pt x="313" y="17"/>
                  </a:lnTo>
                  <a:lnTo>
                    <a:pt x="311" y="17"/>
                  </a:lnTo>
                  <a:lnTo>
                    <a:pt x="313" y="14"/>
                  </a:lnTo>
                  <a:lnTo>
                    <a:pt x="317" y="14"/>
                  </a:lnTo>
                  <a:lnTo>
                    <a:pt x="317" y="16"/>
                  </a:lnTo>
                  <a:lnTo>
                    <a:pt x="320" y="16"/>
                  </a:lnTo>
                  <a:lnTo>
                    <a:pt x="320" y="14"/>
                  </a:lnTo>
                  <a:lnTo>
                    <a:pt x="320" y="12"/>
                  </a:lnTo>
                  <a:lnTo>
                    <a:pt x="325" y="9"/>
                  </a:lnTo>
                  <a:lnTo>
                    <a:pt x="328" y="6"/>
                  </a:lnTo>
                  <a:lnTo>
                    <a:pt x="327" y="4"/>
                  </a:lnTo>
                  <a:lnTo>
                    <a:pt x="330" y="2"/>
                  </a:lnTo>
                  <a:lnTo>
                    <a:pt x="330" y="0"/>
                  </a:lnTo>
                  <a:lnTo>
                    <a:pt x="332" y="0"/>
                  </a:lnTo>
                  <a:lnTo>
                    <a:pt x="335" y="2"/>
                  </a:lnTo>
                  <a:lnTo>
                    <a:pt x="338" y="2"/>
                  </a:lnTo>
                  <a:lnTo>
                    <a:pt x="338" y="4"/>
                  </a:lnTo>
                  <a:lnTo>
                    <a:pt x="340" y="4"/>
                  </a:lnTo>
                  <a:lnTo>
                    <a:pt x="340" y="7"/>
                  </a:lnTo>
                  <a:lnTo>
                    <a:pt x="338" y="7"/>
                  </a:lnTo>
                  <a:lnTo>
                    <a:pt x="335" y="9"/>
                  </a:lnTo>
                  <a:lnTo>
                    <a:pt x="335" y="11"/>
                  </a:lnTo>
                  <a:lnTo>
                    <a:pt x="337" y="11"/>
                  </a:lnTo>
                  <a:lnTo>
                    <a:pt x="337" y="12"/>
                  </a:lnTo>
                  <a:lnTo>
                    <a:pt x="338" y="12"/>
                  </a:lnTo>
                  <a:lnTo>
                    <a:pt x="342" y="11"/>
                  </a:lnTo>
                  <a:lnTo>
                    <a:pt x="345" y="12"/>
                  </a:lnTo>
                  <a:lnTo>
                    <a:pt x="347" y="16"/>
                  </a:lnTo>
                  <a:lnTo>
                    <a:pt x="343" y="21"/>
                  </a:lnTo>
                  <a:lnTo>
                    <a:pt x="347" y="21"/>
                  </a:lnTo>
                  <a:lnTo>
                    <a:pt x="347" y="22"/>
                  </a:lnTo>
                  <a:lnTo>
                    <a:pt x="348" y="22"/>
                  </a:lnTo>
                  <a:lnTo>
                    <a:pt x="352" y="22"/>
                  </a:lnTo>
                  <a:lnTo>
                    <a:pt x="353" y="24"/>
                  </a:lnTo>
                  <a:lnTo>
                    <a:pt x="358" y="26"/>
                  </a:lnTo>
                  <a:lnTo>
                    <a:pt x="360" y="24"/>
                  </a:lnTo>
                  <a:lnTo>
                    <a:pt x="367" y="22"/>
                  </a:lnTo>
                  <a:lnTo>
                    <a:pt x="367" y="26"/>
                  </a:lnTo>
                  <a:lnTo>
                    <a:pt x="370" y="26"/>
                  </a:lnTo>
                  <a:lnTo>
                    <a:pt x="373" y="26"/>
                  </a:lnTo>
                  <a:lnTo>
                    <a:pt x="377" y="26"/>
                  </a:lnTo>
                  <a:lnTo>
                    <a:pt x="377" y="24"/>
                  </a:lnTo>
                  <a:lnTo>
                    <a:pt x="377" y="22"/>
                  </a:lnTo>
                  <a:lnTo>
                    <a:pt x="378" y="19"/>
                  </a:lnTo>
                  <a:lnTo>
                    <a:pt x="380" y="21"/>
                  </a:lnTo>
                  <a:lnTo>
                    <a:pt x="383" y="24"/>
                  </a:lnTo>
                  <a:lnTo>
                    <a:pt x="393" y="29"/>
                  </a:lnTo>
                  <a:lnTo>
                    <a:pt x="390" y="34"/>
                  </a:lnTo>
                  <a:lnTo>
                    <a:pt x="395" y="36"/>
                  </a:lnTo>
                  <a:lnTo>
                    <a:pt x="397" y="39"/>
                  </a:lnTo>
                  <a:lnTo>
                    <a:pt x="397" y="41"/>
                  </a:lnTo>
                  <a:lnTo>
                    <a:pt x="398" y="41"/>
                  </a:lnTo>
                  <a:lnTo>
                    <a:pt x="402" y="41"/>
                  </a:lnTo>
                  <a:lnTo>
                    <a:pt x="403" y="41"/>
                  </a:lnTo>
                  <a:lnTo>
                    <a:pt x="403" y="42"/>
                  </a:lnTo>
                  <a:lnTo>
                    <a:pt x="405" y="44"/>
                  </a:lnTo>
                  <a:lnTo>
                    <a:pt x="407" y="46"/>
                  </a:lnTo>
                  <a:lnTo>
                    <a:pt x="405" y="46"/>
                  </a:lnTo>
                  <a:lnTo>
                    <a:pt x="414" y="47"/>
                  </a:lnTo>
                  <a:lnTo>
                    <a:pt x="415" y="47"/>
                  </a:lnTo>
                  <a:lnTo>
                    <a:pt x="422" y="47"/>
                  </a:lnTo>
                  <a:lnTo>
                    <a:pt x="425" y="49"/>
                  </a:lnTo>
                  <a:lnTo>
                    <a:pt x="424" y="54"/>
                  </a:lnTo>
                  <a:lnTo>
                    <a:pt x="429" y="52"/>
                  </a:lnTo>
                  <a:lnTo>
                    <a:pt x="430" y="54"/>
                  </a:lnTo>
                  <a:lnTo>
                    <a:pt x="427" y="59"/>
                  </a:lnTo>
                  <a:lnTo>
                    <a:pt x="429" y="61"/>
                  </a:lnTo>
                  <a:lnTo>
                    <a:pt x="430" y="62"/>
                  </a:lnTo>
                  <a:lnTo>
                    <a:pt x="434" y="64"/>
                  </a:lnTo>
                  <a:lnTo>
                    <a:pt x="440" y="62"/>
                  </a:lnTo>
                  <a:lnTo>
                    <a:pt x="445" y="61"/>
                  </a:lnTo>
                  <a:lnTo>
                    <a:pt x="444" y="59"/>
                  </a:lnTo>
                  <a:lnTo>
                    <a:pt x="445" y="57"/>
                  </a:lnTo>
                  <a:lnTo>
                    <a:pt x="447" y="52"/>
                  </a:lnTo>
                  <a:lnTo>
                    <a:pt x="455" y="57"/>
                  </a:lnTo>
                  <a:lnTo>
                    <a:pt x="457" y="62"/>
                  </a:lnTo>
                  <a:lnTo>
                    <a:pt x="459" y="61"/>
                  </a:lnTo>
                  <a:lnTo>
                    <a:pt x="464" y="59"/>
                  </a:lnTo>
                  <a:lnTo>
                    <a:pt x="465" y="61"/>
                  </a:lnTo>
                  <a:lnTo>
                    <a:pt x="469" y="59"/>
                  </a:lnTo>
                  <a:lnTo>
                    <a:pt x="474" y="56"/>
                  </a:lnTo>
                  <a:lnTo>
                    <a:pt x="472" y="52"/>
                  </a:lnTo>
                  <a:lnTo>
                    <a:pt x="477" y="52"/>
                  </a:lnTo>
                  <a:lnTo>
                    <a:pt x="480" y="51"/>
                  </a:lnTo>
                  <a:lnTo>
                    <a:pt x="482" y="51"/>
                  </a:lnTo>
                  <a:lnTo>
                    <a:pt x="484" y="54"/>
                  </a:lnTo>
                  <a:lnTo>
                    <a:pt x="485" y="56"/>
                  </a:lnTo>
                  <a:lnTo>
                    <a:pt x="487" y="56"/>
                  </a:lnTo>
                  <a:lnTo>
                    <a:pt x="489" y="54"/>
                  </a:lnTo>
                  <a:lnTo>
                    <a:pt x="492" y="52"/>
                  </a:lnTo>
                  <a:lnTo>
                    <a:pt x="494" y="51"/>
                  </a:lnTo>
                  <a:lnTo>
                    <a:pt x="495" y="49"/>
                  </a:lnTo>
                  <a:lnTo>
                    <a:pt x="497" y="47"/>
                  </a:lnTo>
                  <a:lnTo>
                    <a:pt x="495" y="47"/>
                  </a:lnTo>
                  <a:lnTo>
                    <a:pt x="494" y="47"/>
                  </a:lnTo>
                  <a:lnTo>
                    <a:pt x="492" y="47"/>
                  </a:lnTo>
                  <a:lnTo>
                    <a:pt x="494" y="44"/>
                  </a:lnTo>
                  <a:lnTo>
                    <a:pt x="499" y="39"/>
                  </a:lnTo>
                  <a:lnTo>
                    <a:pt x="500" y="39"/>
                  </a:lnTo>
                  <a:lnTo>
                    <a:pt x="500" y="37"/>
                  </a:lnTo>
                  <a:lnTo>
                    <a:pt x="502" y="39"/>
                  </a:lnTo>
                  <a:lnTo>
                    <a:pt x="500" y="39"/>
                  </a:lnTo>
                  <a:lnTo>
                    <a:pt x="504" y="39"/>
                  </a:lnTo>
                  <a:lnTo>
                    <a:pt x="504" y="41"/>
                  </a:lnTo>
                  <a:lnTo>
                    <a:pt x="506" y="44"/>
                  </a:lnTo>
                  <a:lnTo>
                    <a:pt x="509" y="44"/>
                  </a:lnTo>
                  <a:lnTo>
                    <a:pt x="512" y="44"/>
                  </a:lnTo>
                  <a:lnTo>
                    <a:pt x="514" y="47"/>
                  </a:lnTo>
                  <a:lnTo>
                    <a:pt x="517" y="51"/>
                  </a:lnTo>
                  <a:lnTo>
                    <a:pt x="519" y="49"/>
                  </a:lnTo>
                  <a:lnTo>
                    <a:pt x="519" y="54"/>
                  </a:lnTo>
                  <a:lnTo>
                    <a:pt x="521" y="57"/>
                  </a:lnTo>
                  <a:lnTo>
                    <a:pt x="527" y="61"/>
                  </a:lnTo>
                  <a:lnTo>
                    <a:pt x="536" y="61"/>
                  </a:lnTo>
                  <a:lnTo>
                    <a:pt x="542" y="62"/>
                  </a:lnTo>
                  <a:lnTo>
                    <a:pt x="541" y="66"/>
                  </a:lnTo>
                  <a:lnTo>
                    <a:pt x="541" y="67"/>
                  </a:lnTo>
                  <a:lnTo>
                    <a:pt x="549" y="71"/>
                  </a:lnTo>
                  <a:lnTo>
                    <a:pt x="552" y="72"/>
                  </a:lnTo>
                  <a:lnTo>
                    <a:pt x="547" y="87"/>
                  </a:lnTo>
                  <a:lnTo>
                    <a:pt x="547" y="92"/>
                  </a:lnTo>
                  <a:lnTo>
                    <a:pt x="549" y="94"/>
                  </a:lnTo>
                  <a:lnTo>
                    <a:pt x="549" y="96"/>
                  </a:lnTo>
                  <a:lnTo>
                    <a:pt x="552" y="97"/>
                  </a:lnTo>
                  <a:lnTo>
                    <a:pt x="554" y="102"/>
                  </a:lnTo>
                  <a:lnTo>
                    <a:pt x="554" y="106"/>
                  </a:lnTo>
                  <a:lnTo>
                    <a:pt x="556" y="109"/>
                  </a:lnTo>
                  <a:lnTo>
                    <a:pt x="562" y="113"/>
                  </a:lnTo>
                  <a:lnTo>
                    <a:pt x="564" y="113"/>
                  </a:lnTo>
                  <a:lnTo>
                    <a:pt x="567" y="113"/>
                  </a:lnTo>
                  <a:lnTo>
                    <a:pt x="571" y="111"/>
                  </a:lnTo>
                  <a:lnTo>
                    <a:pt x="574" y="109"/>
                  </a:lnTo>
                  <a:lnTo>
                    <a:pt x="576" y="111"/>
                  </a:lnTo>
                  <a:lnTo>
                    <a:pt x="574" y="114"/>
                  </a:lnTo>
                  <a:lnTo>
                    <a:pt x="576" y="116"/>
                  </a:lnTo>
                  <a:lnTo>
                    <a:pt x="579" y="118"/>
                  </a:lnTo>
                  <a:lnTo>
                    <a:pt x="582" y="123"/>
                  </a:lnTo>
                  <a:lnTo>
                    <a:pt x="586" y="126"/>
                  </a:lnTo>
                  <a:lnTo>
                    <a:pt x="587" y="126"/>
                  </a:lnTo>
                  <a:lnTo>
                    <a:pt x="589" y="124"/>
                  </a:lnTo>
                  <a:lnTo>
                    <a:pt x="591" y="124"/>
                  </a:lnTo>
                  <a:lnTo>
                    <a:pt x="599" y="124"/>
                  </a:lnTo>
                  <a:lnTo>
                    <a:pt x="601" y="129"/>
                  </a:lnTo>
                  <a:lnTo>
                    <a:pt x="604" y="133"/>
                  </a:lnTo>
                  <a:lnTo>
                    <a:pt x="604" y="136"/>
                  </a:lnTo>
                  <a:lnTo>
                    <a:pt x="604" y="143"/>
                  </a:lnTo>
                  <a:lnTo>
                    <a:pt x="597" y="143"/>
                  </a:lnTo>
                  <a:lnTo>
                    <a:pt x="597" y="144"/>
                  </a:lnTo>
                  <a:lnTo>
                    <a:pt x="599" y="148"/>
                  </a:lnTo>
                  <a:lnTo>
                    <a:pt x="599" y="149"/>
                  </a:lnTo>
                  <a:lnTo>
                    <a:pt x="599" y="153"/>
                  </a:lnTo>
                  <a:lnTo>
                    <a:pt x="587" y="164"/>
                  </a:lnTo>
                  <a:lnTo>
                    <a:pt x="586" y="163"/>
                  </a:lnTo>
                  <a:lnTo>
                    <a:pt x="586" y="166"/>
                  </a:lnTo>
                  <a:lnTo>
                    <a:pt x="586" y="168"/>
                  </a:lnTo>
                  <a:lnTo>
                    <a:pt x="587" y="169"/>
                  </a:lnTo>
                  <a:lnTo>
                    <a:pt x="589" y="171"/>
                  </a:lnTo>
                  <a:lnTo>
                    <a:pt x="591" y="173"/>
                  </a:lnTo>
                  <a:lnTo>
                    <a:pt x="592" y="174"/>
                  </a:lnTo>
                  <a:lnTo>
                    <a:pt x="594" y="176"/>
                  </a:lnTo>
                  <a:lnTo>
                    <a:pt x="597" y="178"/>
                  </a:lnTo>
                  <a:lnTo>
                    <a:pt x="599" y="174"/>
                  </a:lnTo>
                  <a:lnTo>
                    <a:pt x="603" y="176"/>
                  </a:lnTo>
                  <a:lnTo>
                    <a:pt x="601" y="179"/>
                  </a:lnTo>
                  <a:lnTo>
                    <a:pt x="603" y="179"/>
                  </a:lnTo>
                  <a:lnTo>
                    <a:pt x="603" y="181"/>
                  </a:lnTo>
                  <a:lnTo>
                    <a:pt x="604" y="183"/>
                  </a:lnTo>
                  <a:lnTo>
                    <a:pt x="606" y="184"/>
                  </a:lnTo>
                  <a:lnTo>
                    <a:pt x="604" y="189"/>
                  </a:lnTo>
                  <a:lnTo>
                    <a:pt x="611" y="191"/>
                  </a:lnTo>
                  <a:lnTo>
                    <a:pt x="596" y="199"/>
                  </a:lnTo>
                  <a:lnTo>
                    <a:pt x="597" y="206"/>
                  </a:lnTo>
                  <a:lnTo>
                    <a:pt x="604" y="208"/>
                  </a:lnTo>
                  <a:lnTo>
                    <a:pt x="604" y="206"/>
                  </a:lnTo>
                  <a:lnTo>
                    <a:pt x="611" y="203"/>
                  </a:lnTo>
                  <a:lnTo>
                    <a:pt x="613" y="206"/>
                  </a:lnTo>
                  <a:lnTo>
                    <a:pt x="614" y="206"/>
                  </a:lnTo>
                  <a:lnTo>
                    <a:pt x="616" y="206"/>
                  </a:lnTo>
                  <a:lnTo>
                    <a:pt x="616" y="210"/>
                  </a:lnTo>
                  <a:lnTo>
                    <a:pt x="616" y="213"/>
                  </a:lnTo>
                  <a:lnTo>
                    <a:pt x="614" y="215"/>
                  </a:lnTo>
                  <a:lnTo>
                    <a:pt x="613" y="215"/>
                  </a:lnTo>
                  <a:lnTo>
                    <a:pt x="611" y="216"/>
                  </a:lnTo>
                  <a:lnTo>
                    <a:pt x="616" y="216"/>
                  </a:lnTo>
                  <a:lnTo>
                    <a:pt x="618" y="216"/>
                  </a:lnTo>
                  <a:lnTo>
                    <a:pt x="619" y="211"/>
                  </a:lnTo>
                  <a:lnTo>
                    <a:pt x="628" y="213"/>
                  </a:lnTo>
                  <a:lnTo>
                    <a:pt x="629" y="210"/>
                  </a:lnTo>
                  <a:lnTo>
                    <a:pt x="633" y="211"/>
                  </a:lnTo>
                  <a:lnTo>
                    <a:pt x="636" y="205"/>
                  </a:lnTo>
                  <a:lnTo>
                    <a:pt x="634" y="205"/>
                  </a:lnTo>
                  <a:lnTo>
                    <a:pt x="633" y="206"/>
                  </a:lnTo>
                  <a:lnTo>
                    <a:pt x="633" y="205"/>
                  </a:lnTo>
                  <a:lnTo>
                    <a:pt x="636" y="203"/>
                  </a:lnTo>
                  <a:lnTo>
                    <a:pt x="638" y="203"/>
                  </a:lnTo>
                  <a:lnTo>
                    <a:pt x="639" y="205"/>
                  </a:lnTo>
                  <a:lnTo>
                    <a:pt x="639" y="208"/>
                  </a:lnTo>
                  <a:lnTo>
                    <a:pt x="641" y="208"/>
                  </a:lnTo>
                  <a:lnTo>
                    <a:pt x="644" y="208"/>
                  </a:lnTo>
                  <a:lnTo>
                    <a:pt x="646" y="206"/>
                  </a:lnTo>
                  <a:lnTo>
                    <a:pt x="646" y="203"/>
                  </a:lnTo>
                  <a:lnTo>
                    <a:pt x="646" y="201"/>
                  </a:lnTo>
                  <a:lnTo>
                    <a:pt x="646" y="199"/>
                  </a:lnTo>
                  <a:lnTo>
                    <a:pt x="648" y="205"/>
                  </a:lnTo>
                  <a:lnTo>
                    <a:pt x="649" y="205"/>
                  </a:lnTo>
                  <a:lnTo>
                    <a:pt x="651" y="203"/>
                  </a:lnTo>
                  <a:lnTo>
                    <a:pt x="653" y="203"/>
                  </a:lnTo>
                  <a:lnTo>
                    <a:pt x="651" y="205"/>
                  </a:lnTo>
                  <a:lnTo>
                    <a:pt x="653" y="205"/>
                  </a:lnTo>
                  <a:lnTo>
                    <a:pt x="654" y="206"/>
                  </a:lnTo>
                  <a:lnTo>
                    <a:pt x="656" y="208"/>
                  </a:lnTo>
                  <a:lnTo>
                    <a:pt x="661" y="208"/>
                  </a:lnTo>
                  <a:lnTo>
                    <a:pt x="661" y="210"/>
                  </a:lnTo>
                  <a:lnTo>
                    <a:pt x="661" y="213"/>
                  </a:lnTo>
                  <a:lnTo>
                    <a:pt x="663" y="213"/>
                  </a:lnTo>
                  <a:lnTo>
                    <a:pt x="664" y="213"/>
                  </a:lnTo>
                  <a:lnTo>
                    <a:pt x="664" y="218"/>
                  </a:lnTo>
                  <a:lnTo>
                    <a:pt x="663" y="221"/>
                  </a:lnTo>
                  <a:lnTo>
                    <a:pt x="668" y="226"/>
                  </a:lnTo>
                  <a:lnTo>
                    <a:pt x="669" y="225"/>
                  </a:lnTo>
                  <a:lnTo>
                    <a:pt x="673" y="225"/>
                  </a:lnTo>
                  <a:lnTo>
                    <a:pt x="678" y="226"/>
                  </a:lnTo>
                  <a:lnTo>
                    <a:pt x="684" y="228"/>
                  </a:lnTo>
                  <a:lnTo>
                    <a:pt x="686" y="228"/>
                  </a:lnTo>
                  <a:lnTo>
                    <a:pt x="686" y="233"/>
                  </a:lnTo>
                  <a:lnTo>
                    <a:pt x="688" y="235"/>
                  </a:lnTo>
                  <a:lnTo>
                    <a:pt x="691" y="235"/>
                  </a:lnTo>
                  <a:lnTo>
                    <a:pt x="691" y="236"/>
                  </a:lnTo>
                  <a:lnTo>
                    <a:pt x="693" y="240"/>
                  </a:lnTo>
                  <a:lnTo>
                    <a:pt x="693" y="245"/>
                  </a:lnTo>
                  <a:lnTo>
                    <a:pt x="696" y="245"/>
                  </a:lnTo>
                  <a:lnTo>
                    <a:pt x="695" y="248"/>
                  </a:lnTo>
                  <a:lnTo>
                    <a:pt x="695" y="253"/>
                  </a:lnTo>
                  <a:lnTo>
                    <a:pt x="701" y="253"/>
                  </a:lnTo>
                  <a:lnTo>
                    <a:pt x="701" y="256"/>
                  </a:lnTo>
                  <a:lnTo>
                    <a:pt x="698" y="258"/>
                  </a:lnTo>
                  <a:lnTo>
                    <a:pt x="689" y="256"/>
                  </a:lnTo>
                  <a:lnTo>
                    <a:pt x="684" y="256"/>
                  </a:lnTo>
                  <a:lnTo>
                    <a:pt x="683" y="258"/>
                  </a:lnTo>
                  <a:lnTo>
                    <a:pt x="684" y="261"/>
                  </a:lnTo>
                  <a:lnTo>
                    <a:pt x="689" y="261"/>
                  </a:lnTo>
                  <a:lnTo>
                    <a:pt x="689" y="270"/>
                  </a:lnTo>
                  <a:lnTo>
                    <a:pt x="691" y="273"/>
                  </a:lnTo>
                  <a:lnTo>
                    <a:pt x="691" y="276"/>
                  </a:lnTo>
                  <a:lnTo>
                    <a:pt x="693" y="276"/>
                  </a:lnTo>
                  <a:lnTo>
                    <a:pt x="695" y="280"/>
                  </a:lnTo>
                  <a:lnTo>
                    <a:pt x="693" y="281"/>
                  </a:lnTo>
                  <a:lnTo>
                    <a:pt x="691" y="283"/>
                  </a:lnTo>
                  <a:lnTo>
                    <a:pt x="691" y="290"/>
                  </a:lnTo>
                  <a:lnTo>
                    <a:pt x="696" y="290"/>
                  </a:lnTo>
                  <a:lnTo>
                    <a:pt x="700" y="291"/>
                  </a:lnTo>
                  <a:lnTo>
                    <a:pt x="701" y="291"/>
                  </a:lnTo>
                  <a:lnTo>
                    <a:pt x="706" y="293"/>
                  </a:lnTo>
                  <a:lnTo>
                    <a:pt x="706" y="296"/>
                  </a:lnTo>
                  <a:lnTo>
                    <a:pt x="708" y="296"/>
                  </a:lnTo>
                  <a:lnTo>
                    <a:pt x="711" y="300"/>
                  </a:lnTo>
                  <a:lnTo>
                    <a:pt x="710" y="303"/>
                  </a:lnTo>
                  <a:lnTo>
                    <a:pt x="710" y="305"/>
                  </a:lnTo>
                  <a:lnTo>
                    <a:pt x="711" y="307"/>
                  </a:lnTo>
                  <a:lnTo>
                    <a:pt x="711" y="312"/>
                  </a:lnTo>
                  <a:lnTo>
                    <a:pt x="710" y="320"/>
                  </a:lnTo>
                  <a:lnTo>
                    <a:pt x="705" y="320"/>
                  </a:lnTo>
                  <a:lnTo>
                    <a:pt x="705" y="323"/>
                  </a:lnTo>
                  <a:lnTo>
                    <a:pt x="703" y="323"/>
                  </a:lnTo>
                  <a:lnTo>
                    <a:pt x="701" y="323"/>
                  </a:lnTo>
                  <a:lnTo>
                    <a:pt x="701" y="325"/>
                  </a:lnTo>
                  <a:lnTo>
                    <a:pt x="701" y="328"/>
                  </a:lnTo>
                  <a:lnTo>
                    <a:pt x="701" y="330"/>
                  </a:lnTo>
                  <a:lnTo>
                    <a:pt x="695" y="328"/>
                  </a:lnTo>
                  <a:lnTo>
                    <a:pt x="695" y="330"/>
                  </a:lnTo>
                  <a:lnTo>
                    <a:pt x="691" y="327"/>
                  </a:lnTo>
                  <a:lnTo>
                    <a:pt x="688" y="327"/>
                  </a:lnTo>
                  <a:lnTo>
                    <a:pt x="676" y="323"/>
                  </a:lnTo>
                  <a:lnTo>
                    <a:pt x="676" y="320"/>
                  </a:lnTo>
                  <a:lnTo>
                    <a:pt x="673" y="320"/>
                  </a:lnTo>
                  <a:lnTo>
                    <a:pt x="673" y="322"/>
                  </a:lnTo>
                  <a:lnTo>
                    <a:pt x="671" y="322"/>
                  </a:lnTo>
                  <a:lnTo>
                    <a:pt x="673" y="320"/>
                  </a:lnTo>
                  <a:lnTo>
                    <a:pt x="671" y="320"/>
                  </a:lnTo>
                  <a:lnTo>
                    <a:pt x="671" y="317"/>
                  </a:lnTo>
                  <a:lnTo>
                    <a:pt x="668" y="317"/>
                  </a:lnTo>
                  <a:lnTo>
                    <a:pt x="664" y="318"/>
                  </a:lnTo>
                  <a:lnTo>
                    <a:pt x="664" y="317"/>
                  </a:lnTo>
                  <a:lnTo>
                    <a:pt x="663" y="317"/>
                  </a:lnTo>
                  <a:lnTo>
                    <a:pt x="659" y="313"/>
                  </a:lnTo>
                  <a:lnTo>
                    <a:pt x="659" y="312"/>
                  </a:lnTo>
                  <a:lnTo>
                    <a:pt x="656" y="313"/>
                  </a:lnTo>
                  <a:lnTo>
                    <a:pt x="654" y="313"/>
                  </a:lnTo>
                  <a:lnTo>
                    <a:pt x="654" y="315"/>
                  </a:lnTo>
                  <a:lnTo>
                    <a:pt x="654" y="317"/>
                  </a:lnTo>
                  <a:lnTo>
                    <a:pt x="653" y="317"/>
                  </a:lnTo>
                  <a:lnTo>
                    <a:pt x="651" y="315"/>
                  </a:lnTo>
                  <a:lnTo>
                    <a:pt x="651" y="317"/>
                  </a:lnTo>
                  <a:lnTo>
                    <a:pt x="653" y="317"/>
                  </a:lnTo>
                  <a:lnTo>
                    <a:pt x="651" y="318"/>
                  </a:lnTo>
                  <a:lnTo>
                    <a:pt x="648" y="320"/>
                  </a:lnTo>
                  <a:lnTo>
                    <a:pt x="643" y="322"/>
                  </a:lnTo>
                  <a:lnTo>
                    <a:pt x="641" y="322"/>
                  </a:lnTo>
                  <a:lnTo>
                    <a:pt x="639" y="323"/>
                  </a:lnTo>
                  <a:lnTo>
                    <a:pt x="639" y="327"/>
                  </a:lnTo>
                  <a:lnTo>
                    <a:pt x="638" y="328"/>
                  </a:lnTo>
                  <a:lnTo>
                    <a:pt x="638" y="330"/>
                  </a:lnTo>
                  <a:lnTo>
                    <a:pt x="639" y="332"/>
                  </a:lnTo>
                  <a:lnTo>
                    <a:pt x="639" y="333"/>
                  </a:lnTo>
                  <a:lnTo>
                    <a:pt x="636" y="337"/>
                  </a:lnTo>
                  <a:lnTo>
                    <a:pt x="638" y="338"/>
                  </a:lnTo>
                  <a:lnTo>
                    <a:pt x="641" y="340"/>
                  </a:lnTo>
                  <a:lnTo>
                    <a:pt x="641" y="338"/>
                  </a:lnTo>
                  <a:lnTo>
                    <a:pt x="644" y="338"/>
                  </a:lnTo>
                  <a:lnTo>
                    <a:pt x="644" y="342"/>
                  </a:lnTo>
                  <a:lnTo>
                    <a:pt x="646" y="342"/>
                  </a:lnTo>
                  <a:lnTo>
                    <a:pt x="646" y="345"/>
                  </a:lnTo>
                  <a:lnTo>
                    <a:pt x="646" y="347"/>
                  </a:lnTo>
                  <a:lnTo>
                    <a:pt x="648" y="350"/>
                  </a:lnTo>
                  <a:lnTo>
                    <a:pt x="646" y="352"/>
                  </a:lnTo>
                  <a:lnTo>
                    <a:pt x="644" y="352"/>
                  </a:lnTo>
                  <a:lnTo>
                    <a:pt x="646" y="353"/>
                  </a:lnTo>
                  <a:lnTo>
                    <a:pt x="648" y="355"/>
                  </a:lnTo>
                  <a:lnTo>
                    <a:pt x="649" y="357"/>
                  </a:lnTo>
                  <a:lnTo>
                    <a:pt x="651" y="362"/>
                  </a:lnTo>
                  <a:lnTo>
                    <a:pt x="649" y="365"/>
                  </a:lnTo>
                  <a:lnTo>
                    <a:pt x="651" y="367"/>
                  </a:lnTo>
                  <a:lnTo>
                    <a:pt x="656" y="367"/>
                  </a:lnTo>
                  <a:lnTo>
                    <a:pt x="656" y="368"/>
                  </a:lnTo>
                  <a:lnTo>
                    <a:pt x="659" y="372"/>
                  </a:lnTo>
                  <a:lnTo>
                    <a:pt x="659" y="375"/>
                  </a:lnTo>
                  <a:lnTo>
                    <a:pt x="658" y="377"/>
                  </a:lnTo>
                  <a:lnTo>
                    <a:pt x="656" y="380"/>
                  </a:lnTo>
                  <a:lnTo>
                    <a:pt x="656" y="383"/>
                  </a:lnTo>
                  <a:lnTo>
                    <a:pt x="654" y="390"/>
                  </a:lnTo>
                  <a:lnTo>
                    <a:pt x="654" y="397"/>
                  </a:lnTo>
                  <a:lnTo>
                    <a:pt x="656" y="397"/>
                  </a:lnTo>
                  <a:lnTo>
                    <a:pt x="659" y="398"/>
                  </a:lnTo>
                  <a:lnTo>
                    <a:pt x="663" y="398"/>
                  </a:lnTo>
                  <a:lnTo>
                    <a:pt x="666" y="398"/>
                  </a:lnTo>
                  <a:lnTo>
                    <a:pt x="666" y="397"/>
                  </a:lnTo>
                  <a:lnTo>
                    <a:pt x="668" y="397"/>
                  </a:lnTo>
                  <a:lnTo>
                    <a:pt x="673" y="393"/>
                  </a:lnTo>
                  <a:lnTo>
                    <a:pt x="674" y="407"/>
                  </a:lnTo>
                  <a:lnTo>
                    <a:pt x="676" y="407"/>
                  </a:lnTo>
                  <a:lnTo>
                    <a:pt x="674" y="412"/>
                  </a:lnTo>
                  <a:lnTo>
                    <a:pt x="676" y="414"/>
                  </a:lnTo>
                  <a:lnTo>
                    <a:pt x="678" y="415"/>
                  </a:lnTo>
                  <a:lnTo>
                    <a:pt x="676" y="415"/>
                  </a:lnTo>
                  <a:lnTo>
                    <a:pt x="674" y="417"/>
                  </a:lnTo>
                  <a:lnTo>
                    <a:pt x="671" y="420"/>
                  </a:lnTo>
                  <a:lnTo>
                    <a:pt x="668" y="422"/>
                  </a:lnTo>
                  <a:lnTo>
                    <a:pt x="668" y="424"/>
                  </a:lnTo>
                  <a:lnTo>
                    <a:pt x="664" y="425"/>
                  </a:lnTo>
                  <a:lnTo>
                    <a:pt x="664" y="427"/>
                  </a:lnTo>
                  <a:lnTo>
                    <a:pt x="664" y="429"/>
                  </a:lnTo>
                  <a:lnTo>
                    <a:pt x="666" y="432"/>
                  </a:lnTo>
                  <a:lnTo>
                    <a:pt x="664" y="434"/>
                  </a:lnTo>
                  <a:lnTo>
                    <a:pt x="664" y="435"/>
                  </a:lnTo>
                  <a:lnTo>
                    <a:pt x="663" y="437"/>
                  </a:lnTo>
                  <a:lnTo>
                    <a:pt x="661" y="439"/>
                  </a:lnTo>
                  <a:lnTo>
                    <a:pt x="656" y="439"/>
                  </a:lnTo>
                  <a:lnTo>
                    <a:pt x="654" y="437"/>
                  </a:lnTo>
                  <a:lnTo>
                    <a:pt x="656" y="437"/>
                  </a:lnTo>
                  <a:lnTo>
                    <a:pt x="654" y="437"/>
                  </a:lnTo>
                  <a:lnTo>
                    <a:pt x="653" y="439"/>
                  </a:lnTo>
                  <a:lnTo>
                    <a:pt x="653" y="444"/>
                  </a:lnTo>
                  <a:lnTo>
                    <a:pt x="651" y="445"/>
                  </a:lnTo>
                  <a:lnTo>
                    <a:pt x="651" y="447"/>
                  </a:lnTo>
                  <a:lnTo>
                    <a:pt x="648" y="452"/>
                  </a:lnTo>
                  <a:lnTo>
                    <a:pt x="648" y="455"/>
                  </a:lnTo>
                  <a:lnTo>
                    <a:pt x="646" y="459"/>
                  </a:lnTo>
                  <a:lnTo>
                    <a:pt x="646" y="460"/>
                  </a:lnTo>
                  <a:lnTo>
                    <a:pt x="646" y="464"/>
                  </a:lnTo>
                  <a:lnTo>
                    <a:pt x="648" y="464"/>
                  </a:lnTo>
                  <a:lnTo>
                    <a:pt x="649" y="469"/>
                  </a:lnTo>
                  <a:lnTo>
                    <a:pt x="649" y="470"/>
                  </a:lnTo>
                  <a:lnTo>
                    <a:pt x="648" y="472"/>
                  </a:lnTo>
                  <a:lnTo>
                    <a:pt x="648" y="474"/>
                  </a:lnTo>
                  <a:lnTo>
                    <a:pt x="646" y="474"/>
                  </a:lnTo>
                  <a:lnTo>
                    <a:pt x="644" y="475"/>
                  </a:lnTo>
                  <a:lnTo>
                    <a:pt x="643" y="475"/>
                  </a:lnTo>
                  <a:lnTo>
                    <a:pt x="644" y="477"/>
                  </a:lnTo>
                  <a:lnTo>
                    <a:pt x="643" y="479"/>
                  </a:lnTo>
                  <a:lnTo>
                    <a:pt x="636" y="479"/>
                  </a:lnTo>
                  <a:lnTo>
                    <a:pt x="634" y="480"/>
                  </a:lnTo>
                  <a:lnTo>
                    <a:pt x="631" y="482"/>
                  </a:lnTo>
                  <a:lnTo>
                    <a:pt x="631" y="484"/>
                  </a:lnTo>
                  <a:lnTo>
                    <a:pt x="633" y="487"/>
                  </a:lnTo>
                  <a:lnTo>
                    <a:pt x="636" y="495"/>
                  </a:lnTo>
                  <a:lnTo>
                    <a:pt x="638" y="499"/>
                  </a:lnTo>
                  <a:lnTo>
                    <a:pt x="633" y="500"/>
                  </a:lnTo>
                  <a:lnTo>
                    <a:pt x="634" y="511"/>
                  </a:lnTo>
                  <a:lnTo>
                    <a:pt x="633" y="514"/>
                  </a:lnTo>
                  <a:lnTo>
                    <a:pt x="629" y="512"/>
                  </a:lnTo>
                  <a:lnTo>
                    <a:pt x="629" y="509"/>
                  </a:lnTo>
                  <a:lnTo>
                    <a:pt x="623" y="507"/>
                  </a:lnTo>
                  <a:lnTo>
                    <a:pt x="621" y="505"/>
                  </a:lnTo>
                  <a:lnTo>
                    <a:pt x="621" y="507"/>
                  </a:lnTo>
                  <a:lnTo>
                    <a:pt x="614" y="512"/>
                  </a:lnTo>
                  <a:lnTo>
                    <a:pt x="611" y="511"/>
                  </a:lnTo>
                  <a:lnTo>
                    <a:pt x="608" y="511"/>
                  </a:lnTo>
                  <a:lnTo>
                    <a:pt x="606" y="511"/>
                  </a:lnTo>
                  <a:lnTo>
                    <a:pt x="603" y="507"/>
                  </a:lnTo>
                  <a:lnTo>
                    <a:pt x="603" y="505"/>
                  </a:lnTo>
                  <a:lnTo>
                    <a:pt x="603" y="504"/>
                  </a:lnTo>
                  <a:lnTo>
                    <a:pt x="599" y="505"/>
                  </a:lnTo>
                  <a:lnTo>
                    <a:pt x="597" y="505"/>
                  </a:lnTo>
                  <a:lnTo>
                    <a:pt x="596" y="505"/>
                  </a:lnTo>
                  <a:lnTo>
                    <a:pt x="597" y="507"/>
                  </a:lnTo>
                  <a:lnTo>
                    <a:pt x="597" y="511"/>
                  </a:lnTo>
                  <a:lnTo>
                    <a:pt x="599" y="512"/>
                  </a:lnTo>
                  <a:lnTo>
                    <a:pt x="601" y="514"/>
                  </a:lnTo>
                  <a:lnTo>
                    <a:pt x="599" y="521"/>
                  </a:lnTo>
                  <a:lnTo>
                    <a:pt x="603" y="521"/>
                  </a:lnTo>
                  <a:lnTo>
                    <a:pt x="603" y="524"/>
                  </a:lnTo>
                  <a:lnTo>
                    <a:pt x="601" y="526"/>
                  </a:lnTo>
                  <a:lnTo>
                    <a:pt x="599" y="527"/>
                  </a:lnTo>
                  <a:lnTo>
                    <a:pt x="596" y="527"/>
                  </a:lnTo>
                  <a:lnTo>
                    <a:pt x="596" y="529"/>
                  </a:lnTo>
                  <a:lnTo>
                    <a:pt x="594" y="529"/>
                  </a:lnTo>
                  <a:lnTo>
                    <a:pt x="591" y="531"/>
                  </a:lnTo>
                  <a:lnTo>
                    <a:pt x="589" y="531"/>
                  </a:lnTo>
                  <a:lnTo>
                    <a:pt x="591" y="529"/>
                  </a:lnTo>
                  <a:lnTo>
                    <a:pt x="589" y="526"/>
                  </a:lnTo>
                  <a:lnTo>
                    <a:pt x="589" y="527"/>
                  </a:lnTo>
                  <a:lnTo>
                    <a:pt x="589" y="529"/>
                  </a:lnTo>
                  <a:lnTo>
                    <a:pt x="587" y="531"/>
                  </a:lnTo>
                  <a:lnTo>
                    <a:pt x="584" y="532"/>
                  </a:lnTo>
                  <a:lnTo>
                    <a:pt x="584" y="531"/>
                  </a:lnTo>
                  <a:lnTo>
                    <a:pt x="586" y="531"/>
                  </a:lnTo>
                  <a:lnTo>
                    <a:pt x="582" y="529"/>
                  </a:lnTo>
                  <a:lnTo>
                    <a:pt x="584" y="529"/>
                  </a:lnTo>
                  <a:lnTo>
                    <a:pt x="579" y="527"/>
                  </a:lnTo>
                  <a:lnTo>
                    <a:pt x="579" y="529"/>
                  </a:lnTo>
                  <a:lnTo>
                    <a:pt x="579" y="532"/>
                  </a:lnTo>
                  <a:lnTo>
                    <a:pt x="574" y="531"/>
                  </a:lnTo>
                  <a:lnTo>
                    <a:pt x="574" y="534"/>
                  </a:lnTo>
                  <a:lnTo>
                    <a:pt x="572" y="534"/>
                  </a:lnTo>
                  <a:lnTo>
                    <a:pt x="571" y="534"/>
                  </a:lnTo>
                  <a:lnTo>
                    <a:pt x="564" y="534"/>
                  </a:lnTo>
                  <a:lnTo>
                    <a:pt x="562" y="536"/>
                  </a:lnTo>
                  <a:lnTo>
                    <a:pt x="562" y="534"/>
                  </a:lnTo>
                  <a:lnTo>
                    <a:pt x="561" y="532"/>
                  </a:lnTo>
                  <a:lnTo>
                    <a:pt x="559" y="534"/>
                  </a:lnTo>
                  <a:lnTo>
                    <a:pt x="557" y="534"/>
                  </a:lnTo>
                  <a:lnTo>
                    <a:pt x="552" y="534"/>
                  </a:lnTo>
                  <a:lnTo>
                    <a:pt x="547" y="532"/>
                  </a:lnTo>
                  <a:lnTo>
                    <a:pt x="546" y="534"/>
                  </a:lnTo>
                  <a:lnTo>
                    <a:pt x="546" y="532"/>
                  </a:lnTo>
                  <a:lnTo>
                    <a:pt x="547" y="532"/>
                  </a:lnTo>
                  <a:lnTo>
                    <a:pt x="547" y="531"/>
                  </a:lnTo>
                  <a:lnTo>
                    <a:pt x="544" y="529"/>
                  </a:lnTo>
                  <a:lnTo>
                    <a:pt x="537" y="531"/>
                  </a:lnTo>
                  <a:lnTo>
                    <a:pt x="534" y="532"/>
                  </a:lnTo>
                  <a:lnTo>
                    <a:pt x="532" y="534"/>
                  </a:lnTo>
                  <a:lnTo>
                    <a:pt x="531" y="536"/>
                  </a:lnTo>
                  <a:lnTo>
                    <a:pt x="529" y="537"/>
                  </a:lnTo>
                  <a:lnTo>
                    <a:pt x="537" y="546"/>
                  </a:lnTo>
                  <a:lnTo>
                    <a:pt x="537" y="547"/>
                  </a:lnTo>
                  <a:lnTo>
                    <a:pt x="536" y="551"/>
                  </a:lnTo>
                  <a:lnTo>
                    <a:pt x="534" y="549"/>
                  </a:lnTo>
                  <a:lnTo>
                    <a:pt x="527" y="557"/>
                  </a:lnTo>
                  <a:lnTo>
                    <a:pt x="531" y="559"/>
                  </a:lnTo>
                  <a:lnTo>
                    <a:pt x="527" y="559"/>
                  </a:lnTo>
                  <a:lnTo>
                    <a:pt x="526" y="561"/>
                  </a:lnTo>
                  <a:lnTo>
                    <a:pt x="526" y="566"/>
                  </a:lnTo>
                  <a:lnTo>
                    <a:pt x="527" y="567"/>
                  </a:lnTo>
                  <a:lnTo>
                    <a:pt x="527" y="571"/>
                  </a:lnTo>
                  <a:lnTo>
                    <a:pt x="529" y="574"/>
                  </a:lnTo>
                  <a:lnTo>
                    <a:pt x="527" y="577"/>
                  </a:lnTo>
                  <a:lnTo>
                    <a:pt x="527" y="584"/>
                  </a:lnTo>
                  <a:lnTo>
                    <a:pt x="526" y="586"/>
                  </a:lnTo>
                  <a:lnTo>
                    <a:pt x="534" y="587"/>
                  </a:lnTo>
                  <a:lnTo>
                    <a:pt x="542" y="587"/>
                  </a:lnTo>
                  <a:lnTo>
                    <a:pt x="542" y="591"/>
                  </a:lnTo>
                  <a:lnTo>
                    <a:pt x="544" y="591"/>
                  </a:lnTo>
                  <a:lnTo>
                    <a:pt x="546" y="592"/>
                  </a:lnTo>
                  <a:lnTo>
                    <a:pt x="544" y="594"/>
                  </a:lnTo>
                  <a:lnTo>
                    <a:pt x="544" y="602"/>
                  </a:lnTo>
                  <a:lnTo>
                    <a:pt x="544" y="604"/>
                  </a:lnTo>
                  <a:lnTo>
                    <a:pt x="544" y="606"/>
                  </a:lnTo>
                  <a:lnTo>
                    <a:pt x="544" y="607"/>
                  </a:lnTo>
                  <a:lnTo>
                    <a:pt x="544" y="611"/>
                  </a:lnTo>
                  <a:lnTo>
                    <a:pt x="542" y="616"/>
                  </a:lnTo>
                  <a:lnTo>
                    <a:pt x="541" y="618"/>
                  </a:lnTo>
                  <a:lnTo>
                    <a:pt x="539" y="619"/>
                  </a:lnTo>
                  <a:lnTo>
                    <a:pt x="541" y="621"/>
                  </a:lnTo>
                  <a:lnTo>
                    <a:pt x="541" y="623"/>
                  </a:lnTo>
                  <a:lnTo>
                    <a:pt x="541" y="629"/>
                  </a:lnTo>
                  <a:lnTo>
                    <a:pt x="537" y="629"/>
                  </a:lnTo>
                  <a:lnTo>
                    <a:pt x="536" y="634"/>
                  </a:lnTo>
                  <a:lnTo>
                    <a:pt x="519" y="621"/>
                  </a:lnTo>
                  <a:lnTo>
                    <a:pt x="519" y="616"/>
                  </a:lnTo>
                  <a:lnTo>
                    <a:pt x="517" y="613"/>
                  </a:lnTo>
                  <a:lnTo>
                    <a:pt x="516" y="613"/>
                  </a:lnTo>
                  <a:lnTo>
                    <a:pt x="514" y="614"/>
                  </a:lnTo>
                  <a:lnTo>
                    <a:pt x="512" y="613"/>
                  </a:lnTo>
                  <a:lnTo>
                    <a:pt x="512" y="607"/>
                  </a:lnTo>
                  <a:lnTo>
                    <a:pt x="509" y="607"/>
                  </a:lnTo>
                  <a:lnTo>
                    <a:pt x="509" y="606"/>
                  </a:lnTo>
                  <a:lnTo>
                    <a:pt x="502" y="606"/>
                  </a:lnTo>
                  <a:lnTo>
                    <a:pt x="499" y="597"/>
                  </a:lnTo>
                  <a:lnTo>
                    <a:pt x="497" y="596"/>
                  </a:lnTo>
                  <a:lnTo>
                    <a:pt x="497" y="597"/>
                  </a:lnTo>
                  <a:lnTo>
                    <a:pt x="494" y="597"/>
                  </a:lnTo>
                  <a:lnTo>
                    <a:pt x="495" y="601"/>
                  </a:lnTo>
                  <a:lnTo>
                    <a:pt x="494" y="601"/>
                  </a:lnTo>
                  <a:lnTo>
                    <a:pt x="494" y="606"/>
                  </a:lnTo>
                  <a:lnTo>
                    <a:pt x="494" y="609"/>
                  </a:lnTo>
                  <a:lnTo>
                    <a:pt x="492" y="609"/>
                  </a:lnTo>
                  <a:lnTo>
                    <a:pt x="492" y="611"/>
                  </a:lnTo>
                  <a:lnTo>
                    <a:pt x="492" y="616"/>
                  </a:lnTo>
                  <a:lnTo>
                    <a:pt x="490" y="618"/>
                  </a:lnTo>
                  <a:lnTo>
                    <a:pt x="489" y="619"/>
                  </a:lnTo>
                  <a:lnTo>
                    <a:pt x="484" y="633"/>
                  </a:lnTo>
                  <a:lnTo>
                    <a:pt x="484" y="636"/>
                  </a:lnTo>
                  <a:lnTo>
                    <a:pt x="485" y="636"/>
                  </a:lnTo>
                  <a:lnTo>
                    <a:pt x="485" y="639"/>
                  </a:lnTo>
                  <a:lnTo>
                    <a:pt x="487" y="639"/>
                  </a:lnTo>
                  <a:lnTo>
                    <a:pt x="489" y="646"/>
                  </a:lnTo>
                  <a:lnTo>
                    <a:pt x="489" y="648"/>
                  </a:lnTo>
                  <a:lnTo>
                    <a:pt x="487" y="651"/>
                  </a:lnTo>
                  <a:lnTo>
                    <a:pt x="485" y="653"/>
                  </a:lnTo>
                  <a:lnTo>
                    <a:pt x="485" y="654"/>
                  </a:lnTo>
                  <a:lnTo>
                    <a:pt x="482" y="654"/>
                  </a:lnTo>
                  <a:lnTo>
                    <a:pt x="482" y="656"/>
                  </a:lnTo>
                  <a:lnTo>
                    <a:pt x="480" y="656"/>
                  </a:lnTo>
                  <a:lnTo>
                    <a:pt x="479" y="658"/>
                  </a:lnTo>
                  <a:lnTo>
                    <a:pt x="477" y="658"/>
                  </a:lnTo>
                  <a:lnTo>
                    <a:pt x="475" y="656"/>
                  </a:lnTo>
                  <a:lnTo>
                    <a:pt x="474" y="658"/>
                  </a:lnTo>
                  <a:lnTo>
                    <a:pt x="472" y="661"/>
                  </a:lnTo>
                  <a:lnTo>
                    <a:pt x="474" y="663"/>
                  </a:lnTo>
                  <a:lnTo>
                    <a:pt x="472" y="664"/>
                  </a:lnTo>
                  <a:lnTo>
                    <a:pt x="470" y="666"/>
                  </a:lnTo>
                  <a:lnTo>
                    <a:pt x="470" y="668"/>
                  </a:lnTo>
                  <a:lnTo>
                    <a:pt x="469" y="668"/>
                  </a:lnTo>
                  <a:lnTo>
                    <a:pt x="469" y="671"/>
                  </a:lnTo>
                  <a:lnTo>
                    <a:pt x="462" y="676"/>
                  </a:lnTo>
                  <a:lnTo>
                    <a:pt x="460" y="676"/>
                  </a:lnTo>
                  <a:lnTo>
                    <a:pt x="460" y="678"/>
                  </a:lnTo>
                  <a:lnTo>
                    <a:pt x="460" y="679"/>
                  </a:lnTo>
                  <a:lnTo>
                    <a:pt x="460" y="681"/>
                  </a:lnTo>
                  <a:lnTo>
                    <a:pt x="457" y="681"/>
                  </a:lnTo>
                  <a:lnTo>
                    <a:pt x="459" y="683"/>
                  </a:lnTo>
                  <a:lnTo>
                    <a:pt x="457" y="683"/>
                  </a:lnTo>
                  <a:lnTo>
                    <a:pt x="455" y="683"/>
                  </a:lnTo>
                  <a:lnTo>
                    <a:pt x="455" y="686"/>
                  </a:lnTo>
                  <a:lnTo>
                    <a:pt x="447" y="686"/>
                  </a:lnTo>
                  <a:lnTo>
                    <a:pt x="447" y="684"/>
                  </a:lnTo>
                  <a:lnTo>
                    <a:pt x="447" y="686"/>
                  </a:lnTo>
                  <a:lnTo>
                    <a:pt x="444" y="684"/>
                  </a:lnTo>
                  <a:lnTo>
                    <a:pt x="442" y="684"/>
                  </a:lnTo>
                  <a:lnTo>
                    <a:pt x="442" y="683"/>
                  </a:lnTo>
                  <a:lnTo>
                    <a:pt x="442" y="684"/>
                  </a:lnTo>
                  <a:lnTo>
                    <a:pt x="440" y="683"/>
                  </a:lnTo>
                  <a:lnTo>
                    <a:pt x="439" y="681"/>
                  </a:lnTo>
                  <a:lnTo>
                    <a:pt x="437" y="681"/>
                  </a:lnTo>
                  <a:lnTo>
                    <a:pt x="437" y="679"/>
                  </a:lnTo>
                  <a:lnTo>
                    <a:pt x="437" y="678"/>
                  </a:lnTo>
                  <a:lnTo>
                    <a:pt x="439" y="678"/>
                  </a:lnTo>
                  <a:lnTo>
                    <a:pt x="439" y="676"/>
                  </a:lnTo>
                  <a:lnTo>
                    <a:pt x="437" y="676"/>
                  </a:lnTo>
                  <a:lnTo>
                    <a:pt x="437" y="674"/>
                  </a:lnTo>
                  <a:lnTo>
                    <a:pt x="437" y="673"/>
                  </a:lnTo>
                  <a:lnTo>
                    <a:pt x="432" y="669"/>
                  </a:lnTo>
                  <a:lnTo>
                    <a:pt x="429" y="671"/>
                  </a:lnTo>
                  <a:lnTo>
                    <a:pt x="425" y="669"/>
                  </a:lnTo>
                  <a:lnTo>
                    <a:pt x="425" y="671"/>
                  </a:lnTo>
                  <a:lnTo>
                    <a:pt x="419" y="661"/>
                  </a:lnTo>
                  <a:lnTo>
                    <a:pt x="417" y="659"/>
                  </a:lnTo>
                  <a:lnTo>
                    <a:pt x="414" y="659"/>
                  </a:lnTo>
                  <a:lnTo>
                    <a:pt x="415" y="658"/>
                  </a:lnTo>
                  <a:lnTo>
                    <a:pt x="412" y="658"/>
                  </a:lnTo>
                  <a:lnTo>
                    <a:pt x="410" y="658"/>
                  </a:lnTo>
                  <a:lnTo>
                    <a:pt x="410" y="659"/>
                  </a:lnTo>
                  <a:lnTo>
                    <a:pt x="409" y="661"/>
                  </a:lnTo>
                  <a:lnTo>
                    <a:pt x="405" y="661"/>
                  </a:lnTo>
                  <a:lnTo>
                    <a:pt x="400" y="664"/>
                  </a:lnTo>
                  <a:lnTo>
                    <a:pt x="398" y="666"/>
                  </a:lnTo>
                  <a:lnTo>
                    <a:pt x="395" y="669"/>
                  </a:lnTo>
                  <a:lnTo>
                    <a:pt x="393" y="668"/>
                  </a:lnTo>
                  <a:lnTo>
                    <a:pt x="392" y="669"/>
                  </a:lnTo>
                  <a:lnTo>
                    <a:pt x="390" y="669"/>
                  </a:lnTo>
                  <a:lnTo>
                    <a:pt x="390" y="671"/>
                  </a:lnTo>
                  <a:lnTo>
                    <a:pt x="390" y="669"/>
                  </a:lnTo>
                  <a:lnTo>
                    <a:pt x="388" y="668"/>
                  </a:lnTo>
                  <a:lnTo>
                    <a:pt x="385" y="668"/>
                  </a:lnTo>
                  <a:lnTo>
                    <a:pt x="383" y="666"/>
                  </a:lnTo>
                  <a:lnTo>
                    <a:pt x="387" y="664"/>
                  </a:lnTo>
                  <a:lnTo>
                    <a:pt x="383" y="663"/>
                  </a:lnTo>
                  <a:lnTo>
                    <a:pt x="383" y="656"/>
                  </a:lnTo>
                  <a:lnTo>
                    <a:pt x="385" y="654"/>
                  </a:lnTo>
                  <a:lnTo>
                    <a:pt x="383" y="649"/>
                  </a:lnTo>
                  <a:lnTo>
                    <a:pt x="378" y="646"/>
                  </a:lnTo>
                  <a:lnTo>
                    <a:pt x="378" y="644"/>
                  </a:lnTo>
                  <a:lnTo>
                    <a:pt x="375" y="641"/>
                  </a:lnTo>
                  <a:lnTo>
                    <a:pt x="375" y="633"/>
                  </a:lnTo>
                  <a:lnTo>
                    <a:pt x="373" y="633"/>
                  </a:lnTo>
                  <a:lnTo>
                    <a:pt x="372" y="629"/>
                  </a:lnTo>
                  <a:lnTo>
                    <a:pt x="368" y="628"/>
                  </a:lnTo>
                  <a:lnTo>
                    <a:pt x="368" y="629"/>
                  </a:lnTo>
                  <a:lnTo>
                    <a:pt x="368" y="631"/>
                  </a:lnTo>
                  <a:lnTo>
                    <a:pt x="367" y="629"/>
                  </a:lnTo>
                  <a:lnTo>
                    <a:pt x="367" y="628"/>
                  </a:lnTo>
                  <a:lnTo>
                    <a:pt x="368" y="628"/>
                  </a:lnTo>
                  <a:lnTo>
                    <a:pt x="368" y="626"/>
                  </a:lnTo>
                  <a:lnTo>
                    <a:pt x="367" y="623"/>
                  </a:lnTo>
                  <a:lnTo>
                    <a:pt x="365" y="621"/>
                  </a:lnTo>
                  <a:lnTo>
                    <a:pt x="367" y="621"/>
                  </a:lnTo>
                  <a:lnTo>
                    <a:pt x="363" y="618"/>
                  </a:lnTo>
                  <a:lnTo>
                    <a:pt x="362" y="618"/>
                  </a:lnTo>
                  <a:lnTo>
                    <a:pt x="360" y="619"/>
                  </a:lnTo>
                  <a:lnTo>
                    <a:pt x="357" y="619"/>
                  </a:lnTo>
                  <a:lnTo>
                    <a:pt x="355" y="621"/>
                  </a:lnTo>
                  <a:lnTo>
                    <a:pt x="353" y="621"/>
                  </a:lnTo>
                  <a:lnTo>
                    <a:pt x="352" y="619"/>
                  </a:lnTo>
                  <a:lnTo>
                    <a:pt x="355" y="616"/>
                  </a:lnTo>
                  <a:lnTo>
                    <a:pt x="352" y="613"/>
                  </a:lnTo>
                  <a:lnTo>
                    <a:pt x="347" y="613"/>
                  </a:lnTo>
                  <a:lnTo>
                    <a:pt x="345" y="609"/>
                  </a:lnTo>
                  <a:lnTo>
                    <a:pt x="343" y="609"/>
                  </a:lnTo>
                  <a:lnTo>
                    <a:pt x="343" y="607"/>
                  </a:lnTo>
                  <a:lnTo>
                    <a:pt x="343" y="604"/>
                  </a:lnTo>
                  <a:lnTo>
                    <a:pt x="347" y="602"/>
                  </a:lnTo>
                  <a:lnTo>
                    <a:pt x="347" y="601"/>
                  </a:lnTo>
                  <a:lnTo>
                    <a:pt x="345" y="597"/>
                  </a:lnTo>
                  <a:lnTo>
                    <a:pt x="342" y="597"/>
                  </a:lnTo>
                  <a:lnTo>
                    <a:pt x="338" y="597"/>
                  </a:lnTo>
                  <a:lnTo>
                    <a:pt x="340" y="597"/>
                  </a:lnTo>
                  <a:lnTo>
                    <a:pt x="338" y="599"/>
                  </a:lnTo>
                  <a:lnTo>
                    <a:pt x="335" y="597"/>
                  </a:lnTo>
                  <a:lnTo>
                    <a:pt x="333" y="601"/>
                  </a:lnTo>
                  <a:lnTo>
                    <a:pt x="332" y="601"/>
                  </a:lnTo>
                  <a:lnTo>
                    <a:pt x="330" y="601"/>
                  </a:lnTo>
                  <a:lnTo>
                    <a:pt x="328" y="604"/>
                  </a:lnTo>
                  <a:lnTo>
                    <a:pt x="327" y="602"/>
                  </a:lnTo>
                  <a:lnTo>
                    <a:pt x="325" y="601"/>
                  </a:lnTo>
                  <a:lnTo>
                    <a:pt x="323" y="599"/>
                  </a:lnTo>
                  <a:lnTo>
                    <a:pt x="323" y="601"/>
                  </a:lnTo>
                  <a:lnTo>
                    <a:pt x="322" y="601"/>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57" name="Freeform 8">
              <a:extLst>
                <a:ext uri="{FF2B5EF4-FFF2-40B4-BE49-F238E27FC236}">
                  <a16:creationId xmlns:a16="http://schemas.microsoft.com/office/drawing/2014/main" id="{AE0B0E35-FE10-487E-96A3-255E9B6853CC}"/>
                </a:ext>
              </a:extLst>
            </p:cNvPr>
            <p:cNvSpPr>
              <a:spLocks/>
            </p:cNvSpPr>
            <p:nvPr/>
          </p:nvSpPr>
          <p:spPr bwMode="gray">
            <a:xfrm>
              <a:off x="2289175" y="2754313"/>
              <a:ext cx="1687513" cy="1757362"/>
            </a:xfrm>
            <a:custGeom>
              <a:avLst/>
              <a:gdLst/>
              <a:ahLst/>
              <a:cxnLst>
                <a:cxn ang="0">
                  <a:pos x="709" y="928"/>
                </a:cxn>
                <a:cxn ang="0">
                  <a:pos x="714" y="958"/>
                </a:cxn>
                <a:cxn ang="0">
                  <a:pos x="699" y="1016"/>
                </a:cxn>
                <a:cxn ang="0">
                  <a:pos x="694" y="1085"/>
                </a:cxn>
                <a:cxn ang="0">
                  <a:pos x="648" y="1085"/>
                </a:cxn>
                <a:cxn ang="0">
                  <a:pos x="588" y="1096"/>
                </a:cxn>
                <a:cxn ang="0">
                  <a:pos x="510" y="1033"/>
                </a:cxn>
                <a:cxn ang="0">
                  <a:pos x="458" y="1045"/>
                </a:cxn>
                <a:cxn ang="0">
                  <a:pos x="391" y="1045"/>
                </a:cxn>
                <a:cxn ang="0">
                  <a:pos x="347" y="991"/>
                </a:cxn>
                <a:cxn ang="0">
                  <a:pos x="337" y="928"/>
                </a:cxn>
                <a:cxn ang="0">
                  <a:pos x="329" y="861"/>
                </a:cxn>
                <a:cxn ang="0">
                  <a:pos x="324" y="811"/>
                </a:cxn>
                <a:cxn ang="0">
                  <a:pos x="378" y="817"/>
                </a:cxn>
                <a:cxn ang="0">
                  <a:pos x="368" y="747"/>
                </a:cxn>
                <a:cxn ang="0">
                  <a:pos x="319" y="693"/>
                </a:cxn>
                <a:cxn ang="0">
                  <a:pos x="277" y="702"/>
                </a:cxn>
                <a:cxn ang="0">
                  <a:pos x="274" y="623"/>
                </a:cxn>
                <a:cxn ang="0">
                  <a:pos x="200" y="555"/>
                </a:cxn>
                <a:cxn ang="0">
                  <a:pos x="150" y="546"/>
                </a:cxn>
                <a:cxn ang="0">
                  <a:pos x="75" y="535"/>
                </a:cxn>
                <a:cxn ang="0">
                  <a:pos x="10" y="505"/>
                </a:cxn>
                <a:cxn ang="0">
                  <a:pos x="25" y="456"/>
                </a:cxn>
                <a:cxn ang="0">
                  <a:pos x="28" y="416"/>
                </a:cxn>
                <a:cxn ang="0">
                  <a:pos x="51" y="369"/>
                </a:cxn>
                <a:cxn ang="0">
                  <a:pos x="71" y="337"/>
                </a:cxn>
                <a:cxn ang="0">
                  <a:pos x="50" y="294"/>
                </a:cxn>
                <a:cxn ang="0">
                  <a:pos x="87" y="239"/>
                </a:cxn>
                <a:cxn ang="0">
                  <a:pos x="115" y="217"/>
                </a:cxn>
                <a:cxn ang="0">
                  <a:pos x="105" y="178"/>
                </a:cxn>
                <a:cxn ang="0">
                  <a:pos x="175" y="125"/>
                </a:cxn>
                <a:cxn ang="0">
                  <a:pos x="239" y="153"/>
                </a:cxn>
                <a:cxn ang="0">
                  <a:pos x="312" y="160"/>
                </a:cxn>
                <a:cxn ang="0">
                  <a:pos x="357" y="117"/>
                </a:cxn>
                <a:cxn ang="0">
                  <a:pos x="418" y="78"/>
                </a:cxn>
                <a:cxn ang="0">
                  <a:pos x="456" y="70"/>
                </a:cxn>
                <a:cxn ang="0">
                  <a:pos x="516" y="51"/>
                </a:cxn>
                <a:cxn ang="0">
                  <a:pos x="595" y="21"/>
                </a:cxn>
                <a:cxn ang="0">
                  <a:pos x="645" y="18"/>
                </a:cxn>
                <a:cxn ang="0">
                  <a:pos x="667" y="68"/>
                </a:cxn>
                <a:cxn ang="0">
                  <a:pos x="659" y="90"/>
                </a:cxn>
                <a:cxn ang="0">
                  <a:pos x="672" y="147"/>
                </a:cxn>
                <a:cxn ang="0">
                  <a:pos x="725" y="194"/>
                </a:cxn>
                <a:cxn ang="0">
                  <a:pos x="730" y="224"/>
                </a:cxn>
                <a:cxn ang="0">
                  <a:pos x="754" y="262"/>
                </a:cxn>
                <a:cxn ang="0">
                  <a:pos x="821" y="277"/>
                </a:cxn>
                <a:cxn ang="0">
                  <a:pos x="822" y="299"/>
                </a:cxn>
                <a:cxn ang="0">
                  <a:pos x="878" y="317"/>
                </a:cxn>
                <a:cxn ang="0">
                  <a:pos x="873" y="392"/>
                </a:cxn>
                <a:cxn ang="0">
                  <a:pos x="903" y="478"/>
                </a:cxn>
                <a:cxn ang="0">
                  <a:pos x="951" y="505"/>
                </a:cxn>
                <a:cxn ang="0">
                  <a:pos x="1026" y="523"/>
                </a:cxn>
                <a:cxn ang="0">
                  <a:pos x="1045" y="591"/>
                </a:cxn>
                <a:cxn ang="0">
                  <a:pos x="1000" y="630"/>
                </a:cxn>
                <a:cxn ang="0">
                  <a:pos x="934" y="632"/>
                </a:cxn>
                <a:cxn ang="0">
                  <a:pos x="886" y="642"/>
                </a:cxn>
                <a:cxn ang="0">
                  <a:pos x="831" y="663"/>
                </a:cxn>
                <a:cxn ang="0">
                  <a:pos x="732" y="680"/>
                </a:cxn>
                <a:cxn ang="0">
                  <a:pos x="714" y="744"/>
                </a:cxn>
                <a:cxn ang="0">
                  <a:pos x="720" y="774"/>
                </a:cxn>
                <a:cxn ang="0">
                  <a:pos x="714" y="819"/>
                </a:cxn>
                <a:cxn ang="0">
                  <a:pos x="664" y="827"/>
                </a:cxn>
              </a:cxnLst>
              <a:rect l="0" t="0" r="r" b="b"/>
              <a:pathLst>
                <a:path w="1063" h="1107">
                  <a:moveTo>
                    <a:pt x="648" y="841"/>
                  </a:moveTo>
                  <a:lnTo>
                    <a:pt x="654" y="844"/>
                  </a:lnTo>
                  <a:lnTo>
                    <a:pt x="657" y="846"/>
                  </a:lnTo>
                  <a:lnTo>
                    <a:pt x="659" y="852"/>
                  </a:lnTo>
                  <a:lnTo>
                    <a:pt x="662" y="857"/>
                  </a:lnTo>
                  <a:lnTo>
                    <a:pt x="670" y="862"/>
                  </a:lnTo>
                  <a:lnTo>
                    <a:pt x="685" y="866"/>
                  </a:lnTo>
                  <a:lnTo>
                    <a:pt x="687" y="866"/>
                  </a:lnTo>
                  <a:lnTo>
                    <a:pt x="694" y="862"/>
                  </a:lnTo>
                  <a:lnTo>
                    <a:pt x="695" y="862"/>
                  </a:lnTo>
                  <a:lnTo>
                    <a:pt x="700" y="862"/>
                  </a:lnTo>
                  <a:lnTo>
                    <a:pt x="704" y="864"/>
                  </a:lnTo>
                  <a:lnTo>
                    <a:pt x="707" y="869"/>
                  </a:lnTo>
                  <a:lnTo>
                    <a:pt x="707" y="872"/>
                  </a:lnTo>
                  <a:lnTo>
                    <a:pt x="707" y="874"/>
                  </a:lnTo>
                  <a:lnTo>
                    <a:pt x="707" y="876"/>
                  </a:lnTo>
                  <a:lnTo>
                    <a:pt x="712" y="886"/>
                  </a:lnTo>
                  <a:lnTo>
                    <a:pt x="712" y="891"/>
                  </a:lnTo>
                  <a:lnTo>
                    <a:pt x="712" y="894"/>
                  </a:lnTo>
                  <a:lnTo>
                    <a:pt x="712" y="899"/>
                  </a:lnTo>
                  <a:lnTo>
                    <a:pt x="715" y="903"/>
                  </a:lnTo>
                  <a:lnTo>
                    <a:pt x="719" y="904"/>
                  </a:lnTo>
                  <a:lnTo>
                    <a:pt x="719" y="906"/>
                  </a:lnTo>
                  <a:lnTo>
                    <a:pt x="715" y="911"/>
                  </a:lnTo>
                  <a:lnTo>
                    <a:pt x="714" y="914"/>
                  </a:lnTo>
                  <a:lnTo>
                    <a:pt x="714" y="916"/>
                  </a:lnTo>
                  <a:lnTo>
                    <a:pt x="714" y="918"/>
                  </a:lnTo>
                  <a:lnTo>
                    <a:pt x="712" y="921"/>
                  </a:lnTo>
                  <a:lnTo>
                    <a:pt x="712" y="923"/>
                  </a:lnTo>
                  <a:lnTo>
                    <a:pt x="709" y="928"/>
                  </a:lnTo>
                  <a:lnTo>
                    <a:pt x="709" y="929"/>
                  </a:lnTo>
                  <a:lnTo>
                    <a:pt x="707" y="929"/>
                  </a:lnTo>
                  <a:lnTo>
                    <a:pt x="709" y="928"/>
                  </a:lnTo>
                  <a:lnTo>
                    <a:pt x="707" y="926"/>
                  </a:lnTo>
                  <a:lnTo>
                    <a:pt x="705" y="926"/>
                  </a:lnTo>
                  <a:lnTo>
                    <a:pt x="707" y="926"/>
                  </a:lnTo>
                  <a:lnTo>
                    <a:pt x="702" y="924"/>
                  </a:lnTo>
                  <a:lnTo>
                    <a:pt x="699" y="924"/>
                  </a:lnTo>
                  <a:lnTo>
                    <a:pt x="697" y="928"/>
                  </a:lnTo>
                  <a:lnTo>
                    <a:pt x="695" y="928"/>
                  </a:lnTo>
                  <a:lnTo>
                    <a:pt x="694" y="929"/>
                  </a:lnTo>
                  <a:lnTo>
                    <a:pt x="694" y="931"/>
                  </a:lnTo>
                  <a:lnTo>
                    <a:pt x="689" y="931"/>
                  </a:lnTo>
                  <a:lnTo>
                    <a:pt x="689" y="934"/>
                  </a:lnTo>
                  <a:lnTo>
                    <a:pt x="689" y="936"/>
                  </a:lnTo>
                  <a:lnTo>
                    <a:pt x="687" y="936"/>
                  </a:lnTo>
                  <a:lnTo>
                    <a:pt x="690" y="941"/>
                  </a:lnTo>
                  <a:lnTo>
                    <a:pt x="694" y="939"/>
                  </a:lnTo>
                  <a:lnTo>
                    <a:pt x="694" y="938"/>
                  </a:lnTo>
                  <a:lnTo>
                    <a:pt x="695" y="938"/>
                  </a:lnTo>
                  <a:lnTo>
                    <a:pt x="697" y="943"/>
                  </a:lnTo>
                  <a:lnTo>
                    <a:pt x="700" y="948"/>
                  </a:lnTo>
                  <a:lnTo>
                    <a:pt x="702" y="946"/>
                  </a:lnTo>
                  <a:lnTo>
                    <a:pt x="705" y="946"/>
                  </a:lnTo>
                  <a:lnTo>
                    <a:pt x="705" y="948"/>
                  </a:lnTo>
                  <a:lnTo>
                    <a:pt x="707" y="944"/>
                  </a:lnTo>
                  <a:lnTo>
                    <a:pt x="709" y="946"/>
                  </a:lnTo>
                  <a:lnTo>
                    <a:pt x="710" y="949"/>
                  </a:lnTo>
                  <a:lnTo>
                    <a:pt x="712" y="953"/>
                  </a:lnTo>
                  <a:lnTo>
                    <a:pt x="714" y="958"/>
                  </a:lnTo>
                  <a:lnTo>
                    <a:pt x="712" y="958"/>
                  </a:lnTo>
                  <a:lnTo>
                    <a:pt x="705" y="963"/>
                  </a:lnTo>
                  <a:lnTo>
                    <a:pt x="705" y="964"/>
                  </a:lnTo>
                  <a:lnTo>
                    <a:pt x="709" y="966"/>
                  </a:lnTo>
                  <a:lnTo>
                    <a:pt x="707" y="968"/>
                  </a:lnTo>
                  <a:lnTo>
                    <a:pt x="705" y="968"/>
                  </a:lnTo>
                  <a:lnTo>
                    <a:pt x="707" y="969"/>
                  </a:lnTo>
                  <a:lnTo>
                    <a:pt x="705" y="974"/>
                  </a:lnTo>
                  <a:lnTo>
                    <a:pt x="705" y="979"/>
                  </a:lnTo>
                  <a:lnTo>
                    <a:pt x="702" y="979"/>
                  </a:lnTo>
                  <a:lnTo>
                    <a:pt x="700" y="979"/>
                  </a:lnTo>
                  <a:lnTo>
                    <a:pt x="700" y="981"/>
                  </a:lnTo>
                  <a:lnTo>
                    <a:pt x="697" y="983"/>
                  </a:lnTo>
                  <a:lnTo>
                    <a:pt x="699" y="984"/>
                  </a:lnTo>
                  <a:lnTo>
                    <a:pt x="702" y="984"/>
                  </a:lnTo>
                  <a:lnTo>
                    <a:pt x="707" y="984"/>
                  </a:lnTo>
                  <a:lnTo>
                    <a:pt x="709" y="983"/>
                  </a:lnTo>
                  <a:lnTo>
                    <a:pt x="710" y="984"/>
                  </a:lnTo>
                  <a:lnTo>
                    <a:pt x="709" y="988"/>
                  </a:lnTo>
                  <a:lnTo>
                    <a:pt x="705" y="989"/>
                  </a:lnTo>
                  <a:lnTo>
                    <a:pt x="705" y="993"/>
                  </a:lnTo>
                  <a:lnTo>
                    <a:pt x="705" y="994"/>
                  </a:lnTo>
                  <a:lnTo>
                    <a:pt x="704" y="996"/>
                  </a:lnTo>
                  <a:lnTo>
                    <a:pt x="702" y="998"/>
                  </a:lnTo>
                  <a:lnTo>
                    <a:pt x="700" y="1001"/>
                  </a:lnTo>
                  <a:lnTo>
                    <a:pt x="700" y="1006"/>
                  </a:lnTo>
                  <a:lnTo>
                    <a:pt x="704" y="1010"/>
                  </a:lnTo>
                  <a:lnTo>
                    <a:pt x="702" y="1015"/>
                  </a:lnTo>
                  <a:lnTo>
                    <a:pt x="700" y="1016"/>
                  </a:lnTo>
                  <a:lnTo>
                    <a:pt x="699" y="1016"/>
                  </a:lnTo>
                  <a:lnTo>
                    <a:pt x="699" y="1020"/>
                  </a:lnTo>
                  <a:lnTo>
                    <a:pt x="695" y="1025"/>
                  </a:lnTo>
                  <a:lnTo>
                    <a:pt x="695" y="1028"/>
                  </a:lnTo>
                  <a:lnTo>
                    <a:pt x="695" y="1033"/>
                  </a:lnTo>
                  <a:lnTo>
                    <a:pt x="697" y="1033"/>
                  </a:lnTo>
                  <a:lnTo>
                    <a:pt x="697" y="1035"/>
                  </a:lnTo>
                  <a:lnTo>
                    <a:pt x="697" y="1036"/>
                  </a:lnTo>
                  <a:lnTo>
                    <a:pt x="700" y="1036"/>
                  </a:lnTo>
                  <a:lnTo>
                    <a:pt x="700" y="1040"/>
                  </a:lnTo>
                  <a:lnTo>
                    <a:pt x="702" y="1040"/>
                  </a:lnTo>
                  <a:lnTo>
                    <a:pt x="704" y="1043"/>
                  </a:lnTo>
                  <a:lnTo>
                    <a:pt x="704" y="1046"/>
                  </a:lnTo>
                  <a:lnTo>
                    <a:pt x="700" y="1046"/>
                  </a:lnTo>
                  <a:lnTo>
                    <a:pt x="700" y="1048"/>
                  </a:lnTo>
                  <a:lnTo>
                    <a:pt x="700" y="1050"/>
                  </a:lnTo>
                  <a:lnTo>
                    <a:pt x="700" y="1051"/>
                  </a:lnTo>
                  <a:lnTo>
                    <a:pt x="699" y="1055"/>
                  </a:lnTo>
                  <a:lnTo>
                    <a:pt x="697" y="1055"/>
                  </a:lnTo>
                  <a:lnTo>
                    <a:pt x="697" y="1058"/>
                  </a:lnTo>
                  <a:lnTo>
                    <a:pt x="697" y="1063"/>
                  </a:lnTo>
                  <a:lnTo>
                    <a:pt x="697" y="1066"/>
                  </a:lnTo>
                  <a:lnTo>
                    <a:pt x="697" y="1070"/>
                  </a:lnTo>
                  <a:lnTo>
                    <a:pt x="699" y="1071"/>
                  </a:lnTo>
                  <a:lnTo>
                    <a:pt x="697" y="1075"/>
                  </a:lnTo>
                  <a:lnTo>
                    <a:pt x="697" y="1078"/>
                  </a:lnTo>
                  <a:lnTo>
                    <a:pt x="700" y="1081"/>
                  </a:lnTo>
                  <a:lnTo>
                    <a:pt x="699" y="1083"/>
                  </a:lnTo>
                  <a:lnTo>
                    <a:pt x="697" y="1081"/>
                  </a:lnTo>
                  <a:lnTo>
                    <a:pt x="694" y="1081"/>
                  </a:lnTo>
                  <a:lnTo>
                    <a:pt x="694" y="1085"/>
                  </a:lnTo>
                  <a:lnTo>
                    <a:pt x="695" y="1085"/>
                  </a:lnTo>
                  <a:lnTo>
                    <a:pt x="694" y="1086"/>
                  </a:lnTo>
                  <a:lnTo>
                    <a:pt x="694" y="1088"/>
                  </a:lnTo>
                  <a:lnTo>
                    <a:pt x="692" y="1088"/>
                  </a:lnTo>
                  <a:lnTo>
                    <a:pt x="690" y="1090"/>
                  </a:lnTo>
                  <a:lnTo>
                    <a:pt x="692" y="1091"/>
                  </a:lnTo>
                  <a:lnTo>
                    <a:pt x="692" y="1093"/>
                  </a:lnTo>
                  <a:lnTo>
                    <a:pt x="690" y="1093"/>
                  </a:lnTo>
                  <a:lnTo>
                    <a:pt x="687" y="1093"/>
                  </a:lnTo>
                  <a:lnTo>
                    <a:pt x="687" y="1095"/>
                  </a:lnTo>
                  <a:lnTo>
                    <a:pt x="685" y="1095"/>
                  </a:lnTo>
                  <a:lnTo>
                    <a:pt x="682" y="1093"/>
                  </a:lnTo>
                  <a:lnTo>
                    <a:pt x="680" y="1090"/>
                  </a:lnTo>
                  <a:lnTo>
                    <a:pt x="679" y="1091"/>
                  </a:lnTo>
                  <a:lnTo>
                    <a:pt x="677" y="1093"/>
                  </a:lnTo>
                  <a:lnTo>
                    <a:pt x="672" y="1093"/>
                  </a:lnTo>
                  <a:lnTo>
                    <a:pt x="672" y="1091"/>
                  </a:lnTo>
                  <a:lnTo>
                    <a:pt x="670" y="1090"/>
                  </a:lnTo>
                  <a:lnTo>
                    <a:pt x="669" y="1083"/>
                  </a:lnTo>
                  <a:lnTo>
                    <a:pt x="667" y="1081"/>
                  </a:lnTo>
                  <a:lnTo>
                    <a:pt x="665" y="1081"/>
                  </a:lnTo>
                  <a:lnTo>
                    <a:pt x="664" y="1078"/>
                  </a:lnTo>
                  <a:lnTo>
                    <a:pt x="657" y="1081"/>
                  </a:lnTo>
                  <a:lnTo>
                    <a:pt x="654" y="1078"/>
                  </a:lnTo>
                  <a:lnTo>
                    <a:pt x="650" y="1080"/>
                  </a:lnTo>
                  <a:lnTo>
                    <a:pt x="647" y="1078"/>
                  </a:lnTo>
                  <a:lnTo>
                    <a:pt x="647" y="1080"/>
                  </a:lnTo>
                  <a:lnTo>
                    <a:pt x="650" y="1081"/>
                  </a:lnTo>
                  <a:lnTo>
                    <a:pt x="652" y="1083"/>
                  </a:lnTo>
                  <a:lnTo>
                    <a:pt x="648" y="1085"/>
                  </a:lnTo>
                  <a:lnTo>
                    <a:pt x="647" y="1083"/>
                  </a:lnTo>
                  <a:lnTo>
                    <a:pt x="640" y="1086"/>
                  </a:lnTo>
                  <a:lnTo>
                    <a:pt x="637" y="1086"/>
                  </a:lnTo>
                  <a:lnTo>
                    <a:pt x="632" y="1086"/>
                  </a:lnTo>
                  <a:lnTo>
                    <a:pt x="630" y="1090"/>
                  </a:lnTo>
                  <a:lnTo>
                    <a:pt x="628" y="1091"/>
                  </a:lnTo>
                  <a:lnTo>
                    <a:pt x="627" y="1086"/>
                  </a:lnTo>
                  <a:lnTo>
                    <a:pt x="625" y="1086"/>
                  </a:lnTo>
                  <a:lnTo>
                    <a:pt x="625" y="1085"/>
                  </a:lnTo>
                  <a:lnTo>
                    <a:pt x="623" y="1085"/>
                  </a:lnTo>
                  <a:lnTo>
                    <a:pt x="623" y="1086"/>
                  </a:lnTo>
                  <a:lnTo>
                    <a:pt x="620" y="1086"/>
                  </a:lnTo>
                  <a:lnTo>
                    <a:pt x="618" y="1086"/>
                  </a:lnTo>
                  <a:lnTo>
                    <a:pt x="618" y="1088"/>
                  </a:lnTo>
                  <a:lnTo>
                    <a:pt x="615" y="1091"/>
                  </a:lnTo>
                  <a:lnTo>
                    <a:pt x="620" y="1095"/>
                  </a:lnTo>
                  <a:lnTo>
                    <a:pt x="613" y="1095"/>
                  </a:lnTo>
                  <a:lnTo>
                    <a:pt x="612" y="1096"/>
                  </a:lnTo>
                  <a:lnTo>
                    <a:pt x="617" y="1098"/>
                  </a:lnTo>
                  <a:lnTo>
                    <a:pt x="615" y="1098"/>
                  </a:lnTo>
                  <a:lnTo>
                    <a:pt x="613" y="1100"/>
                  </a:lnTo>
                  <a:lnTo>
                    <a:pt x="612" y="1101"/>
                  </a:lnTo>
                  <a:lnTo>
                    <a:pt x="615" y="1101"/>
                  </a:lnTo>
                  <a:lnTo>
                    <a:pt x="610" y="1103"/>
                  </a:lnTo>
                  <a:lnTo>
                    <a:pt x="605" y="1107"/>
                  </a:lnTo>
                  <a:lnTo>
                    <a:pt x="600" y="1101"/>
                  </a:lnTo>
                  <a:lnTo>
                    <a:pt x="597" y="1100"/>
                  </a:lnTo>
                  <a:lnTo>
                    <a:pt x="597" y="1098"/>
                  </a:lnTo>
                  <a:lnTo>
                    <a:pt x="592" y="1098"/>
                  </a:lnTo>
                  <a:lnTo>
                    <a:pt x="588" y="1096"/>
                  </a:lnTo>
                  <a:lnTo>
                    <a:pt x="590" y="1096"/>
                  </a:lnTo>
                  <a:lnTo>
                    <a:pt x="583" y="1093"/>
                  </a:lnTo>
                  <a:lnTo>
                    <a:pt x="583" y="1086"/>
                  </a:lnTo>
                  <a:lnTo>
                    <a:pt x="580" y="1086"/>
                  </a:lnTo>
                  <a:lnTo>
                    <a:pt x="580" y="1083"/>
                  </a:lnTo>
                  <a:lnTo>
                    <a:pt x="578" y="1083"/>
                  </a:lnTo>
                  <a:lnTo>
                    <a:pt x="575" y="1083"/>
                  </a:lnTo>
                  <a:lnTo>
                    <a:pt x="577" y="1076"/>
                  </a:lnTo>
                  <a:lnTo>
                    <a:pt x="575" y="1076"/>
                  </a:lnTo>
                  <a:lnTo>
                    <a:pt x="575" y="1075"/>
                  </a:lnTo>
                  <a:lnTo>
                    <a:pt x="565" y="1075"/>
                  </a:lnTo>
                  <a:lnTo>
                    <a:pt x="541" y="1076"/>
                  </a:lnTo>
                  <a:lnTo>
                    <a:pt x="540" y="1078"/>
                  </a:lnTo>
                  <a:lnTo>
                    <a:pt x="538" y="1076"/>
                  </a:lnTo>
                  <a:lnTo>
                    <a:pt x="520" y="1076"/>
                  </a:lnTo>
                  <a:lnTo>
                    <a:pt x="521" y="1075"/>
                  </a:lnTo>
                  <a:lnTo>
                    <a:pt x="518" y="1073"/>
                  </a:lnTo>
                  <a:lnTo>
                    <a:pt x="520" y="1066"/>
                  </a:lnTo>
                  <a:lnTo>
                    <a:pt x="523" y="1066"/>
                  </a:lnTo>
                  <a:lnTo>
                    <a:pt x="521" y="1061"/>
                  </a:lnTo>
                  <a:lnTo>
                    <a:pt x="521" y="1056"/>
                  </a:lnTo>
                  <a:lnTo>
                    <a:pt x="523" y="1056"/>
                  </a:lnTo>
                  <a:lnTo>
                    <a:pt x="523" y="1055"/>
                  </a:lnTo>
                  <a:lnTo>
                    <a:pt x="515" y="1055"/>
                  </a:lnTo>
                  <a:lnTo>
                    <a:pt x="515" y="1053"/>
                  </a:lnTo>
                  <a:lnTo>
                    <a:pt x="513" y="1053"/>
                  </a:lnTo>
                  <a:lnTo>
                    <a:pt x="513" y="1050"/>
                  </a:lnTo>
                  <a:lnTo>
                    <a:pt x="503" y="1045"/>
                  </a:lnTo>
                  <a:lnTo>
                    <a:pt x="506" y="1040"/>
                  </a:lnTo>
                  <a:lnTo>
                    <a:pt x="510" y="1033"/>
                  </a:lnTo>
                  <a:lnTo>
                    <a:pt x="511" y="1030"/>
                  </a:lnTo>
                  <a:lnTo>
                    <a:pt x="511" y="1028"/>
                  </a:lnTo>
                  <a:lnTo>
                    <a:pt x="508" y="1028"/>
                  </a:lnTo>
                  <a:lnTo>
                    <a:pt x="508" y="1025"/>
                  </a:lnTo>
                  <a:lnTo>
                    <a:pt x="508" y="1023"/>
                  </a:lnTo>
                  <a:lnTo>
                    <a:pt x="498" y="1020"/>
                  </a:lnTo>
                  <a:lnTo>
                    <a:pt x="496" y="1021"/>
                  </a:lnTo>
                  <a:lnTo>
                    <a:pt x="500" y="1025"/>
                  </a:lnTo>
                  <a:lnTo>
                    <a:pt x="498" y="1031"/>
                  </a:lnTo>
                  <a:lnTo>
                    <a:pt x="498" y="1035"/>
                  </a:lnTo>
                  <a:lnTo>
                    <a:pt x="495" y="1043"/>
                  </a:lnTo>
                  <a:lnTo>
                    <a:pt x="491" y="1043"/>
                  </a:lnTo>
                  <a:lnTo>
                    <a:pt x="488" y="1043"/>
                  </a:lnTo>
                  <a:lnTo>
                    <a:pt x="485" y="1043"/>
                  </a:lnTo>
                  <a:lnTo>
                    <a:pt x="483" y="1045"/>
                  </a:lnTo>
                  <a:lnTo>
                    <a:pt x="485" y="1045"/>
                  </a:lnTo>
                  <a:lnTo>
                    <a:pt x="486" y="1046"/>
                  </a:lnTo>
                  <a:lnTo>
                    <a:pt x="478" y="1048"/>
                  </a:lnTo>
                  <a:lnTo>
                    <a:pt x="476" y="1048"/>
                  </a:lnTo>
                  <a:lnTo>
                    <a:pt x="478" y="1046"/>
                  </a:lnTo>
                  <a:lnTo>
                    <a:pt x="476" y="1045"/>
                  </a:lnTo>
                  <a:lnTo>
                    <a:pt x="478" y="1041"/>
                  </a:lnTo>
                  <a:lnTo>
                    <a:pt x="475" y="1040"/>
                  </a:lnTo>
                  <a:lnTo>
                    <a:pt x="470" y="1046"/>
                  </a:lnTo>
                  <a:lnTo>
                    <a:pt x="468" y="1045"/>
                  </a:lnTo>
                  <a:lnTo>
                    <a:pt x="466" y="1045"/>
                  </a:lnTo>
                  <a:lnTo>
                    <a:pt x="465" y="1050"/>
                  </a:lnTo>
                  <a:lnTo>
                    <a:pt x="461" y="1048"/>
                  </a:lnTo>
                  <a:lnTo>
                    <a:pt x="461" y="1046"/>
                  </a:lnTo>
                  <a:lnTo>
                    <a:pt x="458" y="1045"/>
                  </a:lnTo>
                  <a:lnTo>
                    <a:pt x="459" y="1043"/>
                  </a:lnTo>
                  <a:lnTo>
                    <a:pt x="449" y="1036"/>
                  </a:lnTo>
                  <a:lnTo>
                    <a:pt x="444" y="1045"/>
                  </a:lnTo>
                  <a:lnTo>
                    <a:pt x="446" y="1046"/>
                  </a:lnTo>
                  <a:lnTo>
                    <a:pt x="449" y="1050"/>
                  </a:lnTo>
                  <a:lnTo>
                    <a:pt x="449" y="1051"/>
                  </a:lnTo>
                  <a:lnTo>
                    <a:pt x="449" y="1053"/>
                  </a:lnTo>
                  <a:lnTo>
                    <a:pt x="444" y="1055"/>
                  </a:lnTo>
                  <a:lnTo>
                    <a:pt x="444" y="1053"/>
                  </a:lnTo>
                  <a:lnTo>
                    <a:pt x="439" y="1050"/>
                  </a:lnTo>
                  <a:lnTo>
                    <a:pt x="439" y="1051"/>
                  </a:lnTo>
                  <a:lnTo>
                    <a:pt x="441" y="1051"/>
                  </a:lnTo>
                  <a:lnTo>
                    <a:pt x="439" y="1053"/>
                  </a:lnTo>
                  <a:lnTo>
                    <a:pt x="439" y="1056"/>
                  </a:lnTo>
                  <a:lnTo>
                    <a:pt x="438" y="1056"/>
                  </a:lnTo>
                  <a:lnTo>
                    <a:pt x="434" y="1055"/>
                  </a:lnTo>
                  <a:lnTo>
                    <a:pt x="434" y="1053"/>
                  </a:lnTo>
                  <a:lnTo>
                    <a:pt x="431" y="1055"/>
                  </a:lnTo>
                  <a:lnTo>
                    <a:pt x="431" y="1050"/>
                  </a:lnTo>
                  <a:lnTo>
                    <a:pt x="419" y="1045"/>
                  </a:lnTo>
                  <a:lnTo>
                    <a:pt x="418" y="1048"/>
                  </a:lnTo>
                  <a:lnTo>
                    <a:pt x="416" y="1046"/>
                  </a:lnTo>
                  <a:lnTo>
                    <a:pt x="414" y="1046"/>
                  </a:lnTo>
                  <a:lnTo>
                    <a:pt x="416" y="1043"/>
                  </a:lnTo>
                  <a:lnTo>
                    <a:pt x="403" y="1036"/>
                  </a:lnTo>
                  <a:lnTo>
                    <a:pt x="401" y="1036"/>
                  </a:lnTo>
                  <a:lnTo>
                    <a:pt x="399" y="1038"/>
                  </a:lnTo>
                  <a:lnTo>
                    <a:pt x="394" y="1046"/>
                  </a:lnTo>
                  <a:lnTo>
                    <a:pt x="393" y="1046"/>
                  </a:lnTo>
                  <a:lnTo>
                    <a:pt x="391" y="1045"/>
                  </a:lnTo>
                  <a:lnTo>
                    <a:pt x="393" y="1043"/>
                  </a:lnTo>
                  <a:lnTo>
                    <a:pt x="391" y="1040"/>
                  </a:lnTo>
                  <a:lnTo>
                    <a:pt x="391" y="1036"/>
                  </a:lnTo>
                  <a:lnTo>
                    <a:pt x="393" y="1035"/>
                  </a:lnTo>
                  <a:lnTo>
                    <a:pt x="396" y="1033"/>
                  </a:lnTo>
                  <a:lnTo>
                    <a:pt x="396" y="1031"/>
                  </a:lnTo>
                  <a:lnTo>
                    <a:pt x="396" y="1026"/>
                  </a:lnTo>
                  <a:lnTo>
                    <a:pt x="393" y="1025"/>
                  </a:lnTo>
                  <a:lnTo>
                    <a:pt x="389" y="1021"/>
                  </a:lnTo>
                  <a:lnTo>
                    <a:pt x="389" y="1020"/>
                  </a:lnTo>
                  <a:lnTo>
                    <a:pt x="384" y="1016"/>
                  </a:lnTo>
                  <a:lnTo>
                    <a:pt x="381" y="1016"/>
                  </a:lnTo>
                  <a:lnTo>
                    <a:pt x="378" y="1013"/>
                  </a:lnTo>
                  <a:lnTo>
                    <a:pt x="374" y="1011"/>
                  </a:lnTo>
                  <a:lnTo>
                    <a:pt x="373" y="1010"/>
                  </a:lnTo>
                  <a:lnTo>
                    <a:pt x="373" y="1006"/>
                  </a:lnTo>
                  <a:lnTo>
                    <a:pt x="371" y="1005"/>
                  </a:lnTo>
                  <a:lnTo>
                    <a:pt x="369" y="1005"/>
                  </a:lnTo>
                  <a:lnTo>
                    <a:pt x="362" y="1005"/>
                  </a:lnTo>
                  <a:lnTo>
                    <a:pt x="359" y="1008"/>
                  </a:lnTo>
                  <a:lnTo>
                    <a:pt x="356" y="1008"/>
                  </a:lnTo>
                  <a:lnTo>
                    <a:pt x="356" y="1003"/>
                  </a:lnTo>
                  <a:lnTo>
                    <a:pt x="352" y="1005"/>
                  </a:lnTo>
                  <a:lnTo>
                    <a:pt x="349" y="1006"/>
                  </a:lnTo>
                  <a:lnTo>
                    <a:pt x="346" y="1005"/>
                  </a:lnTo>
                  <a:lnTo>
                    <a:pt x="351" y="1001"/>
                  </a:lnTo>
                  <a:lnTo>
                    <a:pt x="347" y="998"/>
                  </a:lnTo>
                  <a:lnTo>
                    <a:pt x="352" y="991"/>
                  </a:lnTo>
                  <a:lnTo>
                    <a:pt x="349" y="988"/>
                  </a:lnTo>
                  <a:lnTo>
                    <a:pt x="347" y="991"/>
                  </a:lnTo>
                  <a:lnTo>
                    <a:pt x="341" y="986"/>
                  </a:lnTo>
                  <a:lnTo>
                    <a:pt x="339" y="983"/>
                  </a:lnTo>
                  <a:lnTo>
                    <a:pt x="339" y="978"/>
                  </a:lnTo>
                  <a:lnTo>
                    <a:pt x="341" y="976"/>
                  </a:lnTo>
                  <a:lnTo>
                    <a:pt x="342" y="976"/>
                  </a:lnTo>
                  <a:lnTo>
                    <a:pt x="342" y="974"/>
                  </a:lnTo>
                  <a:lnTo>
                    <a:pt x="346" y="974"/>
                  </a:lnTo>
                  <a:lnTo>
                    <a:pt x="346" y="973"/>
                  </a:lnTo>
                  <a:lnTo>
                    <a:pt x="342" y="966"/>
                  </a:lnTo>
                  <a:lnTo>
                    <a:pt x="332" y="966"/>
                  </a:lnTo>
                  <a:lnTo>
                    <a:pt x="331" y="964"/>
                  </a:lnTo>
                  <a:lnTo>
                    <a:pt x="322" y="963"/>
                  </a:lnTo>
                  <a:lnTo>
                    <a:pt x="321" y="958"/>
                  </a:lnTo>
                  <a:lnTo>
                    <a:pt x="319" y="958"/>
                  </a:lnTo>
                  <a:lnTo>
                    <a:pt x="319" y="954"/>
                  </a:lnTo>
                  <a:lnTo>
                    <a:pt x="319" y="953"/>
                  </a:lnTo>
                  <a:lnTo>
                    <a:pt x="321" y="949"/>
                  </a:lnTo>
                  <a:lnTo>
                    <a:pt x="321" y="946"/>
                  </a:lnTo>
                  <a:lnTo>
                    <a:pt x="324" y="941"/>
                  </a:lnTo>
                  <a:lnTo>
                    <a:pt x="324" y="939"/>
                  </a:lnTo>
                  <a:lnTo>
                    <a:pt x="326" y="938"/>
                  </a:lnTo>
                  <a:lnTo>
                    <a:pt x="326" y="933"/>
                  </a:lnTo>
                  <a:lnTo>
                    <a:pt x="327" y="931"/>
                  </a:lnTo>
                  <a:lnTo>
                    <a:pt x="329" y="931"/>
                  </a:lnTo>
                  <a:lnTo>
                    <a:pt x="327" y="931"/>
                  </a:lnTo>
                  <a:lnTo>
                    <a:pt x="329" y="933"/>
                  </a:lnTo>
                  <a:lnTo>
                    <a:pt x="334" y="933"/>
                  </a:lnTo>
                  <a:lnTo>
                    <a:pt x="336" y="931"/>
                  </a:lnTo>
                  <a:lnTo>
                    <a:pt x="337" y="929"/>
                  </a:lnTo>
                  <a:lnTo>
                    <a:pt x="337" y="928"/>
                  </a:lnTo>
                  <a:lnTo>
                    <a:pt x="339" y="926"/>
                  </a:lnTo>
                  <a:lnTo>
                    <a:pt x="337" y="923"/>
                  </a:lnTo>
                  <a:lnTo>
                    <a:pt x="337" y="921"/>
                  </a:lnTo>
                  <a:lnTo>
                    <a:pt x="337" y="919"/>
                  </a:lnTo>
                  <a:lnTo>
                    <a:pt x="341" y="918"/>
                  </a:lnTo>
                  <a:lnTo>
                    <a:pt x="341" y="916"/>
                  </a:lnTo>
                  <a:lnTo>
                    <a:pt x="344" y="914"/>
                  </a:lnTo>
                  <a:lnTo>
                    <a:pt x="347" y="911"/>
                  </a:lnTo>
                  <a:lnTo>
                    <a:pt x="349" y="909"/>
                  </a:lnTo>
                  <a:lnTo>
                    <a:pt x="351" y="909"/>
                  </a:lnTo>
                  <a:lnTo>
                    <a:pt x="349" y="908"/>
                  </a:lnTo>
                  <a:lnTo>
                    <a:pt x="347" y="906"/>
                  </a:lnTo>
                  <a:lnTo>
                    <a:pt x="349" y="901"/>
                  </a:lnTo>
                  <a:lnTo>
                    <a:pt x="347" y="901"/>
                  </a:lnTo>
                  <a:lnTo>
                    <a:pt x="346" y="887"/>
                  </a:lnTo>
                  <a:lnTo>
                    <a:pt x="341" y="891"/>
                  </a:lnTo>
                  <a:lnTo>
                    <a:pt x="339" y="891"/>
                  </a:lnTo>
                  <a:lnTo>
                    <a:pt x="339" y="892"/>
                  </a:lnTo>
                  <a:lnTo>
                    <a:pt x="336" y="892"/>
                  </a:lnTo>
                  <a:lnTo>
                    <a:pt x="332" y="892"/>
                  </a:lnTo>
                  <a:lnTo>
                    <a:pt x="329" y="891"/>
                  </a:lnTo>
                  <a:lnTo>
                    <a:pt x="327" y="891"/>
                  </a:lnTo>
                  <a:lnTo>
                    <a:pt x="327" y="884"/>
                  </a:lnTo>
                  <a:lnTo>
                    <a:pt x="329" y="877"/>
                  </a:lnTo>
                  <a:lnTo>
                    <a:pt x="329" y="874"/>
                  </a:lnTo>
                  <a:lnTo>
                    <a:pt x="331" y="871"/>
                  </a:lnTo>
                  <a:lnTo>
                    <a:pt x="332" y="869"/>
                  </a:lnTo>
                  <a:lnTo>
                    <a:pt x="332" y="866"/>
                  </a:lnTo>
                  <a:lnTo>
                    <a:pt x="329" y="862"/>
                  </a:lnTo>
                  <a:lnTo>
                    <a:pt x="329" y="861"/>
                  </a:lnTo>
                  <a:lnTo>
                    <a:pt x="324" y="861"/>
                  </a:lnTo>
                  <a:lnTo>
                    <a:pt x="322" y="859"/>
                  </a:lnTo>
                  <a:lnTo>
                    <a:pt x="324" y="856"/>
                  </a:lnTo>
                  <a:lnTo>
                    <a:pt x="322" y="851"/>
                  </a:lnTo>
                  <a:lnTo>
                    <a:pt x="321" y="849"/>
                  </a:lnTo>
                  <a:lnTo>
                    <a:pt x="319" y="847"/>
                  </a:lnTo>
                  <a:lnTo>
                    <a:pt x="317" y="846"/>
                  </a:lnTo>
                  <a:lnTo>
                    <a:pt x="319" y="846"/>
                  </a:lnTo>
                  <a:lnTo>
                    <a:pt x="321" y="844"/>
                  </a:lnTo>
                  <a:lnTo>
                    <a:pt x="319" y="841"/>
                  </a:lnTo>
                  <a:lnTo>
                    <a:pt x="319" y="839"/>
                  </a:lnTo>
                  <a:lnTo>
                    <a:pt x="319" y="836"/>
                  </a:lnTo>
                  <a:lnTo>
                    <a:pt x="317" y="836"/>
                  </a:lnTo>
                  <a:lnTo>
                    <a:pt x="317" y="832"/>
                  </a:lnTo>
                  <a:lnTo>
                    <a:pt x="314" y="832"/>
                  </a:lnTo>
                  <a:lnTo>
                    <a:pt x="314" y="834"/>
                  </a:lnTo>
                  <a:lnTo>
                    <a:pt x="311" y="832"/>
                  </a:lnTo>
                  <a:lnTo>
                    <a:pt x="309" y="831"/>
                  </a:lnTo>
                  <a:lnTo>
                    <a:pt x="312" y="827"/>
                  </a:lnTo>
                  <a:lnTo>
                    <a:pt x="312" y="826"/>
                  </a:lnTo>
                  <a:lnTo>
                    <a:pt x="311" y="824"/>
                  </a:lnTo>
                  <a:lnTo>
                    <a:pt x="311" y="822"/>
                  </a:lnTo>
                  <a:lnTo>
                    <a:pt x="312" y="821"/>
                  </a:lnTo>
                  <a:lnTo>
                    <a:pt x="312" y="817"/>
                  </a:lnTo>
                  <a:lnTo>
                    <a:pt x="314" y="816"/>
                  </a:lnTo>
                  <a:lnTo>
                    <a:pt x="316" y="816"/>
                  </a:lnTo>
                  <a:lnTo>
                    <a:pt x="321" y="814"/>
                  </a:lnTo>
                  <a:lnTo>
                    <a:pt x="324" y="812"/>
                  </a:lnTo>
                  <a:lnTo>
                    <a:pt x="326" y="811"/>
                  </a:lnTo>
                  <a:lnTo>
                    <a:pt x="324" y="811"/>
                  </a:lnTo>
                  <a:lnTo>
                    <a:pt x="324" y="809"/>
                  </a:lnTo>
                  <a:lnTo>
                    <a:pt x="326" y="811"/>
                  </a:lnTo>
                  <a:lnTo>
                    <a:pt x="327" y="811"/>
                  </a:lnTo>
                  <a:lnTo>
                    <a:pt x="327" y="809"/>
                  </a:lnTo>
                  <a:lnTo>
                    <a:pt x="327" y="807"/>
                  </a:lnTo>
                  <a:lnTo>
                    <a:pt x="329" y="807"/>
                  </a:lnTo>
                  <a:lnTo>
                    <a:pt x="332" y="806"/>
                  </a:lnTo>
                  <a:lnTo>
                    <a:pt x="332" y="807"/>
                  </a:lnTo>
                  <a:lnTo>
                    <a:pt x="336" y="811"/>
                  </a:lnTo>
                  <a:lnTo>
                    <a:pt x="337" y="811"/>
                  </a:lnTo>
                  <a:lnTo>
                    <a:pt x="337" y="812"/>
                  </a:lnTo>
                  <a:lnTo>
                    <a:pt x="341" y="811"/>
                  </a:lnTo>
                  <a:lnTo>
                    <a:pt x="344" y="811"/>
                  </a:lnTo>
                  <a:lnTo>
                    <a:pt x="344" y="814"/>
                  </a:lnTo>
                  <a:lnTo>
                    <a:pt x="346" y="814"/>
                  </a:lnTo>
                  <a:lnTo>
                    <a:pt x="344" y="816"/>
                  </a:lnTo>
                  <a:lnTo>
                    <a:pt x="346" y="816"/>
                  </a:lnTo>
                  <a:lnTo>
                    <a:pt x="346" y="814"/>
                  </a:lnTo>
                  <a:lnTo>
                    <a:pt x="349" y="814"/>
                  </a:lnTo>
                  <a:lnTo>
                    <a:pt x="349" y="817"/>
                  </a:lnTo>
                  <a:lnTo>
                    <a:pt x="361" y="821"/>
                  </a:lnTo>
                  <a:lnTo>
                    <a:pt x="364" y="821"/>
                  </a:lnTo>
                  <a:lnTo>
                    <a:pt x="368" y="824"/>
                  </a:lnTo>
                  <a:lnTo>
                    <a:pt x="368" y="822"/>
                  </a:lnTo>
                  <a:lnTo>
                    <a:pt x="374" y="824"/>
                  </a:lnTo>
                  <a:lnTo>
                    <a:pt x="374" y="822"/>
                  </a:lnTo>
                  <a:lnTo>
                    <a:pt x="374" y="819"/>
                  </a:lnTo>
                  <a:lnTo>
                    <a:pt x="374" y="817"/>
                  </a:lnTo>
                  <a:lnTo>
                    <a:pt x="376" y="817"/>
                  </a:lnTo>
                  <a:lnTo>
                    <a:pt x="378" y="817"/>
                  </a:lnTo>
                  <a:lnTo>
                    <a:pt x="378" y="814"/>
                  </a:lnTo>
                  <a:lnTo>
                    <a:pt x="383" y="814"/>
                  </a:lnTo>
                  <a:lnTo>
                    <a:pt x="384" y="806"/>
                  </a:lnTo>
                  <a:lnTo>
                    <a:pt x="384" y="801"/>
                  </a:lnTo>
                  <a:lnTo>
                    <a:pt x="383" y="799"/>
                  </a:lnTo>
                  <a:lnTo>
                    <a:pt x="383" y="797"/>
                  </a:lnTo>
                  <a:lnTo>
                    <a:pt x="384" y="794"/>
                  </a:lnTo>
                  <a:lnTo>
                    <a:pt x="381" y="790"/>
                  </a:lnTo>
                  <a:lnTo>
                    <a:pt x="379" y="790"/>
                  </a:lnTo>
                  <a:lnTo>
                    <a:pt x="379" y="787"/>
                  </a:lnTo>
                  <a:lnTo>
                    <a:pt x="374" y="785"/>
                  </a:lnTo>
                  <a:lnTo>
                    <a:pt x="373" y="785"/>
                  </a:lnTo>
                  <a:lnTo>
                    <a:pt x="369" y="784"/>
                  </a:lnTo>
                  <a:lnTo>
                    <a:pt x="364" y="784"/>
                  </a:lnTo>
                  <a:lnTo>
                    <a:pt x="364" y="777"/>
                  </a:lnTo>
                  <a:lnTo>
                    <a:pt x="366" y="775"/>
                  </a:lnTo>
                  <a:lnTo>
                    <a:pt x="368" y="774"/>
                  </a:lnTo>
                  <a:lnTo>
                    <a:pt x="366" y="770"/>
                  </a:lnTo>
                  <a:lnTo>
                    <a:pt x="364" y="770"/>
                  </a:lnTo>
                  <a:lnTo>
                    <a:pt x="364" y="767"/>
                  </a:lnTo>
                  <a:lnTo>
                    <a:pt x="362" y="764"/>
                  </a:lnTo>
                  <a:lnTo>
                    <a:pt x="362" y="755"/>
                  </a:lnTo>
                  <a:lnTo>
                    <a:pt x="357" y="755"/>
                  </a:lnTo>
                  <a:lnTo>
                    <a:pt x="356" y="752"/>
                  </a:lnTo>
                  <a:lnTo>
                    <a:pt x="357" y="750"/>
                  </a:lnTo>
                  <a:lnTo>
                    <a:pt x="362" y="750"/>
                  </a:lnTo>
                  <a:lnTo>
                    <a:pt x="371" y="752"/>
                  </a:lnTo>
                  <a:lnTo>
                    <a:pt x="374" y="750"/>
                  </a:lnTo>
                  <a:lnTo>
                    <a:pt x="374" y="747"/>
                  </a:lnTo>
                  <a:lnTo>
                    <a:pt x="368" y="747"/>
                  </a:lnTo>
                  <a:lnTo>
                    <a:pt x="368" y="742"/>
                  </a:lnTo>
                  <a:lnTo>
                    <a:pt x="369" y="739"/>
                  </a:lnTo>
                  <a:lnTo>
                    <a:pt x="366" y="739"/>
                  </a:lnTo>
                  <a:lnTo>
                    <a:pt x="366" y="734"/>
                  </a:lnTo>
                  <a:lnTo>
                    <a:pt x="364" y="730"/>
                  </a:lnTo>
                  <a:lnTo>
                    <a:pt x="364" y="729"/>
                  </a:lnTo>
                  <a:lnTo>
                    <a:pt x="361" y="729"/>
                  </a:lnTo>
                  <a:lnTo>
                    <a:pt x="359" y="727"/>
                  </a:lnTo>
                  <a:lnTo>
                    <a:pt x="359" y="722"/>
                  </a:lnTo>
                  <a:lnTo>
                    <a:pt x="357" y="722"/>
                  </a:lnTo>
                  <a:lnTo>
                    <a:pt x="351" y="720"/>
                  </a:lnTo>
                  <a:lnTo>
                    <a:pt x="346" y="719"/>
                  </a:lnTo>
                  <a:lnTo>
                    <a:pt x="342" y="719"/>
                  </a:lnTo>
                  <a:lnTo>
                    <a:pt x="341" y="720"/>
                  </a:lnTo>
                  <a:lnTo>
                    <a:pt x="336" y="715"/>
                  </a:lnTo>
                  <a:lnTo>
                    <a:pt x="337" y="712"/>
                  </a:lnTo>
                  <a:lnTo>
                    <a:pt x="337" y="707"/>
                  </a:lnTo>
                  <a:lnTo>
                    <a:pt x="336" y="707"/>
                  </a:lnTo>
                  <a:lnTo>
                    <a:pt x="334" y="707"/>
                  </a:lnTo>
                  <a:lnTo>
                    <a:pt x="334" y="704"/>
                  </a:lnTo>
                  <a:lnTo>
                    <a:pt x="334" y="702"/>
                  </a:lnTo>
                  <a:lnTo>
                    <a:pt x="329" y="702"/>
                  </a:lnTo>
                  <a:lnTo>
                    <a:pt x="327" y="700"/>
                  </a:lnTo>
                  <a:lnTo>
                    <a:pt x="326" y="699"/>
                  </a:lnTo>
                  <a:lnTo>
                    <a:pt x="324" y="699"/>
                  </a:lnTo>
                  <a:lnTo>
                    <a:pt x="326" y="697"/>
                  </a:lnTo>
                  <a:lnTo>
                    <a:pt x="324" y="697"/>
                  </a:lnTo>
                  <a:lnTo>
                    <a:pt x="322" y="699"/>
                  </a:lnTo>
                  <a:lnTo>
                    <a:pt x="321" y="699"/>
                  </a:lnTo>
                  <a:lnTo>
                    <a:pt x="319" y="693"/>
                  </a:lnTo>
                  <a:lnTo>
                    <a:pt x="319" y="695"/>
                  </a:lnTo>
                  <a:lnTo>
                    <a:pt x="319" y="697"/>
                  </a:lnTo>
                  <a:lnTo>
                    <a:pt x="319" y="700"/>
                  </a:lnTo>
                  <a:lnTo>
                    <a:pt x="317" y="702"/>
                  </a:lnTo>
                  <a:lnTo>
                    <a:pt x="314" y="702"/>
                  </a:lnTo>
                  <a:lnTo>
                    <a:pt x="312" y="702"/>
                  </a:lnTo>
                  <a:lnTo>
                    <a:pt x="312" y="699"/>
                  </a:lnTo>
                  <a:lnTo>
                    <a:pt x="311" y="697"/>
                  </a:lnTo>
                  <a:lnTo>
                    <a:pt x="309" y="697"/>
                  </a:lnTo>
                  <a:lnTo>
                    <a:pt x="306" y="699"/>
                  </a:lnTo>
                  <a:lnTo>
                    <a:pt x="306" y="700"/>
                  </a:lnTo>
                  <a:lnTo>
                    <a:pt x="307" y="699"/>
                  </a:lnTo>
                  <a:lnTo>
                    <a:pt x="309" y="699"/>
                  </a:lnTo>
                  <a:lnTo>
                    <a:pt x="306" y="705"/>
                  </a:lnTo>
                  <a:lnTo>
                    <a:pt x="302" y="704"/>
                  </a:lnTo>
                  <a:lnTo>
                    <a:pt x="301" y="707"/>
                  </a:lnTo>
                  <a:lnTo>
                    <a:pt x="292" y="705"/>
                  </a:lnTo>
                  <a:lnTo>
                    <a:pt x="291" y="710"/>
                  </a:lnTo>
                  <a:lnTo>
                    <a:pt x="289" y="710"/>
                  </a:lnTo>
                  <a:lnTo>
                    <a:pt x="284" y="710"/>
                  </a:lnTo>
                  <a:lnTo>
                    <a:pt x="286" y="709"/>
                  </a:lnTo>
                  <a:lnTo>
                    <a:pt x="287" y="709"/>
                  </a:lnTo>
                  <a:lnTo>
                    <a:pt x="289" y="707"/>
                  </a:lnTo>
                  <a:lnTo>
                    <a:pt x="289" y="704"/>
                  </a:lnTo>
                  <a:lnTo>
                    <a:pt x="289" y="700"/>
                  </a:lnTo>
                  <a:lnTo>
                    <a:pt x="287" y="700"/>
                  </a:lnTo>
                  <a:lnTo>
                    <a:pt x="286" y="700"/>
                  </a:lnTo>
                  <a:lnTo>
                    <a:pt x="284" y="697"/>
                  </a:lnTo>
                  <a:lnTo>
                    <a:pt x="277" y="700"/>
                  </a:lnTo>
                  <a:lnTo>
                    <a:pt x="277" y="702"/>
                  </a:lnTo>
                  <a:lnTo>
                    <a:pt x="270" y="700"/>
                  </a:lnTo>
                  <a:lnTo>
                    <a:pt x="269" y="693"/>
                  </a:lnTo>
                  <a:lnTo>
                    <a:pt x="284" y="685"/>
                  </a:lnTo>
                  <a:lnTo>
                    <a:pt x="277" y="683"/>
                  </a:lnTo>
                  <a:lnTo>
                    <a:pt x="279" y="678"/>
                  </a:lnTo>
                  <a:lnTo>
                    <a:pt x="277" y="677"/>
                  </a:lnTo>
                  <a:lnTo>
                    <a:pt x="276" y="675"/>
                  </a:lnTo>
                  <a:lnTo>
                    <a:pt x="276" y="673"/>
                  </a:lnTo>
                  <a:lnTo>
                    <a:pt x="274" y="673"/>
                  </a:lnTo>
                  <a:lnTo>
                    <a:pt x="276" y="670"/>
                  </a:lnTo>
                  <a:lnTo>
                    <a:pt x="272" y="668"/>
                  </a:lnTo>
                  <a:lnTo>
                    <a:pt x="270" y="672"/>
                  </a:lnTo>
                  <a:lnTo>
                    <a:pt x="267" y="670"/>
                  </a:lnTo>
                  <a:lnTo>
                    <a:pt x="265" y="668"/>
                  </a:lnTo>
                  <a:lnTo>
                    <a:pt x="264" y="667"/>
                  </a:lnTo>
                  <a:lnTo>
                    <a:pt x="262" y="665"/>
                  </a:lnTo>
                  <a:lnTo>
                    <a:pt x="260" y="663"/>
                  </a:lnTo>
                  <a:lnTo>
                    <a:pt x="259" y="662"/>
                  </a:lnTo>
                  <a:lnTo>
                    <a:pt x="259" y="660"/>
                  </a:lnTo>
                  <a:lnTo>
                    <a:pt x="259" y="657"/>
                  </a:lnTo>
                  <a:lnTo>
                    <a:pt x="260" y="658"/>
                  </a:lnTo>
                  <a:lnTo>
                    <a:pt x="272" y="647"/>
                  </a:lnTo>
                  <a:lnTo>
                    <a:pt x="272" y="643"/>
                  </a:lnTo>
                  <a:lnTo>
                    <a:pt x="272" y="642"/>
                  </a:lnTo>
                  <a:lnTo>
                    <a:pt x="270" y="638"/>
                  </a:lnTo>
                  <a:lnTo>
                    <a:pt x="270" y="637"/>
                  </a:lnTo>
                  <a:lnTo>
                    <a:pt x="277" y="637"/>
                  </a:lnTo>
                  <a:lnTo>
                    <a:pt x="277" y="630"/>
                  </a:lnTo>
                  <a:lnTo>
                    <a:pt x="277" y="627"/>
                  </a:lnTo>
                  <a:lnTo>
                    <a:pt x="274" y="623"/>
                  </a:lnTo>
                  <a:lnTo>
                    <a:pt x="272" y="618"/>
                  </a:lnTo>
                  <a:lnTo>
                    <a:pt x="264" y="618"/>
                  </a:lnTo>
                  <a:lnTo>
                    <a:pt x="262" y="618"/>
                  </a:lnTo>
                  <a:lnTo>
                    <a:pt x="260" y="620"/>
                  </a:lnTo>
                  <a:lnTo>
                    <a:pt x="259" y="620"/>
                  </a:lnTo>
                  <a:lnTo>
                    <a:pt x="255" y="617"/>
                  </a:lnTo>
                  <a:lnTo>
                    <a:pt x="252" y="612"/>
                  </a:lnTo>
                  <a:lnTo>
                    <a:pt x="249" y="610"/>
                  </a:lnTo>
                  <a:lnTo>
                    <a:pt x="247" y="608"/>
                  </a:lnTo>
                  <a:lnTo>
                    <a:pt x="249" y="605"/>
                  </a:lnTo>
                  <a:lnTo>
                    <a:pt x="247" y="603"/>
                  </a:lnTo>
                  <a:lnTo>
                    <a:pt x="244" y="605"/>
                  </a:lnTo>
                  <a:lnTo>
                    <a:pt x="240" y="607"/>
                  </a:lnTo>
                  <a:lnTo>
                    <a:pt x="237" y="607"/>
                  </a:lnTo>
                  <a:lnTo>
                    <a:pt x="235" y="607"/>
                  </a:lnTo>
                  <a:lnTo>
                    <a:pt x="229" y="603"/>
                  </a:lnTo>
                  <a:lnTo>
                    <a:pt x="227" y="600"/>
                  </a:lnTo>
                  <a:lnTo>
                    <a:pt x="227" y="596"/>
                  </a:lnTo>
                  <a:lnTo>
                    <a:pt x="225" y="591"/>
                  </a:lnTo>
                  <a:lnTo>
                    <a:pt x="222" y="590"/>
                  </a:lnTo>
                  <a:lnTo>
                    <a:pt x="222" y="588"/>
                  </a:lnTo>
                  <a:lnTo>
                    <a:pt x="220" y="586"/>
                  </a:lnTo>
                  <a:lnTo>
                    <a:pt x="220" y="581"/>
                  </a:lnTo>
                  <a:lnTo>
                    <a:pt x="225" y="566"/>
                  </a:lnTo>
                  <a:lnTo>
                    <a:pt x="222" y="565"/>
                  </a:lnTo>
                  <a:lnTo>
                    <a:pt x="214" y="561"/>
                  </a:lnTo>
                  <a:lnTo>
                    <a:pt x="214" y="560"/>
                  </a:lnTo>
                  <a:lnTo>
                    <a:pt x="215" y="556"/>
                  </a:lnTo>
                  <a:lnTo>
                    <a:pt x="209" y="555"/>
                  </a:lnTo>
                  <a:lnTo>
                    <a:pt x="200" y="555"/>
                  </a:lnTo>
                  <a:lnTo>
                    <a:pt x="194" y="551"/>
                  </a:lnTo>
                  <a:lnTo>
                    <a:pt x="192" y="548"/>
                  </a:lnTo>
                  <a:lnTo>
                    <a:pt x="192" y="543"/>
                  </a:lnTo>
                  <a:lnTo>
                    <a:pt x="190" y="545"/>
                  </a:lnTo>
                  <a:lnTo>
                    <a:pt x="187" y="541"/>
                  </a:lnTo>
                  <a:lnTo>
                    <a:pt x="185" y="538"/>
                  </a:lnTo>
                  <a:lnTo>
                    <a:pt x="182" y="538"/>
                  </a:lnTo>
                  <a:lnTo>
                    <a:pt x="179" y="538"/>
                  </a:lnTo>
                  <a:lnTo>
                    <a:pt x="177" y="535"/>
                  </a:lnTo>
                  <a:lnTo>
                    <a:pt x="177" y="533"/>
                  </a:lnTo>
                  <a:lnTo>
                    <a:pt x="173" y="533"/>
                  </a:lnTo>
                  <a:lnTo>
                    <a:pt x="175" y="533"/>
                  </a:lnTo>
                  <a:lnTo>
                    <a:pt x="173" y="531"/>
                  </a:lnTo>
                  <a:lnTo>
                    <a:pt x="173" y="533"/>
                  </a:lnTo>
                  <a:lnTo>
                    <a:pt x="172" y="533"/>
                  </a:lnTo>
                  <a:lnTo>
                    <a:pt x="167" y="538"/>
                  </a:lnTo>
                  <a:lnTo>
                    <a:pt x="165" y="541"/>
                  </a:lnTo>
                  <a:lnTo>
                    <a:pt x="167" y="541"/>
                  </a:lnTo>
                  <a:lnTo>
                    <a:pt x="168" y="541"/>
                  </a:lnTo>
                  <a:lnTo>
                    <a:pt x="170" y="541"/>
                  </a:lnTo>
                  <a:lnTo>
                    <a:pt x="168" y="543"/>
                  </a:lnTo>
                  <a:lnTo>
                    <a:pt x="167" y="545"/>
                  </a:lnTo>
                  <a:lnTo>
                    <a:pt x="165" y="546"/>
                  </a:lnTo>
                  <a:lnTo>
                    <a:pt x="162" y="548"/>
                  </a:lnTo>
                  <a:lnTo>
                    <a:pt x="160" y="550"/>
                  </a:lnTo>
                  <a:lnTo>
                    <a:pt x="158" y="550"/>
                  </a:lnTo>
                  <a:lnTo>
                    <a:pt x="157" y="548"/>
                  </a:lnTo>
                  <a:lnTo>
                    <a:pt x="155" y="545"/>
                  </a:lnTo>
                  <a:lnTo>
                    <a:pt x="153" y="545"/>
                  </a:lnTo>
                  <a:lnTo>
                    <a:pt x="150" y="546"/>
                  </a:lnTo>
                  <a:lnTo>
                    <a:pt x="145" y="546"/>
                  </a:lnTo>
                  <a:lnTo>
                    <a:pt x="147" y="550"/>
                  </a:lnTo>
                  <a:lnTo>
                    <a:pt x="142" y="553"/>
                  </a:lnTo>
                  <a:lnTo>
                    <a:pt x="138" y="555"/>
                  </a:lnTo>
                  <a:lnTo>
                    <a:pt x="137" y="553"/>
                  </a:lnTo>
                  <a:lnTo>
                    <a:pt x="132" y="555"/>
                  </a:lnTo>
                  <a:lnTo>
                    <a:pt x="130" y="556"/>
                  </a:lnTo>
                  <a:lnTo>
                    <a:pt x="128" y="551"/>
                  </a:lnTo>
                  <a:lnTo>
                    <a:pt x="120" y="546"/>
                  </a:lnTo>
                  <a:lnTo>
                    <a:pt x="118" y="551"/>
                  </a:lnTo>
                  <a:lnTo>
                    <a:pt x="117" y="553"/>
                  </a:lnTo>
                  <a:lnTo>
                    <a:pt x="118" y="555"/>
                  </a:lnTo>
                  <a:lnTo>
                    <a:pt x="113" y="556"/>
                  </a:lnTo>
                  <a:lnTo>
                    <a:pt x="107" y="558"/>
                  </a:lnTo>
                  <a:lnTo>
                    <a:pt x="103" y="556"/>
                  </a:lnTo>
                  <a:lnTo>
                    <a:pt x="102" y="555"/>
                  </a:lnTo>
                  <a:lnTo>
                    <a:pt x="100" y="553"/>
                  </a:lnTo>
                  <a:lnTo>
                    <a:pt x="103" y="548"/>
                  </a:lnTo>
                  <a:lnTo>
                    <a:pt x="102" y="546"/>
                  </a:lnTo>
                  <a:lnTo>
                    <a:pt x="97" y="548"/>
                  </a:lnTo>
                  <a:lnTo>
                    <a:pt x="98" y="543"/>
                  </a:lnTo>
                  <a:lnTo>
                    <a:pt x="95" y="541"/>
                  </a:lnTo>
                  <a:lnTo>
                    <a:pt x="88" y="541"/>
                  </a:lnTo>
                  <a:lnTo>
                    <a:pt x="87" y="541"/>
                  </a:lnTo>
                  <a:lnTo>
                    <a:pt x="78" y="540"/>
                  </a:lnTo>
                  <a:lnTo>
                    <a:pt x="80" y="540"/>
                  </a:lnTo>
                  <a:lnTo>
                    <a:pt x="78" y="538"/>
                  </a:lnTo>
                  <a:lnTo>
                    <a:pt x="76" y="536"/>
                  </a:lnTo>
                  <a:lnTo>
                    <a:pt x="76" y="535"/>
                  </a:lnTo>
                  <a:lnTo>
                    <a:pt x="75" y="535"/>
                  </a:lnTo>
                  <a:lnTo>
                    <a:pt x="71" y="535"/>
                  </a:lnTo>
                  <a:lnTo>
                    <a:pt x="70" y="535"/>
                  </a:lnTo>
                  <a:lnTo>
                    <a:pt x="70" y="533"/>
                  </a:lnTo>
                  <a:lnTo>
                    <a:pt x="68" y="530"/>
                  </a:lnTo>
                  <a:lnTo>
                    <a:pt x="63" y="528"/>
                  </a:lnTo>
                  <a:lnTo>
                    <a:pt x="66" y="523"/>
                  </a:lnTo>
                  <a:lnTo>
                    <a:pt x="56" y="518"/>
                  </a:lnTo>
                  <a:lnTo>
                    <a:pt x="53" y="515"/>
                  </a:lnTo>
                  <a:lnTo>
                    <a:pt x="51" y="513"/>
                  </a:lnTo>
                  <a:lnTo>
                    <a:pt x="50" y="516"/>
                  </a:lnTo>
                  <a:lnTo>
                    <a:pt x="50" y="518"/>
                  </a:lnTo>
                  <a:lnTo>
                    <a:pt x="50" y="520"/>
                  </a:lnTo>
                  <a:lnTo>
                    <a:pt x="46" y="520"/>
                  </a:lnTo>
                  <a:lnTo>
                    <a:pt x="43" y="520"/>
                  </a:lnTo>
                  <a:lnTo>
                    <a:pt x="40" y="520"/>
                  </a:lnTo>
                  <a:lnTo>
                    <a:pt x="40" y="516"/>
                  </a:lnTo>
                  <a:lnTo>
                    <a:pt x="33" y="518"/>
                  </a:lnTo>
                  <a:lnTo>
                    <a:pt x="31" y="520"/>
                  </a:lnTo>
                  <a:lnTo>
                    <a:pt x="26" y="518"/>
                  </a:lnTo>
                  <a:lnTo>
                    <a:pt x="25" y="516"/>
                  </a:lnTo>
                  <a:lnTo>
                    <a:pt x="21" y="516"/>
                  </a:lnTo>
                  <a:lnTo>
                    <a:pt x="20" y="516"/>
                  </a:lnTo>
                  <a:lnTo>
                    <a:pt x="20" y="515"/>
                  </a:lnTo>
                  <a:lnTo>
                    <a:pt x="16" y="515"/>
                  </a:lnTo>
                  <a:lnTo>
                    <a:pt x="20" y="510"/>
                  </a:lnTo>
                  <a:lnTo>
                    <a:pt x="18" y="506"/>
                  </a:lnTo>
                  <a:lnTo>
                    <a:pt x="15" y="505"/>
                  </a:lnTo>
                  <a:lnTo>
                    <a:pt x="11" y="506"/>
                  </a:lnTo>
                  <a:lnTo>
                    <a:pt x="10" y="506"/>
                  </a:lnTo>
                  <a:lnTo>
                    <a:pt x="10" y="505"/>
                  </a:lnTo>
                  <a:lnTo>
                    <a:pt x="8" y="505"/>
                  </a:lnTo>
                  <a:lnTo>
                    <a:pt x="8" y="503"/>
                  </a:lnTo>
                  <a:lnTo>
                    <a:pt x="11" y="501"/>
                  </a:lnTo>
                  <a:lnTo>
                    <a:pt x="13" y="501"/>
                  </a:lnTo>
                  <a:lnTo>
                    <a:pt x="13" y="498"/>
                  </a:lnTo>
                  <a:lnTo>
                    <a:pt x="11" y="498"/>
                  </a:lnTo>
                  <a:lnTo>
                    <a:pt x="11" y="496"/>
                  </a:lnTo>
                  <a:lnTo>
                    <a:pt x="8" y="496"/>
                  </a:lnTo>
                  <a:lnTo>
                    <a:pt x="8" y="493"/>
                  </a:lnTo>
                  <a:lnTo>
                    <a:pt x="8" y="491"/>
                  </a:lnTo>
                  <a:lnTo>
                    <a:pt x="6" y="491"/>
                  </a:lnTo>
                  <a:lnTo>
                    <a:pt x="6" y="489"/>
                  </a:lnTo>
                  <a:lnTo>
                    <a:pt x="10" y="488"/>
                  </a:lnTo>
                  <a:lnTo>
                    <a:pt x="10" y="484"/>
                  </a:lnTo>
                  <a:lnTo>
                    <a:pt x="10" y="481"/>
                  </a:lnTo>
                  <a:lnTo>
                    <a:pt x="8" y="478"/>
                  </a:lnTo>
                  <a:lnTo>
                    <a:pt x="6" y="478"/>
                  </a:lnTo>
                  <a:lnTo>
                    <a:pt x="5" y="476"/>
                  </a:lnTo>
                  <a:lnTo>
                    <a:pt x="1" y="476"/>
                  </a:lnTo>
                  <a:lnTo>
                    <a:pt x="0" y="473"/>
                  </a:lnTo>
                  <a:lnTo>
                    <a:pt x="1" y="469"/>
                  </a:lnTo>
                  <a:lnTo>
                    <a:pt x="5" y="471"/>
                  </a:lnTo>
                  <a:lnTo>
                    <a:pt x="6" y="469"/>
                  </a:lnTo>
                  <a:lnTo>
                    <a:pt x="11" y="471"/>
                  </a:lnTo>
                  <a:lnTo>
                    <a:pt x="16" y="471"/>
                  </a:lnTo>
                  <a:lnTo>
                    <a:pt x="16" y="468"/>
                  </a:lnTo>
                  <a:lnTo>
                    <a:pt x="20" y="463"/>
                  </a:lnTo>
                  <a:lnTo>
                    <a:pt x="20" y="459"/>
                  </a:lnTo>
                  <a:lnTo>
                    <a:pt x="21" y="456"/>
                  </a:lnTo>
                  <a:lnTo>
                    <a:pt x="25" y="456"/>
                  </a:lnTo>
                  <a:lnTo>
                    <a:pt x="26" y="456"/>
                  </a:lnTo>
                  <a:lnTo>
                    <a:pt x="26" y="453"/>
                  </a:lnTo>
                  <a:lnTo>
                    <a:pt x="28" y="448"/>
                  </a:lnTo>
                  <a:lnTo>
                    <a:pt x="28" y="446"/>
                  </a:lnTo>
                  <a:lnTo>
                    <a:pt x="31" y="444"/>
                  </a:lnTo>
                  <a:lnTo>
                    <a:pt x="35" y="443"/>
                  </a:lnTo>
                  <a:lnTo>
                    <a:pt x="36" y="441"/>
                  </a:lnTo>
                  <a:lnTo>
                    <a:pt x="35" y="439"/>
                  </a:lnTo>
                  <a:lnTo>
                    <a:pt x="31" y="438"/>
                  </a:lnTo>
                  <a:lnTo>
                    <a:pt x="28" y="438"/>
                  </a:lnTo>
                  <a:lnTo>
                    <a:pt x="21" y="436"/>
                  </a:lnTo>
                  <a:lnTo>
                    <a:pt x="20" y="436"/>
                  </a:lnTo>
                  <a:lnTo>
                    <a:pt x="18" y="434"/>
                  </a:lnTo>
                  <a:lnTo>
                    <a:pt x="16" y="434"/>
                  </a:lnTo>
                  <a:lnTo>
                    <a:pt x="16" y="431"/>
                  </a:lnTo>
                  <a:lnTo>
                    <a:pt x="20" y="433"/>
                  </a:lnTo>
                  <a:lnTo>
                    <a:pt x="18" y="431"/>
                  </a:lnTo>
                  <a:lnTo>
                    <a:pt x="20" y="431"/>
                  </a:lnTo>
                  <a:lnTo>
                    <a:pt x="20" y="433"/>
                  </a:lnTo>
                  <a:lnTo>
                    <a:pt x="21" y="433"/>
                  </a:lnTo>
                  <a:lnTo>
                    <a:pt x="23" y="434"/>
                  </a:lnTo>
                  <a:lnTo>
                    <a:pt x="25" y="434"/>
                  </a:lnTo>
                  <a:lnTo>
                    <a:pt x="25" y="431"/>
                  </a:lnTo>
                  <a:lnTo>
                    <a:pt x="26" y="433"/>
                  </a:lnTo>
                  <a:lnTo>
                    <a:pt x="26" y="431"/>
                  </a:lnTo>
                  <a:lnTo>
                    <a:pt x="25" y="429"/>
                  </a:lnTo>
                  <a:lnTo>
                    <a:pt x="23" y="418"/>
                  </a:lnTo>
                  <a:lnTo>
                    <a:pt x="25" y="416"/>
                  </a:lnTo>
                  <a:lnTo>
                    <a:pt x="26" y="416"/>
                  </a:lnTo>
                  <a:lnTo>
                    <a:pt x="28" y="416"/>
                  </a:lnTo>
                  <a:lnTo>
                    <a:pt x="33" y="416"/>
                  </a:lnTo>
                  <a:lnTo>
                    <a:pt x="36" y="414"/>
                  </a:lnTo>
                  <a:lnTo>
                    <a:pt x="36" y="413"/>
                  </a:lnTo>
                  <a:lnTo>
                    <a:pt x="38" y="413"/>
                  </a:lnTo>
                  <a:lnTo>
                    <a:pt x="38" y="411"/>
                  </a:lnTo>
                  <a:lnTo>
                    <a:pt x="41" y="409"/>
                  </a:lnTo>
                  <a:lnTo>
                    <a:pt x="45" y="411"/>
                  </a:lnTo>
                  <a:lnTo>
                    <a:pt x="46" y="409"/>
                  </a:lnTo>
                  <a:lnTo>
                    <a:pt x="45" y="409"/>
                  </a:lnTo>
                  <a:lnTo>
                    <a:pt x="45" y="408"/>
                  </a:lnTo>
                  <a:lnTo>
                    <a:pt x="43" y="404"/>
                  </a:lnTo>
                  <a:lnTo>
                    <a:pt x="43" y="403"/>
                  </a:lnTo>
                  <a:lnTo>
                    <a:pt x="45" y="399"/>
                  </a:lnTo>
                  <a:lnTo>
                    <a:pt x="41" y="398"/>
                  </a:lnTo>
                  <a:lnTo>
                    <a:pt x="41" y="394"/>
                  </a:lnTo>
                  <a:lnTo>
                    <a:pt x="40" y="392"/>
                  </a:lnTo>
                  <a:lnTo>
                    <a:pt x="28" y="391"/>
                  </a:lnTo>
                  <a:lnTo>
                    <a:pt x="31" y="387"/>
                  </a:lnTo>
                  <a:lnTo>
                    <a:pt x="31" y="386"/>
                  </a:lnTo>
                  <a:lnTo>
                    <a:pt x="33" y="384"/>
                  </a:lnTo>
                  <a:lnTo>
                    <a:pt x="33" y="382"/>
                  </a:lnTo>
                  <a:lnTo>
                    <a:pt x="40" y="382"/>
                  </a:lnTo>
                  <a:lnTo>
                    <a:pt x="40" y="379"/>
                  </a:lnTo>
                  <a:lnTo>
                    <a:pt x="43" y="374"/>
                  </a:lnTo>
                  <a:lnTo>
                    <a:pt x="43" y="369"/>
                  </a:lnTo>
                  <a:lnTo>
                    <a:pt x="45" y="369"/>
                  </a:lnTo>
                  <a:lnTo>
                    <a:pt x="48" y="369"/>
                  </a:lnTo>
                  <a:lnTo>
                    <a:pt x="48" y="367"/>
                  </a:lnTo>
                  <a:lnTo>
                    <a:pt x="50" y="367"/>
                  </a:lnTo>
                  <a:lnTo>
                    <a:pt x="51" y="369"/>
                  </a:lnTo>
                  <a:lnTo>
                    <a:pt x="51" y="371"/>
                  </a:lnTo>
                  <a:lnTo>
                    <a:pt x="53" y="369"/>
                  </a:lnTo>
                  <a:lnTo>
                    <a:pt x="50" y="364"/>
                  </a:lnTo>
                  <a:lnTo>
                    <a:pt x="48" y="366"/>
                  </a:lnTo>
                  <a:lnTo>
                    <a:pt x="48" y="361"/>
                  </a:lnTo>
                  <a:lnTo>
                    <a:pt x="51" y="354"/>
                  </a:lnTo>
                  <a:lnTo>
                    <a:pt x="50" y="351"/>
                  </a:lnTo>
                  <a:lnTo>
                    <a:pt x="50" y="349"/>
                  </a:lnTo>
                  <a:lnTo>
                    <a:pt x="50" y="347"/>
                  </a:lnTo>
                  <a:lnTo>
                    <a:pt x="50" y="346"/>
                  </a:lnTo>
                  <a:lnTo>
                    <a:pt x="53" y="346"/>
                  </a:lnTo>
                  <a:lnTo>
                    <a:pt x="55" y="346"/>
                  </a:lnTo>
                  <a:lnTo>
                    <a:pt x="56" y="347"/>
                  </a:lnTo>
                  <a:lnTo>
                    <a:pt x="60" y="349"/>
                  </a:lnTo>
                  <a:lnTo>
                    <a:pt x="61" y="349"/>
                  </a:lnTo>
                  <a:lnTo>
                    <a:pt x="63" y="349"/>
                  </a:lnTo>
                  <a:lnTo>
                    <a:pt x="65" y="351"/>
                  </a:lnTo>
                  <a:lnTo>
                    <a:pt x="65" y="352"/>
                  </a:lnTo>
                  <a:lnTo>
                    <a:pt x="63" y="354"/>
                  </a:lnTo>
                  <a:lnTo>
                    <a:pt x="73" y="356"/>
                  </a:lnTo>
                  <a:lnTo>
                    <a:pt x="73" y="354"/>
                  </a:lnTo>
                  <a:lnTo>
                    <a:pt x="71" y="352"/>
                  </a:lnTo>
                  <a:lnTo>
                    <a:pt x="70" y="352"/>
                  </a:lnTo>
                  <a:lnTo>
                    <a:pt x="66" y="351"/>
                  </a:lnTo>
                  <a:lnTo>
                    <a:pt x="66" y="344"/>
                  </a:lnTo>
                  <a:lnTo>
                    <a:pt x="65" y="342"/>
                  </a:lnTo>
                  <a:lnTo>
                    <a:pt x="66" y="341"/>
                  </a:lnTo>
                  <a:lnTo>
                    <a:pt x="68" y="341"/>
                  </a:lnTo>
                  <a:lnTo>
                    <a:pt x="70" y="339"/>
                  </a:lnTo>
                  <a:lnTo>
                    <a:pt x="71" y="337"/>
                  </a:lnTo>
                  <a:lnTo>
                    <a:pt x="71" y="336"/>
                  </a:lnTo>
                  <a:lnTo>
                    <a:pt x="71" y="334"/>
                  </a:lnTo>
                  <a:lnTo>
                    <a:pt x="70" y="336"/>
                  </a:lnTo>
                  <a:lnTo>
                    <a:pt x="65" y="334"/>
                  </a:lnTo>
                  <a:lnTo>
                    <a:pt x="65" y="332"/>
                  </a:lnTo>
                  <a:lnTo>
                    <a:pt x="66" y="332"/>
                  </a:lnTo>
                  <a:lnTo>
                    <a:pt x="65" y="329"/>
                  </a:lnTo>
                  <a:lnTo>
                    <a:pt x="68" y="329"/>
                  </a:lnTo>
                  <a:lnTo>
                    <a:pt x="66" y="327"/>
                  </a:lnTo>
                  <a:lnTo>
                    <a:pt x="66" y="326"/>
                  </a:lnTo>
                  <a:lnTo>
                    <a:pt x="63" y="324"/>
                  </a:lnTo>
                  <a:lnTo>
                    <a:pt x="65" y="322"/>
                  </a:lnTo>
                  <a:lnTo>
                    <a:pt x="63" y="321"/>
                  </a:lnTo>
                  <a:lnTo>
                    <a:pt x="61" y="321"/>
                  </a:lnTo>
                  <a:lnTo>
                    <a:pt x="61" y="319"/>
                  </a:lnTo>
                  <a:lnTo>
                    <a:pt x="58" y="319"/>
                  </a:lnTo>
                  <a:lnTo>
                    <a:pt x="56" y="317"/>
                  </a:lnTo>
                  <a:lnTo>
                    <a:pt x="55" y="316"/>
                  </a:lnTo>
                  <a:lnTo>
                    <a:pt x="56" y="312"/>
                  </a:lnTo>
                  <a:lnTo>
                    <a:pt x="56" y="309"/>
                  </a:lnTo>
                  <a:lnTo>
                    <a:pt x="53" y="309"/>
                  </a:lnTo>
                  <a:lnTo>
                    <a:pt x="48" y="306"/>
                  </a:lnTo>
                  <a:lnTo>
                    <a:pt x="45" y="304"/>
                  </a:lnTo>
                  <a:lnTo>
                    <a:pt x="46" y="301"/>
                  </a:lnTo>
                  <a:lnTo>
                    <a:pt x="46" y="299"/>
                  </a:lnTo>
                  <a:lnTo>
                    <a:pt x="45" y="299"/>
                  </a:lnTo>
                  <a:lnTo>
                    <a:pt x="45" y="296"/>
                  </a:lnTo>
                  <a:lnTo>
                    <a:pt x="46" y="294"/>
                  </a:lnTo>
                  <a:lnTo>
                    <a:pt x="45" y="294"/>
                  </a:lnTo>
                  <a:lnTo>
                    <a:pt x="50" y="294"/>
                  </a:lnTo>
                  <a:lnTo>
                    <a:pt x="53" y="290"/>
                  </a:lnTo>
                  <a:lnTo>
                    <a:pt x="58" y="289"/>
                  </a:lnTo>
                  <a:lnTo>
                    <a:pt x="56" y="285"/>
                  </a:lnTo>
                  <a:lnTo>
                    <a:pt x="56" y="284"/>
                  </a:lnTo>
                  <a:lnTo>
                    <a:pt x="58" y="282"/>
                  </a:lnTo>
                  <a:lnTo>
                    <a:pt x="65" y="282"/>
                  </a:lnTo>
                  <a:lnTo>
                    <a:pt x="70" y="284"/>
                  </a:lnTo>
                  <a:lnTo>
                    <a:pt x="68" y="282"/>
                  </a:lnTo>
                  <a:lnTo>
                    <a:pt x="63" y="275"/>
                  </a:lnTo>
                  <a:lnTo>
                    <a:pt x="61" y="272"/>
                  </a:lnTo>
                  <a:lnTo>
                    <a:pt x="55" y="264"/>
                  </a:lnTo>
                  <a:lnTo>
                    <a:pt x="56" y="259"/>
                  </a:lnTo>
                  <a:lnTo>
                    <a:pt x="58" y="259"/>
                  </a:lnTo>
                  <a:lnTo>
                    <a:pt x="51" y="255"/>
                  </a:lnTo>
                  <a:lnTo>
                    <a:pt x="51" y="250"/>
                  </a:lnTo>
                  <a:lnTo>
                    <a:pt x="50" y="249"/>
                  </a:lnTo>
                  <a:lnTo>
                    <a:pt x="51" y="245"/>
                  </a:lnTo>
                  <a:lnTo>
                    <a:pt x="55" y="247"/>
                  </a:lnTo>
                  <a:lnTo>
                    <a:pt x="60" y="247"/>
                  </a:lnTo>
                  <a:lnTo>
                    <a:pt x="60" y="249"/>
                  </a:lnTo>
                  <a:lnTo>
                    <a:pt x="60" y="250"/>
                  </a:lnTo>
                  <a:lnTo>
                    <a:pt x="61" y="252"/>
                  </a:lnTo>
                  <a:lnTo>
                    <a:pt x="63" y="249"/>
                  </a:lnTo>
                  <a:lnTo>
                    <a:pt x="65" y="247"/>
                  </a:lnTo>
                  <a:lnTo>
                    <a:pt x="68" y="249"/>
                  </a:lnTo>
                  <a:lnTo>
                    <a:pt x="75" y="250"/>
                  </a:lnTo>
                  <a:lnTo>
                    <a:pt x="75" y="247"/>
                  </a:lnTo>
                  <a:lnTo>
                    <a:pt x="76" y="244"/>
                  </a:lnTo>
                  <a:lnTo>
                    <a:pt x="87" y="240"/>
                  </a:lnTo>
                  <a:lnTo>
                    <a:pt x="87" y="239"/>
                  </a:lnTo>
                  <a:lnTo>
                    <a:pt x="87" y="237"/>
                  </a:lnTo>
                  <a:lnTo>
                    <a:pt x="83" y="232"/>
                  </a:lnTo>
                  <a:lnTo>
                    <a:pt x="82" y="230"/>
                  </a:lnTo>
                  <a:lnTo>
                    <a:pt x="82" y="227"/>
                  </a:lnTo>
                  <a:lnTo>
                    <a:pt x="82" y="225"/>
                  </a:lnTo>
                  <a:lnTo>
                    <a:pt x="83" y="225"/>
                  </a:lnTo>
                  <a:lnTo>
                    <a:pt x="87" y="229"/>
                  </a:lnTo>
                  <a:lnTo>
                    <a:pt x="87" y="227"/>
                  </a:lnTo>
                  <a:lnTo>
                    <a:pt x="90" y="229"/>
                  </a:lnTo>
                  <a:lnTo>
                    <a:pt x="97" y="232"/>
                  </a:lnTo>
                  <a:lnTo>
                    <a:pt x="100" y="230"/>
                  </a:lnTo>
                  <a:lnTo>
                    <a:pt x="103" y="234"/>
                  </a:lnTo>
                  <a:lnTo>
                    <a:pt x="107" y="234"/>
                  </a:lnTo>
                  <a:lnTo>
                    <a:pt x="108" y="239"/>
                  </a:lnTo>
                  <a:lnTo>
                    <a:pt x="110" y="239"/>
                  </a:lnTo>
                  <a:lnTo>
                    <a:pt x="112" y="239"/>
                  </a:lnTo>
                  <a:lnTo>
                    <a:pt x="113" y="240"/>
                  </a:lnTo>
                  <a:lnTo>
                    <a:pt x="115" y="240"/>
                  </a:lnTo>
                  <a:lnTo>
                    <a:pt x="117" y="237"/>
                  </a:lnTo>
                  <a:lnTo>
                    <a:pt x="115" y="237"/>
                  </a:lnTo>
                  <a:lnTo>
                    <a:pt x="115" y="232"/>
                  </a:lnTo>
                  <a:lnTo>
                    <a:pt x="115" y="230"/>
                  </a:lnTo>
                  <a:lnTo>
                    <a:pt x="115" y="229"/>
                  </a:lnTo>
                  <a:lnTo>
                    <a:pt x="113" y="229"/>
                  </a:lnTo>
                  <a:lnTo>
                    <a:pt x="112" y="229"/>
                  </a:lnTo>
                  <a:lnTo>
                    <a:pt x="112" y="227"/>
                  </a:lnTo>
                  <a:lnTo>
                    <a:pt x="113" y="225"/>
                  </a:lnTo>
                  <a:lnTo>
                    <a:pt x="113" y="224"/>
                  </a:lnTo>
                  <a:lnTo>
                    <a:pt x="115" y="220"/>
                  </a:lnTo>
                  <a:lnTo>
                    <a:pt x="115" y="217"/>
                  </a:lnTo>
                  <a:lnTo>
                    <a:pt x="115" y="214"/>
                  </a:lnTo>
                  <a:lnTo>
                    <a:pt x="117" y="212"/>
                  </a:lnTo>
                  <a:lnTo>
                    <a:pt x="118" y="212"/>
                  </a:lnTo>
                  <a:lnTo>
                    <a:pt x="118" y="210"/>
                  </a:lnTo>
                  <a:lnTo>
                    <a:pt x="117" y="210"/>
                  </a:lnTo>
                  <a:lnTo>
                    <a:pt x="115" y="210"/>
                  </a:lnTo>
                  <a:lnTo>
                    <a:pt x="115" y="209"/>
                  </a:lnTo>
                  <a:lnTo>
                    <a:pt x="113" y="207"/>
                  </a:lnTo>
                  <a:lnTo>
                    <a:pt x="113" y="205"/>
                  </a:lnTo>
                  <a:lnTo>
                    <a:pt x="113" y="204"/>
                  </a:lnTo>
                  <a:lnTo>
                    <a:pt x="112" y="204"/>
                  </a:lnTo>
                  <a:lnTo>
                    <a:pt x="112" y="202"/>
                  </a:lnTo>
                  <a:lnTo>
                    <a:pt x="108" y="204"/>
                  </a:lnTo>
                  <a:lnTo>
                    <a:pt x="108" y="202"/>
                  </a:lnTo>
                  <a:lnTo>
                    <a:pt x="107" y="197"/>
                  </a:lnTo>
                  <a:lnTo>
                    <a:pt x="108" y="199"/>
                  </a:lnTo>
                  <a:lnTo>
                    <a:pt x="108" y="197"/>
                  </a:lnTo>
                  <a:lnTo>
                    <a:pt x="107" y="195"/>
                  </a:lnTo>
                  <a:lnTo>
                    <a:pt x="107" y="194"/>
                  </a:lnTo>
                  <a:lnTo>
                    <a:pt x="107" y="192"/>
                  </a:lnTo>
                  <a:lnTo>
                    <a:pt x="107" y="190"/>
                  </a:lnTo>
                  <a:lnTo>
                    <a:pt x="110" y="188"/>
                  </a:lnTo>
                  <a:lnTo>
                    <a:pt x="110" y="187"/>
                  </a:lnTo>
                  <a:lnTo>
                    <a:pt x="108" y="187"/>
                  </a:lnTo>
                  <a:lnTo>
                    <a:pt x="107" y="187"/>
                  </a:lnTo>
                  <a:lnTo>
                    <a:pt x="107" y="185"/>
                  </a:lnTo>
                  <a:lnTo>
                    <a:pt x="107" y="183"/>
                  </a:lnTo>
                  <a:lnTo>
                    <a:pt x="105" y="182"/>
                  </a:lnTo>
                  <a:lnTo>
                    <a:pt x="107" y="180"/>
                  </a:lnTo>
                  <a:lnTo>
                    <a:pt x="105" y="178"/>
                  </a:lnTo>
                  <a:lnTo>
                    <a:pt x="103" y="178"/>
                  </a:lnTo>
                  <a:lnTo>
                    <a:pt x="103" y="177"/>
                  </a:lnTo>
                  <a:lnTo>
                    <a:pt x="103" y="172"/>
                  </a:lnTo>
                  <a:lnTo>
                    <a:pt x="103" y="170"/>
                  </a:lnTo>
                  <a:lnTo>
                    <a:pt x="107" y="170"/>
                  </a:lnTo>
                  <a:lnTo>
                    <a:pt x="108" y="172"/>
                  </a:lnTo>
                  <a:lnTo>
                    <a:pt x="112" y="172"/>
                  </a:lnTo>
                  <a:lnTo>
                    <a:pt x="112" y="170"/>
                  </a:lnTo>
                  <a:lnTo>
                    <a:pt x="113" y="168"/>
                  </a:lnTo>
                  <a:lnTo>
                    <a:pt x="117" y="168"/>
                  </a:lnTo>
                  <a:lnTo>
                    <a:pt x="117" y="165"/>
                  </a:lnTo>
                  <a:lnTo>
                    <a:pt x="118" y="165"/>
                  </a:lnTo>
                  <a:lnTo>
                    <a:pt x="118" y="167"/>
                  </a:lnTo>
                  <a:lnTo>
                    <a:pt x="123" y="165"/>
                  </a:lnTo>
                  <a:lnTo>
                    <a:pt x="125" y="158"/>
                  </a:lnTo>
                  <a:lnTo>
                    <a:pt x="130" y="155"/>
                  </a:lnTo>
                  <a:lnTo>
                    <a:pt x="138" y="152"/>
                  </a:lnTo>
                  <a:lnTo>
                    <a:pt x="142" y="150"/>
                  </a:lnTo>
                  <a:lnTo>
                    <a:pt x="160" y="157"/>
                  </a:lnTo>
                  <a:lnTo>
                    <a:pt x="160" y="152"/>
                  </a:lnTo>
                  <a:lnTo>
                    <a:pt x="158" y="147"/>
                  </a:lnTo>
                  <a:lnTo>
                    <a:pt x="155" y="142"/>
                  </a:lnTo>
                  <a:lnTo>
                    <a:pt x="162" y="133"/>
                  </a:lnTo>
                  <a:lnTo>
                    <a:pt x="165" y="132"/>
                  </a:lnTo>
                  <a:lnTo>
                    <a:pt x="168" y="130"/>
                  </a:lnTo>
                  <a:lnTo>
                    <a:pt x="168" y="128"/>
                  </a:lnTo>
                  <a:lnTo>
                    <a:pt x="170" y="128"/>
                  </a:lnTo>
                  <a:lnTo>
                    <a:pt x="172" y="125"/>
                  </a:lnTo>
                  <a:lnTo>
                    <a:pt x="173" y="123"/>
                  </a:lnTo>
                  <a:lnTo>
                    <a:pt x="175" y="125"/>
                  </a:lnTo>
                  <a:lnTo>
                    <a:pt x="180" y="125"/>
                  </a:lnTo>
                  <a:lnTo>
                    <a:pt x="180" y="127"/>
                  </a:lnTo>
                  <a:lnTo>
                    <a:pt x="180" y="133"/>
                  </a:lnTo>
                  <a:lnTo>
                    <a:pt x="180" y="135"/>
                  </a:lnTo>
                  <a:lnTo>
                    <a:pt x="179" y="135"/>
                  </a:lnTo>
                  <a:lnTo>
                    <a:pt x="179" y="140"/>
                  </a:lnTo>
                  <a:lnTo>
                    <a:pt x="180" y="140"/>
                  </a:lnTo>
                  <a:lnTo>
                    <a:pt x="184" y="142"/>
                  </a:lnTo>
                  <a:lnTo>
                    <a:pt x="184" y="143"/>
                  </a:lnTo>
                  <a:lnTo>
                    <a:pt x="189" y="147"/>
                  </a:lnTo>
                  <a:lnTo>
                    <a:pt x="190" y="147"/>
                  </a:lnTo>
                  <a:lnTo>
                    <a:pt x="194" y="152"/>
                  </a:lnTo>
                  <a:lnTo>
                    <a:pt x="195" y="153"/>
                  </a:lnTo>
                  <a:lnTo>
                    <a:pt x="197" y="153"/>
                  </a:lnTo>
                  <a:lnTo>
                    <a:pt x="197" y="155"/>
                  </a:lnTo>
                  <a:lnTo>
                    <a:pt x="209" y="150"/>
                  </a:lnTo>
                  <a:lnTo>
                    <a:pt x="210" y="155"/>
                  </a:lnTo>
                  <a:lnTo>
                    <a:pt x="212" y="153"/>
                  </a:lnTo>
                  <a:lnTo>
                    <a:pt x="214" y="148"/>
                  </a:lnTo>
                  <a:lnTo>
                    <a:pt x="219" y="150"/>
                  </a:lnTo>
                  <a:lnTo>
                    <a:pt x="219" y="148"/>
                  </a:lnTo>
                  <a:lnTo>
                    <a:pt x="224" y="148"/>
                  </a:lnTo>
                  <a:lnTo>
                    <a:pt x="224" y="147"/>
                  </a:lnTo>
                  <a:lnTo>
                    <a:pt x="224" y="145"/>
                  </a:lnTo>
                  <a:lnTo>
                    <a:pt x="225" y="145"/>
                  </a:lnTo>
                  <a:lnTo>
                    <a:pt x="232" y="143"/>
                  </a:lnTo>
                  <a:lnTo>
                    <a:pt x="232" y="145"/>
                  </a:lnTo>
                  <a:lnTo>
                    <a:pt x="235" y="147"/>
                  </a:lnTo>
                  <a:lnTo>
                    <a:pt x="237" y="152"/>
                  </a:lnTo>
                  <a:lnTo>
                    <a:pt x="239" y="153"/>
                  </a:lnTo>
                  <a:lnTo>
                    <a:pt x="240" y="157"/>
                  </a:lnTo>
                  <a:lnTo>
                    <a:pt x="245" y="155"/>
                  </a:lnTo>
                  <a:lnTo>
                    <a:pt x="249" y="152"/>
                  </a:lnTo>
                  <a:lnTo>
                    <a:pt x="249" y="150"/>
                  </a:lnTo>
                  <a:lnTo>
                    <a:pt x="257" y="152"/>
                  </a:lnTo>
                  <a:lnTo>
                    <a:pt x="262" y="152"/>
                  </a:lnTo>
                  <a:lnTo>
                    <a:pt x="265" y="152"/>
                  </a:lnTo>
                  <a:lnTo>
                    <a:pt x="272" y="155"/>
                  </a:lnTo>
                  <a:lnTo>
                    <a:pt x="274" y="157"/>
                  </a:lnTo>
                  <a:lnTo>
                    <a:pt x="277" y="157"/>
                  </a:lnTo>
                  <a:lnTo>
                    <a:pt x="279" y="155"/>
                  </a:lnTo>
                  <a:lnTo>
                    <a:pt x="281" y="157"/>
                  </a:lnTo>
                  <a:lnTo>
                    <a:pt x="282" y="157"/>
                  </a:lnTo>
                  <a:lnTo>
                    <a:pt x="284" y="157"/>
                  </a:lnTo>
                  <a:lnTo>
                    <a:pt x="286" y="157"/>
                  </a:lnTo>
                  <a:lnTo>
                    <a:pt x="287" y="155"/>
                  </a:lnTo>
                  <a:lnTo>
                    <a:pt x="289" y="157"/>
                  </a:lnTo>
                  <a:lnTo>
                    <a:pt x="291" y="155"/>
                  </a:lnTo>
                  <a:lnTo>
                    <a:pt x="296" y="155"/>
                  </a:lnTo>
                  <a:lnTo>
                    <a:pt x="301" y="153"/>
                  </a:lnTo>
                  <a:lnTo>
                    <a:pt x="301" y="150"/>
                  </a:lnTo>
                  <a:lnTo>
                    <a:pt x="304" y="153"/>
                  </a:lnTo>
                  <a:lnTo>
                    <a:pt x="306" y="153"/>
                  </a:lnTo>
                  <a:lnTo>
                    <a:pt x="307" y="155"/>
                  </a:lnTo>
                  <a:lnTo>
                    <a:pt x="306" y="157"/>
                  </a:lnTo>
                  <a:lnTo>
                    <a:pt x="307" y="157"/>
                  </a:lnTo>
                  <a:lnTo>
                    <a:pt x="306" y="160"/>
                  </a:lnTo>
                  <a:lnTo>
                    <a:pt x="307" y="162"/>
                  </a:lnTo>
                  <a:lnTo>
                    <a:pt x="309" y="162"/>
                  </a:lnTo>
                  <a:lnTo>
                    <a:pt x="312" y="160"/>
                  </a:lnTo>
                  <a:lnTo>
                    <a:pt x="314" y="155"/>
                  </a:lnTo>
                  <a:lnTo>
                    <a:pt x="312" y="153"/>
                  </a:lnTo>
                  <a:lnTo>
                    <a:pt x="312" y="152"/>
                  </a:lnTo>
                  <a:lnTo>
                    <a:pt x="312" y="150"/>
                  </a:lnTo>
                  <a:lnTo>
                    <a:pt x="311" y="150"/>
                  </a:lnTo>
                  <a:lnTo>
                    <a:pt x="311" y="148"/>
                  </a:lnTo>
                  <a:lnTo>
                    <a:pt x="311" y="147"/>
                  </a:lnTo>
                  <a:lnTo>
                    <a:pt x="307" y="147"/>
                  </a:lnTo>
                  <a:lnTo>
                    <a:pt x="309" y="142"/>
                  </a:lnTo>
                  <a:lnTo>
                    <a:pt x="309" y="140"/>
                  </a:lnTo>
                  <a:lnTo>
                    <a:pt x="307" y="138"/>
                  </a:lnTo>
                  <a:lnTo>
                    <a:pt x="309" y="135"/>
                  </a:lnTo>
                  <a:lnTo>
                    <a:pt x="314" y="130"/>
                  </a:lnTo>
                  <a:lnTo>
                    <a:pt x="316" y="127"/>
                  </a:lnTo>
                  <a:lnTo>
                    <a:pt x="317" y="123"/>
                  </a:lnTo>
                  <a:lnTo>
                    <a:pt x="316" y="123"/>
                  </a:lnTo>
                  <a:lnTo>
                    <a:pt x="319" y="120"/>
                  </a:lnTo>
                  <a:lnTo>
                    <a:pt x="329" y="108"/>
                  </a:lnTo>
                  <a:lnTo>
                    <a:pt x="331" y="110"/>
                  </a:lnTo>
                  <a:lnTo>
                    <a:pt x="334" y="113"/>
                  </a:lnTo>
                  <a:lnTo>
                    <a:pt x="344" y="113"/>
                  </a:lnTo>
                  <a:lnTo>
                    <a:pt x="344" y="115"/>
                  </a:lnTo>
                  <a:lnTo>
                    <a:pt x="347" y="118"/>
                  </a:lnTo>
                  <a:lnTo>
                    <a:pt x="351" y="117"/>
                  </a:lnTo>
                  <a:lnTo>
                    <a:pt x="349" y="117"/>
                  </a:lnTo>
                  <a:lnTo>
                    <a:pt x="349" y="115"/>
                  </a:lnTo>
                  <a:lnTo>
                    <a:pt x="354" y="117"/>
                  </a:lnTo>
                  <a:lnTo>
                    <a:pt x="352" y="117"/>
                  </a:lnTo>
                  <a:lnTo>
                    <a:pt x="356" y="118"/>
                  </a:lnTo>
                  <a:lnTo>
                    <a:pt x="357" y="117"/>
                  </a:lnTo>
                  <a:lnTo>
                    <a:pt x="361" y="112"/>
                  </a:lnTo>
                  <a:lnTo>
                    <a:pt x="362" y="112"/>
                  </a:lnTo>
                  <a:lnTo>
                    <a:pt x="364" y="113"/>
                  </a:lnTo>
                  <a:lnTo>
                    <a:pt x="364" y="115"/>
                  </a:lnTo>
                  <a:lnTo>
                    <a:pt x="368" y="113"/>
                  </a:lnTo>
                  <a:lnTo>
                    <a:pt x="369" y="112"/>
                  </a:lnTo>
                  <a:lnTo>
                    <a:pt x="371" y="112"/>
                  </a:lnTo>
                  <a:lnTo>
                    <a:pt x="371" y="105"/>
                  </a:lnTo>
                  <a:lnTo>
                    <a:pt x="384" y="105"/>
                  </a:lnTo>
                  <a:lnTo>
                    <a:pt x="386" y="103"/>
                  </a:lnTo>
                  <a:lnTo>
                    <a:pt x="386" y="100"/>
                  </a:lnTo>
                  <a:lnTo>
                    <a:pt x="389" y="97"/>
                  </a:lnTo>
                  <a:lnTo>
                    <a:pt x="391" y="93"/>
                  </a:lnTo>
                  <a:lnTo>
                    <a:pt x="393" y="88"/>
                  </a:lnTo>
                  <a:lnTo>
                    <a:pt x="393" y="90"/>
                  </a:lnTo>
                  <a:lnTo>
                    <a:pt x="394" y="88"/>
                  </a:lnTo>
                  <a:lnTo>
                    <a:pt x="394" y="81"/>
                  </a:lnTo>
                  <a:lnTo>
                    <a:pt x="399" y="83"/>
                  </a:lnTo>
                  <a:lnTo>
                    <a:pt x="399" y="78"/>
                  </a:lnTo>
                  <a:lnTo>
                    <a:pt x="403" y="80"/>
                  </a:lnTo>
                  <a:lnTo>
                    <a:pt x="406" y="81"/>
                  </a:lnTo>
                  <a:lnTo>
                    <a:pt x="408" y="81"/>
                  </a:lnTo>
                  <a:lnTo>
                    <a:pt x="409" y="80"/>
                  </a:lnTo>
                  <a:lnTo>
                    <a:pt x="408" y="78"/>
                  </a:lnTo>
                  <a:lnTo>
                    <a:pt x="408" y="76"/>
                  </a:lnTo>
                  <a:lnTo>
                    <a:pt x="409" y="78"/>
                  </a:lnTo>
                  <a:lnTo>
                    <a:pt x="411" y="78"/>
                  </a:lnTo>
                  <a:lnTo>
                    <a:pt x="414" y="76"/>
                  </a:lnTo>
                  <a:lnTo>
                    <a:pt x="414" y="78"/>
                  </a:lnTo>
                  <a:lnTo>
                    <a:pt x="418" y="78"/>
                  </a:lnTo>
                  <a:lnTo>
                    <a:pt x="419" y="80"/>
                  </a:lnTo>
                  <a:lnTo>
                    <a:pt x="419" y="78"/>
                  </a:lnTo>
                  <a:lnTo>
                    <a:pt x="421" y="80"/>
                  </a:lnTo>
                  <a:lnTo>
                    <a:pt x="423" y="81"/>
                  </a:lnTo>
                  <a:lnTo>
                    <a:pt x="424" y="80"/>
                  </a:lnTo>
                  <a:lnTo>
                    <a:pt x="424" y="81"/>
                  </a:lnTo>
                  <a:lnTo>
                    <a:pt x="428" y="81"/>
                  </a:lnTo>
                  <a:lnTo>
                    <a:pt x="431" y="81"/>
                  </a:lnTo>
                  <a:lnTo>
                    <a:pt x="434" y="85"/>
                  </a:lnTo>
                  <a:lnTo>
                    <a:pt x="436" y="86"/>
                  </a:lnTo>
                  <a:lnTo>
                    <a:pt x="438" y="86"/>
                  </a:lnTo>
                  <a:lnTo>
                    <a:pt x="438" y="85"/>
                  </a:lnTo>
                  <a:lnTo>
                    <a:pt x="438" y="83"/>
                  </a:lnTo>
                  <a:lnTo>
                    <a:pt x="438" y="81"/>
                  </a:lnTo>
                  <a:lnTo>
                    <a:pt x="443" y="81"/>
                  </a:lnTo>
                  <a:lnTo>
                    <a:pt x="441" y="81"/>
                  </a:lnTo>
                  <a:lnTo>
                    <a:pt x="443" y="78"/>
                  </a:lnTo>
                  <a:lnTo>
                    <a:pt x="443" y="75"/>
                  </a:lnTo>
                  <a:lnTo>
                    <a:pt x="444" y="75"/>
                  </a:lnTo>
                  <a:lnTo>
                    <a:pt x="446" y="75"/>
                  </a:lnTo>
                  <a:lnTo>
                    <a:pt x="448" y="75"/>
                  </a:lnTo>
                  <a:lnTo>
                    <a:pt x="451" y="78"/>
                  </a:lnTo>
                  <a:lnTo>
                    <a:pt x="453" y="80"/>
                  </a:lnTo>
                  <a:lnTo>
                    <a:pt x="453" y="75"/>
                  </a:lnTo>
                  <a:lnTo>
                    <a:pt x="456" y="73"/>
                  </a:lnTo>
                  <a:lnTo>
                    <a:pt x="456" y="75"/>
                  </a:lnTo>
                  <a:lnTo>
                    <a:pt x="458" y="75"/>
                  </a:lnTo>
                  <a:lnTo>
                    <a:pt x="459" y="73"/>
                  </a:lnTo>
                  <a:lnTo>
                    <a:pt x="454" y="71"/>
                  </a:lnTo>
                  <a:lnTo>
                    <a:pt x="456" y="70"/>
                  </a:lnTo>
                  <a:lnTo>
                    <a:pt x="456" y="66"/>
                  </a:lnTo>
                  <a:lnTo>
                    <a:pt x="454" y="66"/>
                  </a:lnTo>
                  <a:lnTo>
                    <a:pt x="453" y="65"/>
                  </a:lnTo>
                  <a:lnTo>
                    <a:pt x="453" y="61"/>
                  </a:lnTo>
                  <a:lnTo>
                    <a:pt x="456" y="60"/>
                  </a:lnTo>
                  <a:lnTo>
                    <a:pt x="458" y="60"/>
                  </a:lnTo>
                  <a:lnTo>
                    <a:pt x="459" y="60"/>
                  </a:lnTo>
                  <a:lnTo>
                    <a:pt x="459" y="58"/>
                  </a:lnTo>
                  <a:lnTo>
                    <a:pt x="459" y="56"/>
                  </a:lnTo>
                  <a:lnTo>
                    <a:pt x="461" y="56"/>
                  </a:lnTo>
                  <a:lnTo>
                    <a:pt x="465" y="56"/>
                  </a:lnTo>
                  <a:lnTo>
                    <a:pt x="463" y="58"/>
                  </a:lnTo>
                  <a:lnTo>
                    <a:pt x="468" y="58"/>
                  </a:lnTo>
                  <a:lnTo>
                    <a:pt x="468" y="60"/>
                  </a:lnTo>
                  <a:lnTo>
                    <a:pt x="471" y="60"/>
                  </a:lnTo>
                  <a:lnTo>
                    <a:pt x="475" y="56"/>
                  </a:lnTo>
                  <a:lnTo>
                    <a:pt x="475" y="55"/>
                  </a:lnTo>
                  <a:lnTo>
                    <a:pt x="478" y="55"/>
                  </a:lnTo>
                  <a:lnTo>
                    <a:pt x="478" y="58"/>
                  </a:lnTo>
                  <a:lnTo>
                    <a:pt x="481" y="58"/>
                  </a:lnTo>
                  <a:lnTo>
                    <a:pt x="486" y="60"/>
                  </a:lnTo>
                  <a:lnTo>
                    <a:pt x="488" y="63"/>
                  </a:lnTo>
                  <a:lnTo>
                    <a:pt x="493" y="68"/>
                  </a:lnTo>
                  <a:lnTo>
                    <a:pt x="501" y="63"/>
                  </a:lnTo>
                  <a:lnTo>
                    <a:pt x="503" y="61"/>
                  </a:lnTo>
                  <a:lnTo>
                    <a:pt x="506" y="60"/>
                  </a:lnTo>
                  <a:lnTo>
                    <a:pt x="510" y="58"/>
                  </a:lnTo>
                  <a:lnTo>
                    <a:pt x="513" y="55"/>
                  </a:lnTo>
                  <a:lnTo>
                    <a:pt x="516" y="53"/>
                  </a:lnTo>
                  <a:lnTo>
                    <a:pt x="516" y="51"/>
                  </a:lnTo>
                  <a:lnTo>
                    <a:pt x="516" y="48"/>
                  </a:lnTo>
                  <a:lnTo>
                    <a:pt x="528" y="40"/>
                  </a:lnTo>
                  <a:lnTo>
                    <a:pt x="533" y="38"/>
                  </a:lnTo>
                  <a:lnTo>
                    <a:pt x="535" y="36"/>
                  </a:lnTo>
                  <a:lnTo>
                    <a:pt x="543" y="31"/>
                  </a:lnTo>
                  <a:lnTo>
                    <a:pt x="546" y="28"/>
                  </a:lnTo>
                  <a:lnTo>
                    <a:pt x="555" y="25"/>
                  </a:lnTo>
                  <a:lnTo>
                    <a:pt x="556" y="26"/>
                  </a:lnTo>
                  <a:lnTo>
                    <a:pt x="558" y="28"/>
                  </a:lnTo>
                  <a:lnTo>
                    <a:pt x="556" y="31"/>
                  </a:lnTo>
                  <a:lnTo>
                    <a:pt x="558" y="31"/>
                  </a:lnTo>
                  <a:lnTo>
                    <a:pt x="558" y="33"/>
                  </a:lnTo>
                  <a:lnTo>
                    <a:pt x="560" y="33"/>
                  </a:lnTo>
                  <a:lnTo>
                    <a:pt x="560" y="31"/>
                  </a:lnTo>
                  <a:lnTo>
                    <a:pt x="562" y="26"/>
                  </a:lnTo>
                  <a:lnTo>
                    <a:pt x="568" y="28"/>
                  </a:lnTo>
                  <a:lnTo>
                    <a:pt x="572" y="30"/>
                  </a:lnTo>
                  <a:lnTo>
                    <a:pt x="573" y="30"/>
                  </a:lnTo>
                  <a:lnTo>
                    <a:pt x="573" y="31"/>
                  </a:lnTo>
                  <a:lnTo>
                    <a:pt x="575" y="31"/>
                  </a:lnTo>
                  <a:lnTo>
                    <a:pt x="577" y="28"/>
                  </a:lnTo>
                  <a:lnTo>
                    <a:pt x="578" y="28"/>
                  </a:lnTo>
                  <a:lnTo>
                    <a:pt x="580" y="28"/>
                  </a:lnTo>
                  <a:lnTo>
                    <a:pt x="582" y="28"/>
                  </a:lnTo>
                  <a:lnTo>
                    <a:pt x="583" y="25"/>
                  </a:lnTo>
                  <a:lnTo>
                    <a:pt x="587" y="23"/>
                  </a:lnTo>
                  <a:lnTo>
                    <a:pt x="588" y="25"/>
                  </a:lnTo>
                  <a:lnTo>
                    <a:pt x="595" y="25"/>
                  </a:lnTo>
                  <a:lnTo>
                    <a:pt x="595" y="23"/>
                  </a:lnTo>
                  <a:lnTo>
                    <a:pt x="595" y="21"/>
                  </a:lnTo>
                  <a:lnTo>
                    <a:pt x="597" y="21"/>
                  </a:lnTo>
                  <a:lnTo>
                    <a:pt x="598" y="23"/>
                  </a:lnTo>
                  <a:lnTo>
                    <a:pt x="598" y="21"/>
                  </a:lnTo>
                  <a:lnTo>
                    <a:pt x="598" y="20"/>
                  </a:lnTo>
                  <a:lnTo>
                    <a:pt x="598" y="18"/>
                  </a:lnTo>
                  <a:lnTo>
                    <a:pt x="595" y="16"/>
                  </a:lnTo>
                  <a:lnTo>
                    <a:pt x="595" y="15"/>
                  </a:lnTo>
                  <a:lnTo>
                    <a:pt x="598" y="16"/>
                  </a:lnTo>
                  <a:lnTo>
                    <a:pt x="600" y="15"/>
                  </a:lnTo>
                  <a:lnTo>
                    <a:pt x="598" y="10"/>
                  </a:lnTo>
                  <a:lnTo>
                    <a:pt x="597" y="10"/>
                  </a:lnTo>
                  <a:lnTo>
                    <a:pt x="610" y="5"/>
                  </a:lnTo>
                  <a:lnTo>
                    <a:pt x="613" y="5"/>
                  </a:lnTo>
                  <a:lnTo>
                    <a:pt x="620" y="3"/>
                  </a:lnTo>
                  <a:lnTo>
                    <a:pt x="625" y="3"/>
                  </a:lnTo>
                  <a:lnTo>
                    <a:pt x="630" y="1"/>
                  </a:lnTo>
                  <a:lnTo>
                    <a:pt x="633" y="0"/>
                  </a:lnTo>
                  <a:lnTo>
                    <a:pt x="638" y="1"/>
                  </a:lnTo>
                  <a:lnTo>
                    <a:pt x="643" y="0"/>
                  </a:lnTo>
                  <a:lnTo>
                    <a:pt x="643" y="1"/>
                  </a:lnTo>
                  <a:lnTo>
                    <a:pt x="645" y="6"/>
                  </a:lnTo>
                  <a:lnTo>
                    <a:pt x="643" y="8"/>
                  </a:lnTo>
                  <a:lnTo>
                    <a:pt x="642" y="8"/>
                  </a:lnTo>
                  <a:lnTo>
                    <a:pt x="642" y="10"/>
                  </a:lnTo>
                  <a:lnTo>
                    <a:pt x="645" y="11"/>
                  </a:lnTo>
                  <a:lnTo>
                    <a:pt x="643" y="11"/>
                  </a:lnTo>
                  <a:lnTo>
                    <a:pt x="643" y="13"/>
                  </a:lnTo>
                  <a:lnTo>
                    <a:pt x="645" y="15"/>
                  </a:lnTo>
                  <a:lnTo>
                    <a:pt x="645" y="16"/>
                  </a:lnTo>
                  <a:lnTo>
                    <a:pt x="645" y="18"/>
                  </a:lnTo>
                  <a:lnTo>
                    <a:pt x="645" y="20"/>
                  </a:lnTo>
                  <a:lnTo>
                    <a:pt x="645" y="21"/>
                  </a:lnTo>
                  <a:lnTo>
                    <a:pt x="652" y="25"/>
                  </a:lnTo>
                  <a:lnTo>
                    <a:pt x="654" y="26"/>
                  </a:lnTo>
                  <a:lnTo>
                    <a:pt x="650" y="33"/>
                  </a:lnTo>
                  <a:lnTo>
                    <a:pt x="654" y="36"/>
                  </a:lnTo>
                  <a:lnTo>
                    <a:pt x="655" y="38"/>
                  </a:lnTo>
                  <a:lnTo>
                    <a:pt x="657" y="40"/>
                  </a:lnTo>
                  <a:lnTo>
                    <a:pt x="657" y="41"/>
                  </a:lnTo>
                  <a:lnTo>
                    <a:pt x="659" y="43"/>
                  </a:lnTo>
                  <a:lnTo>
                    <a:pt x="660" y="43"/>
                  </a:lnTo>
                  <a:lnTo>
                    <a:pt x="659" y="45"/>
                  </a:lnTo>
                  <a:lnTo>
                    <a:pt x="660" y="48"/>
                  </a:lnTo>
                  <a:lnTo>
                    <a:pt x="662" y="50"/>
                  </a:lnTo>
                  <a:lnTo>
                    <a:pt x="660" y="50"/>
                  </a:lnTo>
                  <a:lnTo>
                    <a:pt x="660" y="51"/>
                  </a:lnTo>
                  <a:lnTo>
                    <a:pt x="667" y="51"/>
                  </a:lnTo>
                  <a:lnTo>
                    <a:pt x="665" y="55"/>
                  </a:lnTo>
                  <a:lnTo>
                    <a:pt x="664" y="56"/>
                  </a:lnTo>
                  <a:lnTo>
                    <a:pt x="660" y="58"/>
                  </a:lnTo>
                  <a:lnTo>
                    <a:pt x="659" y="60"/>
                  </a:lnTo>
                  <a:lnTo>
                    <a:pt x="659" y="61"/>
                  </a:lnTo>
                  <a:lnTo>
                    <a:pt x="660" y="65"/>
                  </a:lnTo>
                  <a:lnTo>
                    <a:pt x="662" y="65"/>
                  </a:lnTo>
                  <a:lnTo>
                    <a:pt x="662" y="66"/>
                  </a:lnTo>
                  <a:lnTo>
                    <a:pt x="659" y="66"/>
                  </a:lnTo>
                  <a:lnTo>
                    <a:pt x="657" y="70"/>
                  </a:lnTo>
                  <a:lnTo>
                    <a:pt x="662" y="70"/>
                  </a:lnTo>
                  <a:lnTo>
                    <a:pt x="667" y="66"/>
                  </a:lnTo>
                  <a:lnTo>
                    <a:pt x="667" y="68"/>
                  </a:lnTo>
                  <a:lnTo>
                    <a:pt x="667" y="70"/>
                  </a:lnTo>
                  <a:lnTo>
                    <a:pt x="667" y="71"/>
                  </a:lnTo>
                  <a:lnTo>
                    <a:pt x="669" y="70"/>
                  </a:lnTo>
                  <a:lnTo>
                    <a:pt x="672" y="71"/>
                  </a:lnTo>
                  <a:lnTo>
                    <a:pt x="674" y="75"/>
                  </a:lnTo>
                  <a:lnTo>
                    <a:pt x="677" y="75"/>
                  </a:lnTo>
                  <a:lnTo>
                    <a:pt x="680" y="78"/>
                  </a:lnTo>
                  <a:lnTo>
                    <a:pt x="679" y="78"/>
                  </a:lnTo>
                  <a:lnTo>
                    <a:pt x="674" y="78"/>
                  </a:lnTo>
                  <a:lnTo>
                    <a:pt x="672" y="80"/>
                  </a:lnTo>
                  <a:lnTo>
                    <a:pt x="670" y="76"/>
                  </a:lnTo>
                  <a:lnTo>
                    <a:pt x="669" y="76"/>
                  </a:lnTo>
                  <a:lnTo>
                    <a:pt x="667" y="78"/>
                  </a:lnTo>
                  <a:lnTo>
                    <a:pt x="669" y="80"/>
                  </a:lnTo>
                  <a:lnTo>
                    <a:pt x="667" y="81"/>
                  </a:lnTo>
                  <a:lnTo>
                    <a:pt x="665" y="81"/>
                  </a:lnTo>
                  <a:lnTo>
                    <a:pt x="667" y="80"/>
                  </a:lnTo>
                  <a:lnTo>
                    <a:pt x="665" y="78"/>
                  </a:lnTo>
                  <a:lnTo>
                    <a:pt x="662" y="78"/>
                  </a:lnTo>
                  <a:lnTo>
                    <a:pt x="662" y="76"/>
                  </a:lnTo>
                  <a:lnTo>
                    <a:pt x="657" y="75"/>
                  </a:lnTo>
                  <a:lnTo>
                    <a:pt x="659" y="78"/>
                  </a:lnTo>
                  <a:lnTo>
                    <a:pt x="660" y="80"/>
                  </a:lnTo>
                  <a:lnTo>
                    <a:pt x="662" y="81"/>
                  </a:lnTo>
                  <a:lnTo>
                    <a:pt x="660" y="83"/>
                  </a:lnTo>
                  <a:lnTo>
                    <a:pt x="659" y="83"/>
                  </a:lnTo>
                  <a:lnTo>
                    <a:pt x="660" y="86"/>
                  </a:lnTo>
                  <a:lnTo>
                    <a:pt x="657" y="86"/>
                  </a:lnTo>
                  <a:lnTo>
                    <a:pt x="655" y="90"/>
                  </a:lnTo>
                  <a:lnTo>
                    <a:pt x="659" y="90"/>
                  </a:lnTo>
                  <a:lnTo>
                    <a:pt x="659" y="93"/>
                  </a:lnTo>
                  <a:lnTo>
                    <a:pt x="660" y="93"/>
                  </a:lnTo>
                  <a:lnTo>
                    <a:pt x="659" y="102"/>
                  </a:lnTo>
                  <a:lnTo>
                    <a:pt x="648" y="98"/>
                  </a:lnTo>
                  <a:lnTo>
                    <a:pt x="654" y="102"/>
                  </a:lnTo>
                  <a:lnTo>
                    <a:pt x="655" y="105"/>
                  </a:lnTo>
                  <a:lnTo>
                    <a:pt x="657" y="107"/>
                  </a:lnTo>
                  <a:lnTo>
                    <a:pt x="655" y="108"/>
                  </a:lnTo>
                  <a:lnTo>
                    <a:pt x="657" y="110"/>
                  </a:lnTo>
                  <a:lnTo>
                    <a:pt x="659" y="108"/>
                  </a:lnTo>
                  <a:lnTo>
                    <a:pt x="659" y="110"/>
                  </a:lnTo>
                  <a:lnTo>
                    <a:pt x="660" y="113"/>
                  </a:lnTo>
                  <a:lnTo>
                    <a:pt x="660" y="117"/>
                  </a:lnTo>
                  <a:lnTo>
                    <a:pt x="664" y="120"/>
                  </a:lnTo>
                  <a:lnTo>
                    <a:pt x="665" y="122"/>
                  </a:lnTo>
                  <a:lnTo>
                    <a:pt x="665" y="123"/>
                  </a:lnTo>
                  <a:lnTo>
                    <a:pt x="667" y="122"/>
                  </a:lnTo>
                  <a:lnTo>
                    <a:pt x="665" y="125"/>
                  </a:lnTo>
                  <a:lnTo>
                    <a:pt x="665" y="123"/>
                  </a:lnTo>
                  <a:lnTo>
                    <a:pt x="662" y="125"/>
                  </a:lnTo>
                  <a:lnTo>
                    <a:pt x="662" y="127"/>
                  </a:lnTo>
                  <a:lnTo>
                    <a:pt x="664" y="127"/>
                  </a:lnTo>
                  <a:lnTo>
                    <a:pt x="664" y="130"/>
                  </a:lnTo>
                  <a:lnTo>
                    <a:pt x="665" y="132"/>
                  </a:lnTo>
                  <a:lnTo>
                    <a:pt x="665" y="133"/>
                  </a:lnTo>
                  <a:lnTo>
                    <a:pt x="667" y="140"/>
                  </a:lnTo>
                  <a:lnTo>
                    <a:pt x="669" y="142"/>
                  </a:lnTo>
                  <a:lnTo>
                    <a:pt x="670" y="143"/>
                  </a:lnTo>
                  <a:lnTo>
                    <a:pt x="672" y="145"/>
                  </a:lnTo>
                  <a:lnTo>
                    <a:pt x="672" y="147"/>
                  </a:lnTo>
                  <a:lnTo>
                    <a:pt x="670" y="148"/>
                  </a:lnTo>
                  <a:lnTo>
                    <a:pt x="670" y="152"/>
                  </a:lnTo>
                  <a:lnTo>
                    <a:pt x="669" y="152"/>
                  </a:lnTo>
                  <a:lnTo>
                    <a:pt x="670" y="155"/>
                  </a:lnTo>
                  <a:lnTo>
                    <a:pt x="670" y="157"/>
                  </a:lnTo>
                  <a:lnTo>
                    <a:pt x="670" y="158"/>
                  </a:lnTo>
                  <a:lnTo>
                    <a:pt x="669" y="158"/>
                  </a:lnTo>
                  <a:lnTo>
                    <a:pt x="679" y="168"/>
                  </a:lnTo>
                  <a:lnTo>
                    <a:pt x="680" y="170"/>
                  </a:lnTo>
                  <a:lnTo>
                    <a:pt x="685" y="170"/>
                  </a:lnTo>
                  <a:lnTo>
                    <a:pt x="685" y="168"/>
                  </a:lnTo>
                  <a:lnTo>
                    <a:pt x="690" y="168"/>
                  </a:lnTo>
                  <a:lnTo>
                    <a:pt x="690" y="170"/>
                  </a:lnTo>
                  <a:lnTo>
                    <a:pt x="692" y="170"/>
                  </a:lnTo>
                  <a:lnTo>
                    <a:pt x="694" y="170"/>
                  </a:lnTo>
                  <a:lnTo>
                    <a:pt x="695" y="168"/>
                  </a:lnTo>
                  <a:lnTo>
                    <a:pt x="699" y="168"/>
                  </a:lnTo>
                  <a:lnTo>
                    <a:pt x="700" y="168"/>
                  </a:lnTo>
                  <a:lnTo>
                    <a:pt x="702" y="172"/>
                  </a:lnTo>
                  <a:lnTo>
                    <a:pt x="704" y="173"/>
                  </a:lnTo>
                  <a:lnTo>
                    <a:pt x="705" y="177"/>
                  </a:lnTo>
                  <a:lnTo>
                    <a:pt x="710" y="185"/>
                  </a:lnTo>
                  <a:lnTo>
                    <a:pt x="714" y="187"/>
                  </a:lnTo>
                  <a:lnTo>
                    <a:pt x="715" y="187"/>
                  </a:lnTo>
                  <a:lnTo>
                    <a:pt x="714" y="192"/>
                  </a:lnTo>
                  <a:lnTo>
                    <a:pt x="715" y="192"/>
                  </a:lnTo>
                  <a:lnTo>
                    <a:pt x="717" y="194"/>
                  </a:lnTo>
                  <a:lnTo>
                    <a:pt x="720" y="194"/>
                  </a:lnTo>
                  <a:lnTo>
                    <a:pt x="724" y="194"/>
                  </a:lnTo>
                  <a:lnTo>
                    <a:pt x="725" y="194"/>
                  </a:lnTo>
                  <a:lnTo>
                    <a:pt x="727" y="190"/>
                  </a:lnTo>
                  <a:lnTo>
                    <a:pt x="729" y="190"/>
                  </a:lnTo>
                  <a:lnTo>
                    <a:pt x="730" y="188"/>
                  </a:lnTo>
                  <a:lnTo>
                    <a:pt x="729" y="187"/>
                  </a:lnTo>
                  <a:lnTo>
                    <a:pt x="730" y="185"/>
                  </a:lnTo>
                  <a:lnTo>
                    <a:pt x="732" y="185"/>
                  </a:lnTo>
                  <a:lnTo>
                    <a:pt x="735" y="187"/>
                  </a:lnTo>
                  <a:lnTo>
                    <a:pt x="737" y="188"/>
                  </a:lnTo>
                  <a:lnTo>
                    <a:pt x="732" y="194"/>
                  </a:lnTo>
                  <a:lnTo>
                    <a:pt x="732" y="199"/>
                  </a:lnTo>
                  <a:lnTo>
                    <a:pt x="732" y="200"/>
                  </a:lnTo>
                  <a:lnTo>
                    <a:pt x="734" y="200"/>
                  </a:lnTo>
                  <a:lnTo>
                    <a:pt x="737" y="200"/>
                  </a:lnTo>
                  <a:lnTo>
                    <a:pt x="737" y="204"/>
                  </a:lnTo>
                  <a:lnTo>
                    <a:pt x="734" y="202"/>
                  </a:lnTo>
                  <a:lnTo>
                    <a:pt x="732" y="204"/>
                  </a:lnTo>
                  <a:lnTo>
                    <a:pt x="729" y="204"/>
                  </a:lnTo>
                  <a:lnTo>
                    <a:pt x="727" y="202"/>
                  </a:lnTo>
                  <a:lnTo>
                    <a:pt x="727" y="200"/>
                  </a:lnTo>
                  <a:lnTo>
                    <a:pt x="725" y="200"/>
                  </a:lnTo>
                  <a:lnTo>
                    <a:pt x="724" y="209"/>
                  </a:lnTo>
                  <a:lnTo>
                    <a:pt x="719" y="210"/>
                  </a:lnTo>
                  <a:lnTo>
                    <a:pt x="719" y="214"/>
                  </a:lnTo>
                  <a:lnTo>
                    <a:pt x="720" y="214"/>
                  </a:lnTo>
                  <a:lnTo>
                    <a:pt x="720" y="215"/>
                  </a:lnTo>
                  <a:lnTo>
                    <a:pt x="720" y="217"/>
                  </a:lnTo>
                  <a:lnTo>
                    <a:pt x="724" y="220"/>
                  </a:lnTo>
                  <a:lnTo>
                    <a:pt x="729" y="222"/>
                  </a:lnTo>
                  <a:lnTo>
                    <a:pt x="727" y="224"/>
                  </a:lnTo>
                  <a:lnTo>
                    <a:pt x="730" y="224"/>
                  </a:lnTo>
                  <a:lnTo>
                    <a:pt x="730" y="225"/>
                  </a:lnTo>
                  <a:lnTo>
                    <a:pt x="734" y="227"/>
                  </a:lnTo>
                  <a:lnTo>
                    <a:pt x="734" y="229"/>
                  </a:lnTo>
                  <a:lnTo>
                    <a:pt x="735" y="229"/>
                  </a:lnTo>
                  <a:lnTo>
                    <a:pt x="735" y="227"/>
                  </a:lnTo>
                  <a:lnTo>
                    <a:pt x="740" y="227"/>
                  </a:lnTo>
                  <a:lnTo>
                    <a:pt x="742" y="227"/>
                  </a:lnTo>
                  <a:lnTo>
                    <a:pt x="742" y="230"/>
                  </a:lnTo>
                  <a:lnTo>
                    <a:pt x="747" y="230"/>
                  </a:lnTo>
                  <a:lnTo>
                    <a:pt x="749" y="230"/>
                  </a:lnTo>
                  <a:lnTo>
                    <a:pt x="751" y="232"/>
                  </a:lnTo>
                  <a:lnTo>
                    <a:pt x="752" y="234"/>
                  </a:lnTo>
                  <a:lnTo>
                    <a:pt x="754" y="234"/>
                  </a:lnTo>
                  <a:lnTo>
                    <a:pt x="752" y="239"/>
                  </a:lnTo>
                  <a:lnTo>
                    <a:pt x="751" y="237"/>
                  </a:lnTo>
                  <a:lnTo>
                    <a:pt x="751" y="240"/>
                  </a:lnTo>
                  <a:lnTo>
                    <a:pt x="754" y="240"/>
                  </a:lnTo>
                  <a:lnTo>
                    <a:pt x="757" y="244"/>
                  </a:lnTo>
                  <a:lnTo>
                    <a:pt x="757" y="245"/>
                  </a:lnTo>
                  <a:lnTo>
                    <a:pt x="756" y="247"/>
                  </a:lnTo>
                  <a:lnTo>
                    <a:pt x="761" y="249"/>
                  </a:lnTo>
                  <a:lnTo>
                    <a:pt x="761" y="250"/>
                  </a:lnTo>
                  <a:lnTo>
                    <a:pt x="759" y="252"/>
                  </a:lnTo>
                  <a:lnTo>
                    <a:pt x="757" y="254"/>
                  </a:lnTo>
                  <a:lnTo>
                    <a:pt x="756" y="255"/>
                  </a:lnTo>
                  <a:lnTo>
                    <a:pt x="757" y="255"/>
                  </a:lnTo>
                  <a:lnTo>
                    <a:pt x="751" y="257"/>
                  </a:lnTo>
                  <a:lnTo>
                    <a:pt x="751" y="260"/>
                  </a:lnTo>
                  <a:lnTo>
                    <a:pt x="752" y="260"/>
                  </a:lnTo>
                  <a:lnTo>
                    <a:pt x="754" y="262"/>
                  </a:lnTo>
                  <a:lnTo>
                    <a:pt x="756" y="264"/>
                  </a:lnTo>
                  <a:lnTo>
                    <a:pt x="756" y="267"/>
                  </a:lnTo>
                  <a:lnTo>
                    <a:pt x="754" y="275"/>
                  </a:lnTo>
                  <a:lnTo>
                    <a:pt x="756" y="277"/>
                  </a:lnTo>
                  <a:lnTo>
                    <a:pt x="761" y="272"/>
                  </a:lnTo>
                  <a:lnTo>
                    <a:pt x="761" y="274"/>
                  </a:lnTo>
                  <a:lnTo>
                    <a:pt x="762" y="274"/>
                  </a:lnTo>
                  <a:lnTo>
                    <a:pt x="764" y="274"/>
                  </a:lnTo>
                  <a:lnTo>
                    <a:pt x="762" y="275"/>
                  </a:lnTo>
                  <a:lnTo>
                    <a:pt x="762" y="279"/>
                  </a:lnTo>
                  <a:lnTo>
                    <a:pt x="761" y="282"/>
                  </a:lnTo>
                  <a:lnTo>
                    <a:pt x="764" y="284"/>
                  </a:lnTo>
                  <a:lnTo>
                    <a:pt x="764" y="289"/>
                  </a:lnTo>
                  <a:lnTo>
                    <a:pt x="769" y="289"/>
                  </a:lnTo>
                  <a:lnTo>
                    <a:pt x="776" y="292"/>
                  </a:lnTo>
                  <a:lnTo>
                    <a:pt x="776" y="290"/>
                  </a:lnTo>
                  <a:lnTo>
                    <a:pt x="781" y="284"/>
                  </a:lnTo>
                  <a:lnTo>
                    <a:pt x="784" y="289"/>
                  </a:lnTo>
                  <a:lnTo>
                    <a:pt x="787" y="292"/>
                  </a:lnTo>
                  <a:lnTo>
                    <a:pt x="792" y="289"/>
                  </a:lnTo>
                  <a:lnTo>
                    <a:pt x="794" y="290"/>
                  </a:lnTo>
                  <a:lnTo>
                    <a:pt x="801" y="285"/>
                  </a:lnTo>
                  <a:lnTo>
                    <a:pt x="811" y="287"/>
                  </a:lnTo>
                  <a:lnTo>
                    <a:pt x="811" y="274"/>
                  </a:lnTo>
                  <a:lnTo>
                    <a:pt x="812" y="274"/>
                  </a:lnTo>
                  <a:lnTo>
                    <a:pt x="814" y="274"/>
                  </a:lnTo>
                  <a:lnTo>
                    <a:pt x="816" y="275"/>
                  </a:lnTo>
                  <a:lnTo>
                    <a:pt x="817" y="275"/>
                  </a:lnTo>
                  <a:lnTo>
                    <a:pt x="819" y="277"/>
                  </a:lnTo>
                  <a:lnTo>
                    <a:pt x="821" y="277"/>
                  </a:lnTo>
                  <a:lnTo>
                    <a:pt x="821" y="275"/>
                  </a:lnTo>
                  <a:lnTo>
                    <a:pt x="822" y="277"/>
                  </a:lnTo>
                  <a:lnTo>
                    <a:pt x="824" y="277"/>
                  </a:lnTo>
                  <a:lnTo>
                    <a:pt x="824" y="275"/>
                  </a:lnTo>
                  <a:lnTo>
                    <a:pt x="827" y="274"/>
                  </a:lnTo>
                  <a:lnTo>
                    <a:pt x="831" y="272"/>
                  </a:lnTo>
                  <a:lnTo>
                    <a:pt x="832" y="275"/>
                  </a:lnTo>
                  <a:lnTo>
                    <a:pt x="831" y="275"/>
                  </a:lnTo>
                  <a:lnTo>
                    <a:pt x="834" y="279"/>
                  </a:lnTo>
                  <a:lnTo>
                    <a:pt x="831" y="282"/>
                  </a:lnTo>
                  <a:lnTo>
                    <a:pt x="831" y="287"/>
                  </a:lnTo>
                  <a:lnTo>
                    <a:pt x="829" y="287"/>
                  </a:lnTo>
                  <a:lnTo>
                    <a:pt x="829" y="290"/>
                  </a:lnTo>
                  <a:lnTo>
                    <a:pt x="831" y="290"/>
                  </a:lnTo>
                  <a:lnTo>
                    <a:pt x="832" y="287"/>
                  </a:lnTo>
                  <a:lnTo>
                    <a:pt x="834" y="287"/>
                  </a:lnTo>
                  <a:lnTo>
                    <a:pt x="836" y="285"/>
                  </a:lnTo>
                  <a:lnTo>
                    <a:pt x="837" y="284"/>
                  </a:lnTo>
                  <a:lnTo>
                    <a:pt x="837" y="290"/>
                  </a:lnTo>
                  <a:lnTo>
                    <a:pt x="837" y="294"/>
                  </a:lnTo>
                  <a:lnTo>
                    <a:pt x="832" y="296"/>
                  </a:lnTo>
                  <a:lnTo>
                    <a:pt x="829" y="297"/>
                  </a:lnTo>
                  <a:lnTo>
                    <a:pt x="827" y="294"/>
                  </a:lnTo>
                  <a:lnTo>
                    <a:pt x="829" y="294"/>
                  </a:lnTo>
                  <a:lnTo>
                    <a:pt x="829" y="292"/>
                  </a:lnTo>
                  <a:lnTo>
                    <a:pt x="826" y="292"/>
                  </a:lnTo>
                  <a:lnTo>
                    <a:pt x="826" y="294"/>
                  </a:lnTo>
                  <a:lnTo>
                    <a:pt x="822" y="296"/>
                  </a:lnTo>
                  <a:lnTo>
                    <a:pt x="821" y="297"/>
                  </a:lnTo>
                  <a:lnTo>
                    <a:pt x="822" y="299"/>
                  </a:lnTo>
                  <a:lnTo>
                    <a:pt x="824" y="302"/>
                  </a:lnTo>
                  <a:lnTo>
                    <a:pt x="824" y="304"/>
                  </a:lnTo>
                  <a:lnTo>
                    <a:pt x="826" y="304"/>
                  </a:lnTo>
                  <a:lnTo>
                    <a:pt x="831" y="319"/>
                  </a:lnTo>
                  <a:lnTo>
                    <a:pt x="831" y="322"/>
                  </a:lnTo>
                  <a:lnTo>
                    <a:pt x="832" y="321"/>
                  </a:lnTo>
                  <a:lnTo>
                    <a:pt x="836" y="319"/>
                  </a:lnTo>
                  <a:lnTo>
                    <a:pt x="837" y="319"/>
                  </a:lnTo>
                  <a:lnTo>
                    <a:pt x="839" y="319"/>
                  </a:lnTo>
                  <a:lnTo>
                    <a:pt x="841" y="321"/>
                  </a:lnTo>
                  <a:lnTo>
                    <a:pt x="842" y="319"/>
                  </a:lnTo>
                  <a:lnTo>
                    <a:pt x="842" y="326"/>
                  </a:lnTo>
                  <a:lnTo>
                    <a:pt x="842" y="327"/>
                  </a:lnTo>
                  <a:lnTo>
                    <a:pt x="842" y="332"/>
                  </a:lnTo>
                  <a:lnTo>
                    <a:pt x="844" y="332"/>
                  </a:lnTo>
                  <a:lnTo>
                    <a:pt x="846" y="332"/>
                  </a:lnTo>
                  <a:lnTo>
                    <a:pt x="848" y="332"/>
                  </a:lnTo>
                  <a:lnTo>
                    <a:pt x="849" y="331"/>
                  </a:lnTo>
                  <a:lnTo>
                    <a:pt x="848" y="327"/>
                  </a:lnTo>
                  <a:lnTo>
                    <a:pt x="848" y="322"/>
                  </a:lnTo>
                  <a:lnTo>
                    <a:pt x="851" y="322"/>
                  </a:lnTo>
                  <a:lnTo>
                    <a:pt x="856" y="322"/>
                  </a:lnTo>
                  <a:lnTo>
                    <a:pt x="859" y="321"/>
                  </a:lnTo>
                  <a:lnTo>
                    <a:pt x="859" y="319"/>
                  </a:lnTo>
                  <a:lnTo>
                    <a:pt x="858" y="314"/>
                  </a:lnTo>
                  <a:lnTo>
                    <a:pt x="861" y="314"/>
                  </a:lnTo>
                  <a:lnTo>
                    <a:pt x="864" y="314"/>
                  </a:lnTo>
                  <a:lnTo>
                    <a:pt x="866" y="314"/>
                  </a:lnTo>
                  <a:lnTo>
                    <a:pt x="873" y="316"/>
                  </a:lnTo>
                  <a:lnTo>
                    <a:pt x="878" y="317"/>
                  </a:lnTo>
                  <a:lnTo>
                    <a:pt x="878" y="319"/>
                  </a:lnTo>
                  <a:lnTo>
                    <a:pt x="879" y="324"/>
                  </a:lnTo>
                  <a:lnTo>
                    <a:pt x="878" y="326"/>
                  </a:lnTo>
                  <a:lnTo>
                    <a:pt x="878" y="327"/>
                  </a:lnTo>
                  <a:lnTo>
                    <a:pt x="878" y="334"/>
                  </a:lnTo>
                  <a:lnTo>
                    <a:pt x="876" y="337"/>
                  </a:lnTo>
                  <a:lnTo>
                    <a:pt x="876" y="339"/>
                  </a:lnTo>
                  <a:lnTo>
                    <a:pt x="876" y="344"/>
                  </a:lnTo>
                  <a:lnTo>
                    <a:pt x="874" y="351"/>
                  </a:lnTo>
                  <a:lnTo>
                    <a:pt x="873" y="359"/>
                  </a:lnTo>
                  <a:lnTo>
                    <a:pt x="876" y="366"/>
                  </a:lnTo>
                  <a:lnTo>
                    <a:pt x="876" y="369"/>
                  </a:lnTo>
                  <a:lnTo>
                    <a:pt x="874" y="372"/>
                  </a:lnTo>
                  <a:lnTo>
                    <a:pt x="876" y="374"/>
                  </a:lnTo>
                  <a:lnTo>
                    <a:pt x="878" y="377"/>
                  </a:lnTo>
                  <a:lnTo>
                    <a:pt x="878" y="379"/>
                  </a:lnTo>
                  <a:lnTo>
                    <a:pt x="879" y="377"/>
                  </a:lnTo>
                  <a:lnTo>
                    <a:pt x="881" y="379"/>
                  </a:lnTo>
                  <a:lnTo>
                    <a:pt x="883" y="379"/>
                  </a:lnTo>
                  <a:lnTo>
                    <a:pt x="883" y="381"/>
                  </a:lnTo>
                  <a:lnTo>
                    <a:pt x="883" y="382"/>
                  </a:lnTo>
                  <a:lnTo>
                    <a:pt x="881" y="381"/>
                  </a:lnTo>
                  <a:lnTo>
                    <a:pt x="881" y="382"/>
                  </a:lnTo>
                  <a:lnTo>
                    <a:pt x="881" y="384"/>
                  </a:lnTo>
                  <a:lnTo>
                    <a:pt x="876" y="384"/>
                  </a:lnTo>
                  <a:lnTo>
                    <a:pt x="876" y="387"/>
                  </a:lnTo>
                  <a:lnTo>
                    <a:pt x="878" y="389"/>
                  </a:lnTo>
                  <a:lnTo>
                    <a:pt x="878" y="391"/>
                  </a:lnTo>
                  <a:lnTo>
                    <a:pt x="874" y="392"/>
                  </a:lnTo>
                  <a:lnTo>
                    <a:pt x="873" y="392"/>
                  </a:lnTo>
                  <a:lnTo>
                    <a:pt x="873" y="394"/>
                  </a:lnTo>
                  <a:lnTo>
                    <a:pt x="869" y="396"/>
                  </a:lnTo>
                  <a:lnTo>
                    <a:pt x="869" y="398"/>
                  </a:lnTo>
                  <a:lnTo>
                    <a:pt x="868" y="398"/>
                  </a:lnTo>
                  <a:lnTo>
                    <a:pt x="866" y="398"/>
                  </a:lnTo>
                  <a:lnTo>
                    <a:pt x="868" y="403"/>
                  </a:lnTo>
                  <a:lnTo>
                    <a:pt x="874" y="406"/>
                  </a:lnTo>
                  <a:lnTo>
                    <a:pt x="876" y="408"/>
                  </a:lnTo>
                  <a:lnTo>
                    <a:pt x="879" y="408"/>
                  </a:lnTo>
                  <a:lnTo>
                    <a:pt x="879" y="409"/>
                  </a:lnTo>
                  <a:lnTo>
                    <a:pt x="879" y="414"/>
                  </a:lnTo>
                  <a:lnTo>
                    <a:pt x="881" y="418"/>
                  </a:lnTo>
                  <a:lnTo>
                    <a:pt x="886" y="419"/>
                  </a:lnTo>
                  <a:lnTo>
                    <a:pt x="888" y="426"/>
                  </a:lnTo>
                  <a:lnTo>
                    <a:pt x="891" y="428"/>
                  </a:lnTo>
                  <a:lnTo>
                    <a:pt x="891" y="431"/>
                  </a:lnTo>
                  <a:lnTo>
                    <a:pt x="894" y="433"/>
                  </a:lnTo>
                  <a:lnTo>
                    <a:pt x="896" y="436"/>
                  </a:lnTo>
                  <a:lnTo>
                    <a:pt x="898" y="438"/>
                  </a:lnTo>
                  <a:lnTo>
                    <a:pt x="896" y="441"/>
                  </a:lnTo>
                  <a:lnTo>
                    <a:pt x="896" y="444"/>
                  </a:lnTo>
                  <a:lnTo>
                    <a:pt x="894" y="448"/>
                  </a:lnTo>
                  <a:lnTo>
                    <a:pt x="894" y="454"/>
                  </a:lnTo>
                  <a:lnTo>
                    <a:pt x="898" y="459"/>
                  </a:lnTo>
                  <a:lnTo>
                    <a:pt x="899" y="464"/>
                  </a:lnTo>
                  <a:lnTo>
                    <a:pt x="901" y="461"/>
                  </a:lnTo>
                  <a:lnTo>
                    <a:pt x="904" y="461"/>
                  </a:lnTo>
                  <a:lnTo>
                    <a:pt x="904" y="463"/>
                  </a:lnTo>
                  <a:lnTo>
                    <a:pt x="903" y="474"/>
                  </a:lnTo>
                  <a:lnTo>
                    <a:pt x="903" y="478"/>
                  </a:lnTo>
                  <a:lnTo>
                    <a:pt x="903" y="481"/>
                  </a:lnTo>
                  <a:lnTo>
                    <a:pt x="903" y="483"/>
                  </a:lnTo>
                  <a:lnTo>
                    <a:pt x="906" y="484"/>
                  </a:lnTo>
                  <a:lnTo>
                    <a:pt x="908" y="488"/>
                  </a:lnTo>
                  <a:lnTo>
                    <a:pt x="909" y="491"/>
                  </a:lnTo>
                  <a:lnTo>
                    <a:pt x="911" y="489"/>
                  </a:lnTo>
                  <a:lnTo>
                    <a:pt x="913" y="491"/>
                  </a:lnTo>
                  <a:lnTo>
                    <a:pt x="913" y="494"/>
                  </a:lnTo>
                  <a:lnTo>
                    <a:pt x="914" y="494"/>
                  </a:lnTo>
                  <a:lnTo>
                    <a:pt x="916" y="493"/>
                  </a:lnTo>
                  <a:lnTo>
                    <a:pt x="919" y="493"/>
                  </a:lnTo>
                  <a:lnTo>
                    <a:pt x="921" y="494"/>
                  </a:lnTo>
                  <a:lnTo>
                    <a:pt x="921" y="498"/>
                  </a:lnTo>
                  <a:lnTo>
                    <a:pt x="923" y="498"/>
                  </a:lnTo>
                  <a:lnTo>
                    <a:pt x="924" y="496"/>
                  </a:lnTo>
                  <a:lnTo>
                    <a:pt x="926" y="494"/>
                  </a:lnTo>
                  <a:lnTo>
                    <a:pt x="928" y="494"/>
                  </a:lnTo>
                  <a:lnTo>
                    <a:pt x="931" y="498"/>
                  </a:lnTo>
                  <a:lnTo>
                    <a:pt x="931" y="496"/>
                  </a:lnTo>
                  <a:lnTo>
                    <a:pt x="933" y="496"/>
                  </a:lnTo>
                  <a:lnTo>
                    <a:pt x="934" y="494"/>
                  </a:lnTo>
                  <a:lnTo>
                    <a:pt x="934" y="498"/>
                  </a:lnTo>
                  <a:lnTo>
                    <a:pt x="936" y="498"/>
                  </a:lnTo>
                  <a:lnTo>
                    <a:pt x="940" y="496"/>
                  </a:lnTo>
                  <a:lnTo>
                    <a:pt x="943" y="494"/>
                  </a:lnTo>
                  <a:lnTo>
                    <a:pt x="948" y="496"/>
                  </a:lnTo>
                  <a:lnTo>
                    <a:pt x="950" y="500"/>
                  </a:lnTo>
                  <a:lnTo>
                    <a:pt x="951" y="500"/>
                  </a:lnTo>
                  <a:lnTo>
                    <a:pt x="953" y="503"/>
                  </a:lnTo>
                  <a:lnTo>
                    <a:pt x="951" y="505"/>
                  </a:lnTo>
                  <a:lnTo>
                    <a:pt x="953" y="506"/>
                  </a:lnTo>
                  <a:lnTo>
                    <a:pt x="955" y="508"/>
                  </a:lnTo>
                  <a:lnTo>
                    <a:pt x="955" y="506"/>
                  </a:lnTo>
                  <a:lnTo>
                    <a:pt x="955" y="505"/>
                  </a:lnTo>
                  <a:lnTo>
                    <a:pt x="956" y="501"/>
                  </a:lnTo>
                  <a:lnTo>
                    <a:pt x="960" y="500"/>
                  </a:lnTo>
                  <a:lnTo>
                    <a:pt x="963" y="500"/>
                  </a:lnTo>
                  <a:lnTo>
                    <a:pt x="963" y="503"/>
                  </a:lnTo>
                  <a:lnTo>
                    <a:pt x="965" y="505"/>
                  </a:lnTo>
                  <a:lnTo>
                    <a:pt x="966" y="506"/>
                  </a:lnTo>
                  <a:lnTo>
                    <a:pt x="970" y="505"/>
                  </a:lnTo>
                  <a:lnTo>
                    <a:pt x="971" y="505"/>
                  </a:lnTo>
                  <a:lnTo>
                    <a:pt x="975" y="505"/>
                  </a:lnTo>
                  <a:lnTo>
                    <a:pt x="978" y="506"/>
                  </a:lnTo>
                  <a:lnTo>
                    <a:pt x="980" y="508"/>
                  </a:lnTo>
                  <a:lnTo>
                    <a:pt x="985" y="510"/>
                  </a:lnTo>
                  <a:lnTo>
                    <a:pt x="986" y="511"/>
                  </a:lnTo>
                  <a:lnTo>
                    <a:pt x="990" y="508"/>
                  </a:lnTo>
                  <a:lnTo>
                    <a:pt x="993" y="510"/>
                  </a:lnTo>
                  <a:lnTo>
                    <a:pt x="998" y="508"/>
                  </a:lnTo>
                  <a:lnTo>
                    <a:pt x="1006" y="503"/>
                  </a:lnTo>
                  <a:lnTo>
                    <a:pt x="1008" y="505"/>
                  </a:lnTo>
                  <a:lnTo>
                    <a:pt x="1013" y="505"/>
                  </a:lnTo>
                  <a:lnTo>
                    <a:pt x="1018" y="508"/>
                  </a:lnTo>
                  <a:lnTo>
                    <a:pt x="1020" y="511"/>
                  </a:lnTo>
                  <a:lnTo>
                    <a:pt x="1021" y="516"/>
                  </a:lnTo>
                  <a:lnTo>
                    <a:pt x="1023" y="516"/>
                  </a:lnTo>
                  <a:lnTo>
                    <a:pt x="1025" y="516"/>
                  </a:lnTo>
                  <a:lnTo>
                    <a:pt x="1025" y="520"/>
                  </a:lnTo>
                  <a:lnTo>
                    <a:pt x="1026" y="523"/>
                  </a:lnTo>
                  <a:lnTo>
                    <a:pt x="1028" y="521"/>
                  </a:lnTo>
                  <a:lnTo>
                    <a:pt x="1030" y="521"/>
                  </a:lnTo>
                  <a:lnTo>
                    <a:pt x="1033" y="523"/>
                  </a:lnTo>
                  <a:lnTo>
                    <a:pt x="1037" y="523"/>
                  </a:lnTo>
                  <a:lnTo>
                    <a:pt x="1040" y="525"/>
                  </a:lnTo>
                  <a:lnTo>
                    <a:pt x="1042" y="528"/>
                  </a:lnTo>
                  <a:lnTo>
                    <a:pt x="1043" y="533"/>
                  </a:lnTo>
                  <a:lnTo>
                    <a:pt x="1045" y="535"/>
                  </a:lnTo>
                  <a:lnTo>
                    <a:pt x="1043" y="538"/>
                  </a:lnTo>
                  <a:lnTo>
                    <a:pt x="1042" y="540"/>
                  </a:lnTo>
                  <a:lnTo>
                    <a:pt x="1042" y="541"/>
                  </a:lnTo>
                  <a:lnTo>
                    <a:pt x="1042" y="543"/>
                  </a:lnTo>
                  <a:lnTo>
                    <a:pt x="1047" y="545"/>
                  </a:lnTo>
                  <a:lnTo>
                    <a:pt x="1050" y="545"/>
                  </a:lnTo>
                  <a:lnTo>
                    <a:pt x="1053" y="541"/>
                  </a:lnTo>
                  <a:lnTo>
                    <a:pt x="1058" y="536"/>
                  </a:lnTo>
                  <a:lnTo>
                    <a:pt x="1062" y="538"/>
                  </a:lnTo>
                  <a:lnTo>
                    <a:pt x="1063" y="543"/>
                  </a:lnTo>
                  <a:lnTo>
                    <a:pt x="1057" y="553"/>
                  </a:lnTo>
                  <a:lnTo>
                    <a:pt x="1058" y="555"/>
                  </a:lnTo>
                  <a:lnTo>
                    <a:pt x="1057" y="558"/>
                  </a:lnTo>
                  <a:lnTo>
                    <a:pt x="1055" y="556"/>
                  </a:lnTo>
                  <a:lnTo>
                    <a:pt x="1050" y="566"/>
                  </a:lnTo>
                  <a:lnTo>
                    <a:pt x="1047" y="565"/>
                  </a:lnTo>
                  <a:lnTo>
                    <a:pt x="1037" y="573"/>
                  </a:lnTo>
                  <a:lnTo>
                    <a:pt x="1037" y="575"/>
                  </a:lnTo>
                  <a:lnTo>
                    <a:pt x="1037" y="583"/>
                  </a:lnTo>
                  <a:lnTo>
                    <a:pt x="1040" y="590"/>
                  </a:lnTo>
                  <a:lnTo>
                    <a:pt x="1043" y="591"/>
                  </a:lnTo>
                  <a:lnTo>
                    <a:pt x="1045" y="591"/>
                  </a:lnTo>
                  <a:lnTo>
                    <a:pt x="1047" y="593"/>
                  </a:lnTo>
                  <a:lnTo>
                    <a:pt x="1048" y="595"/>
                  </a:lnTo>
                  <a:lnTo>
                    <a:pt x="1038" y="591"/>
                  </a:lnTo>
                  <a:lnTo>
                    <a:pt x="1037" y="591"/>
                  </a:lnTo>
                  <a:lnTo>
                    <a:pt x="1037" y="593"/>
                  </a:lnTo>
                  <a:lnTo>
                    <a:pt x="1031" y="593"/>
                  </a:lnTo>
                  <a:lnTo>
                    <a:pt x="1030" y="595"/>
                  </a:lnTo>
                  <a:lnTo>
                    <a:pt x="1028" y="595"/>
                  </a:lnTo>
                  <a:lnTo>
                    <a:pt x="1030" y="593"/>
                  </a:lnTo>
                  <a:lnTo>
                    <a:pt x="1026" y="593"/>
                  </a:lnTo>
                  <a:lnTo>
                    <a:pt x="1021" y="595"/>
                  </a:lnTo>
                  <a:lnTo>
                    <a:pt x="1023" y="598"/>
                  </a:lnTo>
                  <a:lnTo>
                    <a:pt x="1025" y="600"/>
                  </a:lnTo>
                  <a:lnTo>
                    <a:pt x="1013" y="607"/>
                  </a:lnTo>
                  <a:lnTo>
                    <a:pt x="1013" y="608"/>
                  </a:lnTo>
                  <a:lnTo>
                    <a:pt x="1011" y="608"/>
                  </a:lnTo>
                  <a:lnTo>
                    <a:pt x="1010" y="610"/>
                  </a:lnTo>
                  <a:lnTo>
                    <a:pt x="1011" y="612"/>
                  </a:lnTo>
                  <a:lnTo>
                    <a:pt x="1013" y="615"/>
                  </a:lnTo>
                  <a:lnTo>
                    <a:pt x="1020" y="618"/>
                  </a:lnTo>
                  <a:lnTo>
                    <a:pt x="1020" y="620"/>
                  </a:lnTo>
                  <a:lnTo>
                    <a:pt x="1016" y="623"/>
                  </a:lnTo>
                  <a:lnTo>
                    <a:pt x="1015" y="625"/>
                  </a:lnTo>
                  <a:lnTo>
                    <a:pt x="1008" y="622"/>
                  </a:lnTo>
                  <a:lnTo>
                    <a:pt x="1006" y="623"/>
                  </a:lnTo>
                  <a:lnTo>
                    <a:pt x="1001" y="622"/>
                  </a:lnTo>
                  <a:lnTo>
                    <a:pt x="998" y="625"/>
                  </a:lnTo>
                  <a:lnTo>
                    <a:pt x="1000" y="627"/>
                  </a:lnTo>
                  <a:lnTo>
                    <a:pt x="998" y="630"/>
                  </a:lnTo>
                  <a:lnTo>
                    <a:pt x="1000" y="630"/>
                  </a:lnTo>
                  <a:lnTo>
                    <a:pt x="1000" y="635"/>
                  </a:lnTo>
                  <a:lnTo>
                    <a:pt x="1001" y="637"/>
                  </a:lnTo>
                  <a:lnTo>
                    <a:pt x="1003" y="637"/>
                  </a:lnTo>
                  <a:lnTo>
                    <a:pt x="1001" y="643"/>
                  </a:lnTo>
                  <a:lnTo>
                    <a:pt x="991" y="642"/>
                  </a:lnTo>
                  <a:lnTo>
                    <a:pt x="991" y="640"/>
                  </a:lnTo>
                  <a:lnTo>
                    <a:pt x="991" y="638"/>
                  </a:lnTo>
                  <a:lnTo>
                    <a:pt x="986" y="642"/>
                  </a:lnTo>
                  <a:lnTo>
                    <a:pt x="986" y="640"/>
                  </a:lnTo>
                  <a:lnTo>
                    <a:pt x="983" y="635"/>
                  </a:lnTo>
                  <a:lnTo>
                    <a:pt x="981" y="635"/>
                  </a:lnTo>
                  <a:lnTo>
                    <a:pt x="975" y="637"/>
                  </a:lnTo>
                  <a:lnTo>
                    <a:pt x="970" y="640"/>
                  </a:lnTo>
                  <a:lnTo>
                    <a:pt x="968" y="640"/>
                  </a:lnTo>
                  <a:lnTo>
                    <a:pt x="968" y="638"/>
                  </a:lnTo>
                  <a:lnTo>
                    <a:pt x="963" y="635"/>
                  </a:lnTo>
                  <a:lnTo>
                    <a:pt x="963" y="632"/>
                  </a:lnTo>
                  <a:lnTo>
                    <a:pt x="961" y="628"/>
                  </a:lnTo>
                  <a:lnTo>
                    <a:pt x="958" y="628"/>
                  </a:lnTo>
                  <a:lnTo>
                    <a:pt x="956" y="627"/>
                  </a:lnTo>
                  <a:lnTo>
                    <a:pt x="956" y="628"/>
                  </a:lnTo>
                  <a:lnTo>
                    <a:pt x="953" y="628"/>
                  </a:lnTo>
                  <a:lnTo>
                    <a:pt x="950" y="625"/>
                  </a:lnTo>
                  <a:lnTo>
                    <a:pt x="946" y="623"/>
                  </a:lnTo>
                  <a:lnTo>
                    <a:pt x="946" y="618"/>
                  </a:lnTo>
                  <a:lnTo>
                    <a:pt x="941" y="622"/>
                  </a:lnTo>
                  <a:lnTo>
                    <a:pt x="938" y="625"/>
                  </a:lnTo>
                  <a:lnTo>
                    <a:pt x="933" y="630"/>
                  </a:lnTo>
                  <a:lnTo>
                    <a:pt x="931" y="630"/>
                  </a:lnTo>
                  <a:lnTo>
                    <a:pt x="934" y="632"/>
                  </a:lnTo>
                  <a:lnTo>
                    <a:pt x="936" y="635"/>
                  </a:lnTo>
                  <a:lnTo>
                    <a:pt x="936" y="640"/>
                  </a:lnTo>
                  <a:lnTo>
                    <a:pt x="938" y="643"/>
                  </a:lnTo>
                  <a:lnTo>
                    <a:pt x="936" y="645"/>
                  </a:lnTo>
                  <a:lnTo>
                    <a:pt x="936" y="648"/>
                  </a:lnTo>
                  <a:lnTo>
                    <a:pt x="936" y="650"/>
                  </a:lnTo>
                  <a:lnTo>
                    <a:pt x="934" y="653"/>
                  </a:lnTo>
                  <a:lnTo>
                    <a:pt x="934" y="655"/>
                  </a:lnTo>
                  <a:lnTo>
                    <a:pt x="933" y="655"/>
                  </a:lnTo>
                  <a:lnTo>
                    <a:pt x="933" y="657"/>
                  </a:lnTo>
                  <a:lnTo>
                    <a:pt x="928" y="657"/>
                  </a:lnTo>
                  <a:lnTo>
                    <a:pt x="926" y="658"/>
                  </a:lnTo>
                  <a:lnTo>
                    <a:pt x="926" y="660"/>
                  </a:lnTo>
                  <a:lnTo>
                    <a:pt x="924" y="663"/>
                  </a:lnTo>
                  <a:lnTo>
                    <a:pt x="923" y="663"/>
                  </a:lnTo>
                  <a:lnTo>
                    <a:pt x="921" y="658"/>
                  </a:lnTo>
                  <a:lnTo>
                    <a:pt x="921" y="655"/>
                  </a:lnTo>
                  <a:lnTo>
                    <a:pt x="914" y="655"/>
                  </a:lnTo>
                  <a:lnTo>
                    <a:pt x="914" y="653"/>
                  </a:lnTo>
                  <a:lnTo>
                    <a:pt x="911" y="653"/>
                  </a:lnTo>
                  <a:lnTo>
                    <a:pt x="904" y="652"/>
                  </a:lnTo>
                  <a:lnTo>
                    <a:pt x="904" y="648"/>
                  </a:lnTo>
                  <a:lnTo>
                    <a:pt x="898" y="648"/>
                  </a:lnTo>
                  <a:lnTo>
                    <a:pt x="896" y="645"/>
                  </a:lnTo>
                  <a:lnTo>
                    <a:pt x="896" y="643"/>
                  </a:lnTo>
                  <a:lnTo>
                    <a:pt x="896" y="642"/>
                  </a:lnTo>
                  <a:lnTo>
                    <a:pt x="894" y="642"/>
                  </a:lnTo>
                  <a:lnTo>
                    <a:pt x="894" y="640"/>
                  </a:lnTo>
                  <a:lnTo>
                    <a:pt x="891" y="640"/>
                  </a:lnTo>
                  <a:lnTo>
                    <a:pt x="886" y="642"/>
                  </a:lnTo>
                  <a:lnTo>
                    <a:pt x="886" y="645"/>
                  </a:lnTo>
                  <a:lnTo>
                    <a:pt x="884" y="643"/>
                  </a:lnTo>
                  <a:lnTo>
                    <a:pt x="883" y="647"/>
                  </a:lnTo>
                  <a:lnTo>
                    <a:pt x="883" y="648"/>
                  </a:lnTo>
                  <a:lnTo>
                    <a:pt x="883" y="652"/>
                  </a:lnTo>
                  <a:lnTo>
                    <a:pt x="881" y="653"/>
                  </a:lnTo>
                  <a:lnTo>
                    <a:pt x="879" y="655"/>
                  </a:lnTo>
                  <a:lnTo>
                    <a:pt x="878" y="658"/>
                  </a:lnTo>
                  <a:lnTo>
                    <a:pt x="876" y="658"/>
                  </a:lnTo>
                  <a:lnTo>
                    <a:pt x="874" y="662"/>
                  </a:lnTo>
                  <a:lnTo>
                    <a:pt x="873" y="663"/>
                  </a:lnTo>
                  <a:lnTo>
                    <a:pt x="871" y="665"/>
                  </a:lnTo>
                  <a:lnTo>
                    <a:pt x="866" y="665"/>
                  </a:lnTo>
                  <a:lnTo>
                    <a:pt x="858" y="663"/>
                  </a:lnTo>
                  <a:lnTo>
                    <a:pt x="858" y="665"/>
                  </a:lnTo>
                  <a:lnTo>
                    <a:pt x="856" y="668"/>
                  </a:lnTo>
                  <a:lnTo>
                    <a:pt x="853" y="670"/>
                  </a:lnTo>
                  <a:lnTo>
                    <a:pt x="849" y="672"/>
                  </a:lnTo>
                  <a:lnTo>
                    <a:pt x="848" y="673"/>
                  </a:lnTo>
                  <a:lnTo>
                    <a:pt x="846" y="672"/>
                  </a:lnTo>
                  <a:lnTo>
                    <a:pt x="842" y="668"/>
                  </a:lnTo>
                  <a:lnTo>
                    <a:pt x="841" y="665"/>
                  </a:lnTo>
                  <a:lnTo>
                    <a:pt x="842" y="662"/>
                  </a:lnTo>
                  <a:lnTo>
                    <a:pt x="842" y="655"/>
                  </a:lnTo>
                  <a:lnTo>
                    <a:pt x="836" y="655"/>
                  </a:lnTo>
                  <a:lnTo>
                    <a:pt x="834" y="658"/>
                  </a:lnTo>
                  <a:lnTo>
                    <a:pt x="832" y="658"/>
                  </a:lnTo>
                  <a:lnTo>
                    <a:pt x="832" y="660"/>
                  </a:lnTo>
                  <a:lnTo>
                    <a:pt x="832" y="662"/>
                  </a:lnTo>
                  <a:lnTo>
                    <a:pt x="831" y="663"/>
                  </a:lnTo>
                  <a:lnTo>
                    <a:pt x="829" y="665"/>
                  </a:lnTo>
                  <a:lnTo>
                    <a:pt x="822" y="668"/>
                  </a:lnTo>
                  <a:lnTo>
                    <a:pt x="819" y="667"/>
                  </a:lnTo>
                  <a:lnTo>
                    <a:pt x="812" y="665"/>
                  </a:lnTo>
                  <a:lnTo>
                    <a:pt x="796" y="658"/>
                  </a:lnTo>
                  <a:lnTo>
                    <a:pt x="794" y="660"/>
                  </a:lnTo>
                  <a:lnTo>
                    <a:pt x="794" y="665"/>
                  </a:lnTo>
                  <a:lnTo>
                    <a:pt x="792" y="668"/>
                  </a:lnTo>
                  <a:lnTo>
                    <a:pt x="789" y="670"/>
                  </a:lnTo>
                  <a:lnTo>
                    <a:pt x="786" y="670"/>
                  </a:lnTo>
                  <a:lnTo>
                    <a:pt x="784" y="670"/>
                  </a:lnTo>
                  <a:lnTo>
                    <a:pt x="776" y="668"/>
                  </a:lnTo>
                  <a:lnTo>
                    <a:pt x="772" y="667"/>
                  </a:lnTo>
                  <a:lnTo>
                    <a:pt x="767" y="662"/>
                  </a:lnTo>
                  <a:lnTo>
                    <a:pt x="762" y="662"/>
                  </a:lnTo>
                  <a:lnTo>
                    <a:pt x="761" y="663"/>
                  </a:lnTo>
                  <a:lnTo>
                    <a:pt x="764" y="665"/>
                  </a:lnTo>
                  <a:lnTo>
                    <a:pt x="762" y="668"/>
                  </a:lnTo>
                  <a:lnTo>
                    <a:pt x="759" y="665"/>
                  </a:lnTo>
                  <a:lnTo>
                    <a:pt x="756" y="667"/>
                  </a:lnTo>
                  <a:lnTo>
                    <a:pt x="754" y="665"/>
                  </a:lnTo>
                  <a:lnTo>
                    <a:pt x="749" y="672"/>
                  </a:lnTo>
                  <a:lnTo>
                    <a:pt x="745" y="675"/>
                  </a:lnTo>
                  <a:lnTo>
                    <a:pt x="745" y="677"/>
                  </a:lnTo>
                  <a:lnTo>
                    <a:pt x="740" y="673"/>
                  </a:lnTo>
                  <a:lnTo>
                    <a:pt x="737" y="675"/>
                  </a:lnTo>
                  <a:lnTo>
                    <a:pt x="735" y="673"/>
                  </a:lnTo>
                  <a:lnTo>
                    <a:pt x="734" y="677"/>
                  </a:lnTo>
                  <a:lnTo>
                    <a:pt x="732" y="678"/>
                  </a:lnTo>
                  <a:lnTo>
                    <a:pt x="732" y="680"/>
                  </a:lnTo>
                  <a:lnTo>
                    <a:pt x="729" y="682"/>
                  </a:lnTo>
                  <a:lnTo>
                    <a:pt x="727" y="680"/>
                  </a:lnTo>
                  <a:lnTo>
                    <a:pt x="722" y="683"/>
                  </a:lnTo>
                  <a:lnTo>
                    <a:pt x="720" y="683"/>
                  </a:lnTo>
                  <a:lnTo>
                    <a:pt x="719" y="692"/>
                  </a:lnTo>
                  <a:lnTo>
                    <a:pt x="717" y="692"/>
                  </a:lnTo>
                  <a:lnTo>
                    <a:pt x="717" y="697"/>
                  </a:lnTo>
                  <a:lnTo>
                    <a:pt x="719" y="699"/>
                  </a:lnTo>
                  <a:lnTo>
                    <a:pt x="720" y="702"/>
                  </a:lnTo>
                  <a:lnTo>
                    <a:pt x="724" y="704"/>
                  </a:lnTo>
                  <a:lnTo>
                    <a:pt x="722" y="710"/>
                  </a:lnTo>
                  <a:lnTo>
                    <a:pt x="727" y="714"/>
                  </a:lnTo>
                  <a:lnTo>
                    <a:pt x="729" y="714"/>
                  </a:lnTo>
                  <a:lnTo>
                    <a:pt x="727" y="717"/>
                  </a:lnTo>
                  <a:lnTo>
                    <a:pt x="729" y="719"/>
                  </a:lnTo>
                  <a:lnTo>
                    <a:pt x="729" y="722"/>
                  </a:lnTo>
                  <a:lnTo>
                    <a:pt x="725" y="724"/>
                  </a:lnTo>
                  <a:lnTo>
                    <a:pt x="725" y="727"/>
                  </a:lnTo>
                  <a:lnTo>
                    <a:pt x="724" y="729"/>
                  </a:lnTo>
                  <a:lnTo>
                    <a:pt x="722" y="734"/>
                  </a:lnTo>
                  <a:lnTo>
                    <a:pt x="724" y="735"/>
                  </a:lnTo>
                  <a:lnTo>
                    <a:pt x="715" y="735"/>
                  </a:lnTo>
                  <a:lnTo>
                    <a:pt x="712" y="739"/>
                  </a:lnTo>
                  <a:lnTo>
                    <a:pt x="712" y="737"/>
                  </a:lnTo>
                  <a:lnTo>
                    <a:pt x="710" y="739"/>
                  </a:lnTo>
                  <a:lnTo>
                    <a:pt x="710" y="740"/>
                  </a:lnTo>
                  <a:lnTo>
                    <a:pt x="710" y="742"/>
                  </a:lnTo>
                  <a:lnTo>
                    <a:pt x="712" y="742"/>
                  </a:lnTo>
                  <a:lnTo>
                    <a:pt x="714" y="742"/>
                  </a:lnTo>
                  <a:lnTo>
                    <a:pt x="714" y="744"/>
                  </a:lnTo>
                  <a:lnTo>
                    <a:pt x="714" y="745"/>
                  </a:lnTo>
                  <a:lnTo>
                    <a:pt x="714" y="747"/>
                  </a:lnTo>
                  <a:lnTo>
                    <a:pt x="715" y="745"/>
                  </a:lnTo>
                  <a:lnTo>
                    <a:pt x="717" y="745"/>
                  </a:lnTo>
                  <a:lnTo>
                    <a:pt x="717" y="744"/>
                  </a:lnTo>
                  <a:lnTo>
                    <a:pt x="724" y="745"/>
                  </a:lnTo>
                  <a:lnTo>
                    <a:pt x="725" y="744"/>
                  </a:lnTo>
                  <a:lnTo>
                    <a:pt x="727" y="744"/>
                  </a:lnTo>
                  <a:lnTo>
                    <a:pt x="729" y="744"/>
                  </a:lnTo>
                  <a:lnTo>
                    <a:pt x="730" y="742"/>
                  </a:lnTo>
                  <a:lnTo>
                    <a:pt x="734" y="744"/>
                  </a:lnTo>
                  <a:lnTo>
                    <a:pt x="734" y="745"/>
                  </a:lnTo>
                  <a:lnTo>
                    <a:pt x="735" y="745"/>
                  </a:lnTo>
                  <a:lnTo>
                    <a:pt x="735" y="747"/>
                  </a:lnTo>
                  <a:lnTo>
                    <a:pt x="737" y="749"/>
                  </a:lnTo>
                  <a:lnTo>
                    <a:pt x="737" y="754"/>
                  </a:lnTo>
                  <a:lnTo>
                    <a:pt x="739" y="757"/>
                  </a:lnTo>
                  <a:lnTo>
                    <a:pt x="740" y="755"/>
                  </a:lnTo>
                  <a:lnTo>
                    <a:pt x="740" y="759"/>
                  </a:lnTo>
                  <a:lnTo>
                    <a:pt x="740" y="762"/>
                  </a:lnTo>
                  <a:lnTo>
                    <a:pt x="739" y="764"/>
                  </a:lnTo>
                  <a:lnTo>
                    <a:pt x="739" y="765"/>
                  </a:lnTo>
                  <a:lnTo>
                    <a:pt x="735" y="767"/>
                  </a:lnTo>
                  <a:lnTo>
                    <a:pt x="734" y="769"/>
                  </a:lnTo>
                  <a:lnTo>
                    <a:pt x="732" y="770"/>
                  </a:lnTo>
                  <a:lnTo>
                    <a:pt x="730" y="769"/>
                  </a:lnTo>
                  <a:lnTo>
                    <a:pt x="725" y="770"/>
                  </a:lnTo>
                  <a:lnTo>
                    <a:pt x="725" y="774"/>
                  </a:lnTo>
                  <a:lnTo>
                    <a:pt x="724" y="774"/>
                  </a:lnTo>
                  <a:lnTo>
                    <a:pt x="720" y="774"/>
                  </a:lnTo>
                  <a:lnTo>
                    <a:pt x="717" y="774"/>
                  </a:lnTo>
                  <a:lnTo>
                    <a:pt x="717" y="775"/>
                  </a:lnTo>
                  <a:lnTo>
                    <a:pt x="715" y="775"/>
                  </a:lnTo>
                  <a:lnTo>
                    <a:pt x="715" y="777"/>
                  </a:lnTo>
                  <a:lnTo>
                    <a:pt x="710" y="779"/>
                  </a:lnTo>
                  <a:lnTo>
                    <a:pt x="710" y="780"/>
                  </a:lnTo>
                  <a:lnTo>
                    <a:pt x="710" y="782"/>
                  </a:lnTo>
                  <a:lnTo>
                    <a:pt x="709" y="782"/>
                  </a:lnTo>
                  <a:lnTo>
                    <a:pt x="709" y="785"/>
                  </a:lnTo>
                  <a:lnTo>
                    <a:pt x="712" y="785"/>
                  </a:lnTo>
                  <a:lnTo>
                    <a:pt x="712" y="787"/>
                  </a:lnTo>
                  <a:lnTo>
                    <a:pt x="717" y="790"/>
                  </a:lnTo>
                  <a:lnTo>
                    <a:pt x="719" y="792"/>
                  </a:lnTo>
                  <a:lnTo>
                    <a:pt x="719" y="794"/>
                  </a:lnTo>
                  <a:lnTo>
                    <a:pt x="717" y="795"/>
                  </a:lnTo>
                  <a:lnTo>
                    <a:pt x="719" y="795"/>
                  </a:lnTo>
                  <a:lnTo>
                    <a:pt x="719" y="799"/>
                  </a:lnTo>
                  <a:lnTo>
                    <a:pt x="722" y="801"/>
                  </a:lnTo>
                  <a:lnTo>
                    <a:pt x="724" y="801"/>
                  </a:lnTo>
                  <a:lnTo>
                    <a:pt x="727" y="802"/>
                  </a:lnTo>
                  <a:lnTo>
                    <a:pt x="725" y="804"/>
                  </a:lnTo>
                  <a:lnTo>
                    <a:pt x="725" y="806"/>
                  </a:lnTo>
                  <a:lnTo>
                    <a:pt x="722" y="807"/>
                  </a:lnTo>
                  <a:lnTo>
                    <a:pt x="719" y="809"/>
                  </a:lnTo>
                  <a:lnTo>
                    <a:pt x="720" y="809"/>
                  </a:lnTo>
                  <a:lnTo>
                    <a:pt x="720" y="814"/>
                  </a:lnTo>
                  <a:lnTo>
                    <a:pt x="715" y="814"/>
                  </a:lnTo>
                  <a:lnTo>
                    <a:pt x="714" y="812"/>
                  </a:lnTo>
                  <a:lnTo>
                    <a:pt x="714" y="817"/>
                  </a:lnTo>
                  <a:lnTo>
                    <a:pt x="714" y="819"/>
                  </a:lnTo>
                  <a:lnTo>
                    <a:pt x="712" y="819"/>
                  </a:lnTo>
                  <a:lnTo>
                    <a:pt x="712" y="817"/>
                  </a:lnTo>
                  <a:lnTo>
                    <a:pt x="712" y="816"/>
                  </a:lnTo>
                  <a:lnTo>
                    <a:pt x="710" y="816"/>
                  </a:lnTo>
                  <a:lnTo>
                    <a:pt x="710" y="819"/>
                  </a:lnTo>
                  <a:lnTo>
                    <a:pt x="709" y="819"/>
                  </a:lnTo>
                  <a:lnTo>
                    <a:pt x="710" y="822"/>
                  </a:lnTo>
                  <a:lnTo>
                    <a:pt x="709" y="822"/>
                  </a:lnTo>
                  <a:lnTo>
                    <a:pt x="709" y="826"/>
                  </a:lnTo>
                  <a:lnTo>
                    <a:pt x="707" y="826"/>
                  </a:lnTo>
                  <a:lnTo>
                    <a:pt x="707" y="827"/>
                  </a:lnTo>
                  <a:lnTo>
                    <a:pt x="699" y="827"/>
                  </a:lnTo>
                  <a:lnTo>
                    <a:pt x="695" y="826"/>
                  </a:lnTo>
                  <a:lnTo>
                    <a:pt x="695" y="827"/>
                  </a:lnTo>
                  <a:lnTo>
                    <a:pt x="694" y="829"/>
                  </a:lnTo>
                  <a:lnTo>
                    <a:pt x="692" y="829"/>
                  </a:lnTo>
                  <a:lnTo>
                    <a:pt x="692" y="827"/>
                  </a:lnTo>
                  <a:lnTo>
                    <a:pt x="690" y="827"/>
                  </a:lnTo>
                  <a:lnTo>
                    <a:pt x="692" y="831"/>
                  </a:lnTo>
                  <a:lnTo>
                    <a:pt x="687" y="831"/>
                  </a:lnTo>
                  <a:lnTo>
                    <a:pt x="687" y="832"/>
                  </a:lnTo>
                  <a:lnTo>
                    <a:pt x="689" y="836"/>
                  </a:lnTo>
                  <a:lnTo>
                    <a:pt x="685" y="837"/>
                  </a:lnTo>
                  <a:lnTo>
                    <a:pt x="685" y="842"/>
                  </a:lnTo>
                  <a:lnTo>
                    <a:pt x="679" y="841"/>
                  </a:lnTo>
                  <a:lnTo>
                    <a:pt x="677" y="832"/>
                  </a:lnTo>
                  <a:lnTo>
                    <a:pt x="675" y="834"/>
                  </a:lnTo>
                  <a:lnTo>
                    <a:pt x="674" y="831"/>
                  </a:lnTo>
                  <a:lnTo>
                    <a:pt x="670" y="829"/>
                  </a:lnTo>
                  <a:lnTo>
                    <a:pt x="664" y="827"/>
                  </a:lnTo>
                  <a:lnTo>
                    <a:pt x="659" y="824"/>
                  </a:lnTo>
                  <a:lnTo>
                    <a:pt x="659" y="822"/>
                  </a:lnTo>
                  <a:lnTo>
                    <a:pt x="657" y="822"/>
                  </a:lnTo>
                  <a:lnTo>
                    <a:pt x="655" y="822"/>
                  </a:lnTo>
                  <a:lnTo>
                    <a:pt x="654" y="824"/>
                  </a:lnTo>
                  <a:lnTo>
                    <a:pt x="654" y="826"/>
                  </a:lnTo>
                  <a:lnTo>
                    <a:pt x="654" y="827"/>
                  </a:lnTo>
                  <a:lnTo>
                    <a:pt x="655" y="829"/>
                  </a:lnTo>
                  <a:lnTo>
                    <a:pt x="654" y="837"/>
                  </a:lnTo>
                  <a:lnTo>
                    <a:pt x="650" y="837"/>
                  </a:lnTo>
                  <a:lnTo>
                    <a:pt x="648" y="841"/>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58" name="Freeform 14">
              <a:extLst>
                <a:ext uri="{FF2B5EF4-FFF2-40B4-BE49-F238E27FC236}">
                  <a16:creationId xmlns:a16="http://schemas.microsoft.com/office/drawing/2014/main" id="{CAF82243-31DB-46F2-BDB1-9AD9EE4994FC}"/>
                </a:ext>
              </a:extLst>
            </p:cNvPr>
            <p:cNvSpPr>
              <a:spLocks/>
            </p:cNvSpPr>
            <p:nvPr/>
          </p:nvSpPr>
          <p:spPr bwMode="gray">
            <a:xfrm>
              <a:off x="2211387" y="4848225"/>
              <a:ext cx="1019175" cy="904875"/>
            </a:xfrm>
            <a:custGeom>
              <a:avLst/>
              <a:gdLst/>
              <a:ahLst/>
              <a:cxnLst>
                <a:cxn ang="0">
                  <a:pos x="616" y="339"/>
                </a:cxn>
                <a:cxn ang="0">
                  <a:pos x="627" y="379"/>
                </a:cxn>
                <a:cxn ang="0">
                  <a:pos x="626" y="418"/>
                </a:cxn>
                <a:cxn ang="0">
                  <a:pos x="637" y="453"/>
                </a:cxn>
                <a:cxn ang="0">
                  <a:pos x="599" y="458"/>
                </a:cxn>
                <a:cxn ang="0">
                  <a:pos x="559" y="468"/>
                </a:cxn>
                <a:cxn ang="0">
                  <a:pos x="537" y="495"/>
                </a:cxn>
                <a:cxn ang="0">
                  <a:pos x="507" y="522"/>
                </a:cxn>
                <a:cxn ang="0">
                  <a:pos x="480" y="505"/>
                </a:cxn>
                <a:cxn ang="0">
                  <a:pos x="467" y="488"/>
                </a:cxn>
                <a:cxn ang="0">
                  <a:pos x="443" y="470"/>
                </a:cxn>
                <a:cxn ang="0">
                  <a:pos x="413" y="483"/>
                </a:cxn>
                <a:cxn ang="0">
                  <a:pos x="373" y="471"/>
                </a:cxn>
                <a:cxn ang="0">
                  <a:pos x="353" y="478"/>
                </a:cxn>
                <a:cxn ang="0">
                  <a:pos x="328" y="498"/>
                </a:cxn>
                <a:cxn ang="0">
                  <a:pos x="289" y="520"/>
                </a:cxn>
                <a:cxn ang="0">
                  <a:pos x="263" y="563"/>
                </a:cxn>
                <a:cxn ang="0">
                  <a:pos x="199" y="560"/>
                </a:cxn>
                <a:cxn ang="0">
                  <a:pos x="202" y="527"/>
                </a:cxn>
                <a:cxn ang="0">
                  <a:pos x="182" y="475"/>
                </a:cxn>
                <a:cxn ang="0">
                  <a:pos x="154" y="455"/>
                </a:cxn>
                <a:cxn ang="0">
                  <a:pos x="124" y="420"/>
                </a:cxn>
                <a:cxn ang="0">
                  <a:pos x="109" y="368"/>
                </a:cxn>
                <a:cxn ang="0">
                  <a:pos x="85" y="351"/>
                </a:cxn>
                <a:cxn ang="0">
                  <a:pos x="85" y="323"/>
                </a:cxn>
                <a:cxn ang="0">
                  <a:pos x="59" y="287"/>
                </a:cxn>
                <a:cxn ang="0">
                  <a:pos x="22" y="281"/>
                </a:cxn>
                <a:cxn ang="0">
                  <a:pos x="22" y="247"/>
                </a:cxn>
                <a:cxn ang="0">
                  <a:pos x="12" y="239"/>
                </a:cxn>
                <a:cxn ang="0">
                  <a:pos x="13" y="216"/>
                </a:cxn>
                <a:cxn ang="0">
                  <a:pos x="18" y="202"/>
                </a:cxn>
                <a:cxn ang="0">
                  <a:pos x="40" y="194"/>
                </a:cxn>
                <a:cxn ang="0">
                  <a:pos x="52" y="162"/>
                </a:cxn>
                <a:cxn ang="0">
                  <a:pos x="77" y="147"/>
                </a:cxn>
                <a:cxn ang="0">
                  <a:pos x="92" y="137"/>
                </a:cxn>
                <a:cxn ang="0">
                  <a:pos x="82" y="107"/>
                </a:cxn>
                <a:cxn ang="0">
                  <a:pos x="92" y="82"/>
                </a:cxn>
                <a:cxn ang="0">
                  <a:pos x="112" y="67"/>
                </a:cxn>
                <a:cxn ang="0">
                  <a:pos x="137" y="48"/>
                </a:cxn>
                <a:cxn ang="0">
                  <a:pos x="172" y="35"/>
                </a:cxn>
                <a:cxn ang="0">
                  <a:pos x="209" y="35"/>
                </a:cxn>
                <a:cxn ang="0">
                  <a:pos x="246" y="18"/>
                </a:cxn>
                <a:cxn ang="0">
                  <a:pos x="268" y="5"/>
                </a:cxn>
                <a:cxn ang="0">
                  <a:pos x="306" y="12"/>
                </a:cxn>
                <a:cxn ang="0">
                  <a:pos x="341" y="58"/>
                </a:cxn>
                <a:cxn ang="0">
                  <a:pos x="335" y="82"/>
                </a:cxn>
                <a:cxn ang="0">
                  <a:pos x="348" y="99"/>
                </a:cxn>
                <a:cxn ang="0">
                  <a:pos x="361" y="122"/>
                </a:cxn>
                <a:cxn ang="0">
                  <a:pos x="375" y="140"/>
                </a:cxn>
                <a:cxn ang="0">
                  <a:pos x="413" y="142"/>
                </a:cxn>
                <a:cxn ang="0">
                  <a:pos x="447" y="127"/>
                </a:cxn>
                <a:cxn ang="0">
                  <a:pos x="485" y="105"/>
                </a:cxn>
                <a:cxn ang="0">
                  <a:pos x="532" y="90"/>
                </a:cxn>
                <a:cxn ang="0">
                  <a:pos x="579" y="80"/>
                </a:cxn>
                <a:cxn ang="0">
                  <a:pos x="570" y="109"/>
                </a:cxn>
                <a:cxn ang="0">
                  <a:pos x="574" y="150"/>
                </a:cxn>
                <a:cxn ang="0">
                  <a:pos x="574" y="191"/>
                </a:cxn>
                <a:cxn ang="0">
                  <a:pos x="570" y="222"/>
                </a:cxn>
                <a:cxn ang="0">
                  <a:pos x="605" y="256"/>
                </a:cxn>
                <a:cxn ang="0">
                  <a:pos x="580" y="287"/>
                </a:cxn>
              </a:cxnLst>
              <a:rect l="0" t="0" r="r" b="b"/>
              <a:pathLst>
                <a:path w="642" h="570">
                  <a:moveTo>
                    <a:pt x="570" y="316"/>
                  </a:moveTo>
                  <a:lnTo>
                    <a:pt x="574" y="316"/>
                  </a:lnTo>
                  <a:lnTo>
                    <a:pt x="579" y="318"/>
                  </a:lnTo>
                  <a:lnTo>
                    <a:pt x="584" y="318"/>
                  </a:lnTo>
                  <a:lnTo>
                    <a:pt x="587" y="318"/>
                  </a:lnTo>
                  <a:lnTo>
                    <a:pt x="590" y="318"/>
                  </a:lnTo>
                  <a:lnTo>
                    <a:pt x="592" y="318"/>
                  </a:lnTo>
                  <a:lnTo>
                    <a:pt x="594" y="319"/>
                  </a:lnTo>
                  <a:lnTo>
                    <a:pt x="597" y="324"/>
                  </a:lnTo>
                  <a:lnTo>
                    <a:pt x="597" y="328"/>
                  </a:lnTo>
                  <a:lnTo>
                    <a:pt x="599" y="329"/>
                  </a:lnTo>
                  <a:lnTo>
                    <a:pt x="600" y="329"/>
                  </a:lnTo>
                  <a:lnTo>
                    <a:pt x="602" y="329"/>
                  </a:lnTo>
                  <a:lnTo>
                    <a:pt x="605" y="328"/>
                  </a:lnTo>
                  <a:lnTo>
                    <a:pt x="609" y="331"/>
                  </a:lnTo>
                  <a:lnTo>
                    <a:pt x="611" y="329"/>
                  </a:lnTo>
                  <a:lnTo>
                    <a:pt x="612" y="331"/>
                  </a:lnTo>
                  <a:lnTo>
                    <a:pt x="616" y="334"/>
                  </a:lnTo>
                  <a:lnTo>
                    <a:pt x="614" y="339"/>
                  </a:lnTo>
                  <a:lnTo>
                    <a:pt x="616" y="339"/>
                  </a:lnTo>
                  <a:lnTo>
                    <a:pt x="616" y="341"/>
                  </a:lnTo>
                  <a:lnTo>
                    <a:pt x="617" y="343"/>
                  </a:lnTo>
                  <a:lnTo>
                    <a:pt x="619" y="343"/>
                  </a:lnTo>
                  <a:lnTo>
                    <a:pt x="617" y="346"/>
                  </a:lnTo>
                  <a:lnTo>
                    <a:pt x="616" y="344"/>
                  </a:lnTo>
                  <a:lnTo>
                    <a:pt x="614" y="348"/>
                  </a:lnTo>
                  <a:lnTo>
                    <a:pt x="616" y="349"/>
                  </a:lnTo>
                  <a:lnTo>
                    <a:pt x="614" y="349"/>
                  </a:lnTo>
                  <a:lnTo>
                    <a:pt x="616" y="349"/>
                  </a:lnTo>
                  <a:lnTo>
                    <a:pt x="616" y="351"/>
                  </a:lnTo>
                  <a:lnTo>
                    <a:pt x="619" y="353"/>
                  </a:lnTo>
                  <a:lnTo>
                    <a:pt x="621" y="354"/>
                  </a:lnTo>
                  <a:lnTo>
                    <a:pt x="622" y="354"/>
                  </a:lnTo>
                  <a:lnTo>
                    <a:pt x="624" y="354"/>
                  </a:lnTo>
                  <a:lnTo>
                    <a:pt x="622" y="354"/>
                  </a:lnTo>
                  <a:lnTo>
                    <a:pt x="622" y="366"/>
                  </a:lnTo>
                  <a:lnTo>
                    <a:pt x="621" y="366"/>
                  </a:lnTo>
                  <a:lnTo>
                    <a:pt x="621" y="368"/>
                  </a:lnTo>
                  <a:lnTo>
                    <a:pt x="626" y="373"/>
                  </a:lnTo>
                  <a:lnTo>
                    <a:pt x="627" y="379"/>
                  </a:lnTo>
                  <a:lnTo>
                    <a:pt x="626" y="383"/>
                  </a:lnTo>
                  <a:lnTo>
                    <a:pt x="626" y="384"/>
                  </a:lnTo>
                  <a:lnTo>
                    <a:pt x="624" y="384"/>
                  </a:lnTo>
                  <a:lnTo>
                    <a:pt x="622" y="386"/>
                  </a:lnTo>
                  <a:lnTo>
                    <a:pt x="621" y="386"/>
                  </a:lnTo>
                  <a:lnTo>
                    <a:pt x="622" y="389"/>
                  </a:lnTo>
                  <a:lnTo>
                    <a:pt x="619" y="393"/>
                  </a:lnTo>
                  <a:lnTo>
                    <a:pt x="617" y="396"/>
                  </a:lnTo>
                  <a:lnTo>
                    <a:pt x="617" y="398"/>
                  </a:lnTo>
                  <a:lnTo>
                    <a:pt x="622" y="401"/>
                  </a:lnTo>
                  <a:lnTo>
                    <a:pt x="624" y="403"/>
                  </a:lnTo>
                  <a:lnTo>
                    <a:pt x="626" y="403"/>
                  </a:lnTo>
                  <a:lnTo>
                    <a:pt x="627" y="403"/>
                  </a:lnTo>
                  <a:lnTo>
                    <a:pt x="629" y="405"/>
                  </a:lnTo>
                  <a:lnTo>
                    <a:pt x="631" y="406"/>
                  </a:lnTo>
                  <a:lnTo>
                    <a:pt x="631" y="410"/>
                  </a:lnTo>
                  <a:lnTo>
                    <a:pt x="627" y="413"/>
                  </a:lnTo>
                  <a:lnTo>
                    <a:pt x="627" y="415"/>
                  </a:lnTo>
                  <a:lnTo>
                    <a:pt x="626" y="416"/>
                  </a:lnTo>
                  <a:lnTo>
                    <a:pt x="626" y="418"/>
                  </a:lnTo>
                  <a:lnTo>
                    <a:pt x="627" y="418"/>
                  </a:lnTo>
                  <a:lnTo>
                    <a:pt x="631" y="418"/>
                  </a:lnTo>
                  <a:lnTo>
                    <a:pt x="631" y="420"/>
                  </a:lnTo>
                  <a:lnTo>
                    <a:pt x="631" y="423"/>
                  </a:lnTo>
                  <a:lnTo>
                    <a:pt x="631" y="425"/>
                  </a:lnTo>
                  <a:lnTo>
                    <a:pt x="634" y="428"/>
                  </a:lnTo>
                  <a:lnTo>
                    <a:pt x="636" y="430"/>
                  </a:lnTo>
                  <a:lnTo>
                    <a:pt x="637" y="433"/>
                  </a:lnTo>
                  <a:lnTo>
                    <a:pt x="639" y="435"/>
                  </a:lnTo>
                  <a:lnTo>
                    <a:pt x="641" y="435"/>
                  </a:lnTo>
                  <a:lnTo>
                    <a:pt x="642" y="436"/>
                  </a:lnTo>
                  <a:lnTo>
                    <a:pt x="642" y="438"/>
                  </a:lnTo>
                  <a:lnTo>
                    <a:pt x="636" y="440"/>
                  </a:lnTo>
                  <a:lnTo>
                    <a:pt x="634" y="440"/>
                  </a:lnTo>
                  <a:lnTo>
                    <a:pt x="634" y="441"/>
                  </a:lnTo>
                  <a:lnTo>
                    <a:pt x="636" y="446"/>
                  </a:lnTo>
                  <a:lnTo>
                    <a:pt x="639" y="446"/>
                  </a:lnTo>
                  <a:lnTo>
                    <a:pt x="639" y="448"/>
                  </a:lnTo>
                  <a:lnTo>
                    <a:pt x="641" y="448"/>
                  </a:lnTo>
                  <a:lnTo>
                    <a:pt x="637" y="453"/>
                  </a:lnTo>
                  <a:lnTo>
                    <a:pt x="636" y="455"/>
                  </a:lnTo>
                  <a:lnTo>
                    <a:pt x="636" y="456"/>
                  </a:lnTo>
                  <a:lnTo>
                    <a:pt x="636" y="458"/>
                  </a:lnTo>
                  <a:lnTo>
                    <a:pt x="637" y="463"/>
                  </a:lnTo>
                  <a:lnTo>
                    <a:pt x="632" y="463"/>
                  </a:lnTo>
                  <a:lnTo>
                    <a:pt x="631" y="465"/>
                  </a:lnTo>
                  <a:lnTo>
                    <a:pt x="629" y="465"/>
                  </a:lnTo>
                  <a:lnTo>
                    <a:pt x="629" y="461"/>
                  </a:lnTo>
                  <a:lnTo>
                    <a:pt x="627" y="460"/>
                  </a:lnTo>
                  <a:lnTo>
                    <a:pt x="624" y="460"/>
                  </a:lnTo>
                  <a:lnTo>
                    <a:pt x="622" y="456"/>
                  </a:lnTo>
                  <a:lnTo>
                    <a:pt x="617" y="456"/>
                  </a:lnTo>
                  <a:lnTo>
                    <a:pt x="614" y="458"/>
                  </a:lnTo>
                  <a:lnTo>
                    <a:pt x="614" y="456"/>
                  </a:lnTo>
                  <a:lnTo>
                    <a:pt x="612" y="458"/>
                  </a:lnTo>
                  <a:lnTo>
                    <a:pt x="604" y="451"/>
                  </a:lnTo>
                  <a:lnTo>
                    <a:pt x="602" y="453"/>
                  </a:lnTo>
                  <a:lnTo>
                    <a:pt x="600" y="453"/>
                  </a:lnTo>
                  <a:lnTo>
                    <a:pt x="600" y="458"/>
                  </a:lnTo>
                  <a:lnTo>
                    <a:pt x="599" y="458"/>
                  </a:lnTo>
                  <a:lnTo>
                    <a:pt x="594" y="463"/>
                  </a:lnTo>
                  <a:lnTo>
                    <a:pt x="592" y="461"/>
                  </a:lnTo>
                  <a:lnTo>
                    <a:pt x="590" y="463"/>
                  </a:lnTo>
                  <a:lnTo>
                    <a:pt x="589" y="466"/>
                  </a:lnTo>
                  <a:lnTo>
                    <a:pt x="589" y="470"/>
                  </a:lnTo>
                  <a:lnTo>
                    <a:pt x="590" y="471"/>
                  </a:lnTo>
                  <a:lnTo>
                    <a:pt x="585" y="475"/>
                  </a:lnTo>
                  <a:lnTo>
                    <a:pt x="584" y="476"/>
                  </a:lnTo>
                  <a:lnTo>
                    <a:pt x="582" y="476"/>
                  </a:lnTo>
                  <a:lnTo>
                    <a:pt x="577" y="476"/>
                  </a:lnTo>
                  <a:lnTo>
                    <a:pt x="577" y="475"/>
                  </a:lnTo>
                  <a:lnTo>
                    <a:pt x="577" y="473"/>
                  </a:lnTo>
                  <a:lnTo>
                    <a:pt x="574" y="473"/>
                  </a:lnTo>
                  <a:lnTo>
                    <a:pt x="572" y="470"/>
                  </a:lnTo>
                  <a:lnTo>
                    <a:pt x="570" y="468"/>
                  </a:lnTo>
                  <a:lnTo>
                    <a:pt x="569" y="466"/>
                  </a:lnTo>
                  <a:lnTo>
                    <a:pt x="564" y="463"/>
                  </a:lnTo>
                  <a:lnTo>
                    <a:pt x="562" y="463"/>
                  </a:lnTo>
                  <a:lnTo>
                    <a:pt x="560" y="463"/>
                  </a:lnTo>
                  <a:lnTo>
                    <a:pt x="559" y="468"/>
                  </a:lnTo>
                  <a:lnTo>
                    <a:pt x="555" y="466"/>
                  </a:lnTo>
                  <a:lnTo>
                    <a:pt x="554" y="465"/>
                  </a:lnTo>
                  <a:lnTo>
                    <a:pt x="547" y="466"/>
                  </a:lnTo>
                  <a:lnTo>
                    <a:pt x="542" y="470"/>
                  </a:lnTo>
                  <a:lnTo>
                    <a:pt x="540" y="470"/>
                  </a:lnTo>
                  <a:lnTo>
                    <a:pt x="540" y="471"/>
                  </a:lnTo>
                  <a:lnTo>
                    <a:pt x="542" y="476"/>
                  </a:lnTo>
                  <a:lnTo>
                    <a:pt x="545" y="476"/>
                  </a:lnTo>
                  <a:lnTo>
                    <a:pt x="550" y="483"/>
                  </a:lnTo>
                  <a:lnTo>
                    <a:pt x="555" y="488"/>
                  </a:lnTo>
                  <a:lnTo>
                    <a:pt x="554" y="493"/>
                  </a:lnTo>
                  <a:lnTo>
                    <a:pt x="552" y="493"/>
                  </a:lnTo>
                  <a:lnTo>
                    <a:pt x="550" y="493"/>
                  </a:lnTo>
                  <a:lnTo>
                    <a:pt x="549" y="493"/>
                  </a:lnTo>
                  <a:lnTo>
                    <a:pt x="549" y="495"/>
                  </a:lnTo>
                  <a:lnTo>
                    <a:pt x="545" y="493"/>
                  </a:lnTo>
                  <a:lnTo>
                    <a:pt x="542" y="493"/>
                  </a:lnTo>
                  <a:lnTo>
                    <a:pt x="540" y="491"/>
                  </a:lnTo>
                  <a:lnTo>
                    <a:pt x="539" y="493"/>
                  </a:lnTo>
                  <a:lnTo>
                    <a:pt x="537" y="495"/>
                  </a:lnTo>
                  <a:lnTo>
                    <a:pt x="535" y="497"/>
                  </a:lnTo>
                  <a:lnTo>
                    <a:pt x="534" y="497"/>
                  </a:lnTo>
                  <a:lnTo>
                    <a:pt x="532" y="500"/>
                  </a:lnTo>
                  <a:lnTo>
                    <a:pt x="530" y="500"/>
                  </a:lnTo>
                  <a:lnTo>
                    <a:pt x="530" y="502"/>
                  </a:lnTo>
                  <a:lnTo>
                    <a:pt x="529" y="503"/>
                  </a:lnTo>
                  <a:lnTo>
                    <a:pt x="530" y="503"/>
                  </a:lnTo>
                  <a:lnTo>
                    <a:pt x="530" y="505"/>
                  </a:lnTo>
                  <a:lnTo>
                    <a:pt x="529" y="507"/>
                  </a:lnTo>
                  <a:lnTo>
                    <a:pt x="527" y="507"/>
                  </a:lnTo>
                  <a:lnTo>
                    <a:pt x="524" y="508"/>
                  </a:lnTo>
                  <a:lnTo>
                    <a:pt x="525" y="512"/>
                  </a:lnTo>
                  <a:lnTo>
                    <a:pt x="525" y="513"/>
                  </a:lnTo>
                  <a:lnTo>
                    <a:pt x="525" y="515"/>
                  </a:lnTo>
                  <a:lnTo>
                    <a:pt x="524" y="517"/>
                  </a:lnTo>
                  <a:lnTo>
                    <a:pt x="519" y="515"/>
                  </a:lnTo>
                  <a:lnTo>
                    <a:pt x="517" y="517"/>
                  </a:lnTo>
                  <a:lnTo>
                    <a:pt x="514" y="518"/>
                  </a:lnTo>
                  <a:lnTo>
                    <a:pt x="508" y="522"/>
                  </a:lnTo>
                  <a:lnTo>
                    <a:pt x="507" y="522"/>
                  </a:lnTo>
                  <a:lnTo>
                    <a:pt x="505" y="518"/>
                  </a:lnTo>
                  <a:lnTo>
                    <a:pt x="503" y="517"/>
                  </a:lnTo>
                  <a:lnTo>
                    <a:pt x="502" y="515"/>
                  </a:lnTo>
                  <a:lnTo>
                    <a:pt x="500" y="513"/>
                  </a:lnTo>
                  <a:lnTo>
                    <a:pt x="500" y="512"/>
                  </a:lnTo>
                  <a:lnTo>
                    <a:pt x="502" y="512"/>
                  </a:lnTo>
                  <a:lnTo>
                    <a:pt x="502" y="510"/>
                  </a:lnTo>
                  <a:lnTo>
                    <a:pt x="498" y="510"/>
                  </a:lnTo>
                  <a:lnTo>
                    <a:pt x="497" y="510"/>
                  </a:lnTo>
                  <a:lnTo>
                    <a:pt x="497" y="512"/>
                  </a:lnTo>
                  <a:lnTo>
                    <a:pt x="495" y="512"/>
                  </a:lnTo>
                  <a:lnTo>
                    <a:pt x="493" y="512"/>
                  </a:lnTo>
                  <a:lnTo>
                    <a:pt x="493" y="510"/>
                  </a:lnTo>
                  <a:lnTo>
                    <a:pt x="495" y="507"/>
                  </a:lnTo>
                  <a:lnTo>
                    <a:pt x="493" y="505"/>
                  </a:lnTo>
                  <a:lnTo>
                    <a:pt x="490" y="500"/>
                  </a:lnTo>
                  <a:lnTo>
                    <a:pt x="488" y="500"/>
                  </a:lnTo>
                  <a:lnTo>
                    <a:pt x="487" y="500"/>
                  </a:lnTo>
                  <a:lnTo>
                    <a:pt x="483" y="505"/>
                  </a:lnTo>
                  <a:lnTo>
                    <a:pt x="480" y="505"/>
                  </a:lnTo>
                  <a:lnTo>
                    <a:pt x="477" y="502"/>
                  </a:lnTo>
                  <a:lnTo>
                    <a:pt x="477" y="500"/>
                  </a:lnTo>
                  <a:lnTo>
                    <a:pt x="475" y="500"/>
                  </a:lnTo>
                  <a:lnTo>
                    <a:pt x="472" y="502"/>
                  </a:lnTo>
                  <a:lnTo>
                    <a:pt x="473" y="500"/>
                  </a:lnTo>
                  <a:lnTo>
                    <a:pt x="473" y="497"/>
                  </a:lnTo>
                  <a:lnTo>
                    <a:pt x="472" y="495"/>
                  </a:lnTo>
                  <a:lnTo>
                    <a:pt x="473" y="495"/>
                  </a:lnTo>
                  <a:lnTo>
                    <a:pt x="475" y="498"/>
                  </a:lnTo>
                  <a:lnTo>
                    <a:pt x="475" y="497"/>
                  </a:lnTo>
                  <a:lnTo>
                    <a:pt x="475" y="495"/>
                  </a:lnTo>
                  <a:lnTo>
                    <a:pt x="473" y="493"/>
                  </a:lnTo>
                  <a:lnTo>
                    <a:pt x="472" y="493"/>
                  </a:lnTo>
                  <a:lnTo>
                    <a:pt x="470" y="495"/>
                  </a:lnTo>
                  <a:lnTo>
                    <a:pt x="468" y="495"/>
                  </a:lnTo>
                  <a:lnTo>
                    <a:pt x="467" y="493"/>
                  </a:lnTo>
                  <a:lnTo>
                    <a:pt x="467" y="491"/>
                  </a:lnTo>
                  <a:lnTo>
                    <a:pt x="468" y="490"/>
                  </a:lnTo>
                  <a:lnTo>
                    <a:pt x="468" y="488"/>
                  </a:lnTo>
                  <a:lnTo>
                    <a:pt x="467" y="488"/>
                  </a:lnTo>
                  <a:lnTo>
                    <a:pt x="462" y="490"/>
                  </a:lnTo>
                  <a:lnTo>
                    <a:pt x="460" y="488"/>
                  </a:lnTo>
                  <a:lnTo>
                    <a:pt x="462" y="485"/>
                  </a:lnTo>
                  <a:lnTo>
                    <a:pt x="460" y="483"/>
                  </a:lnTo>
                  <a:lnTo>
                    <a:pt x="458" y="481"/>
                  </a:lnTo>
                  <a:lnTo>
                    <a:pt x="458" y="480"/>
                  </a:lnTo>
                  <a:lnTo>
                    <a:pt x="460" y="480"/>
                  </a:lnTo>
                  <a:lnTo>
                    <a:pt x="460" y="478"/>
                  </a:lnTo>
                  <a:lnTo>
                    <a:pt x="460" y="476"/>
                  </a:lnTo>
                  <a:lnTo>
                    <a:pt x="458" y="476"/>
                  </a:lnTo>
                  <a:lnTo>
                    <a:pt x="457" y="476"/>
                  </a:lnTo>
                  <a:lnTo>
                    <a:pt x="457" y="475"/>
                  </a:lnTo>
                  <a:lnTo>
                    <a:pt x="457" y="473"/>
                  </a:lnTo>
                  <a:lnTo>
                    <a:pt x="457" y="471"/>
                  </a:lnTo>
                  <a:lnTo>
                    <a:pt x="455" y="471"/>
                  </a:lnTo>
                  <a:lnTo>
                    <a:pt x="453" y="471"/>
                  </a:lnTo>
                  <a:lnTo>
                    <a:pt x="452" y="470"/>
                  </a:lnTo>
                  <a:lnTo>
                    <a:pt x="450" y="470"/>
                  </a:lnTo>
                  <a:lnTo>
                    <a:pt x="445" y="470"/>
                  </a:lnTo>
                  <a:lnTo>
                    <a:pt x="443" y="470"/>
                  </a:lnTo>
                  <a:lnTo>
                    <a:pt x="442" y="471"/>
                  </a:lnTo>
                  <a:lnTo>
                    <a:pt x="438" y="473"/>
                  </a:lnTo>
                  <a:lnTo>
                    <a:pt x="435" y="475"/>
                  </a:lnTo>
                  <a:lnTo>
                    <a:pt x="435" y="476"/>
                  </a:lnTo>
                  <a:lnTo>
                    <a:pt x="433" y="476"/>
                  </a:lnTo>
                  <a:lnTo>
                    <a:pt x="432" y="478"/>
                  </a:lnTo>
                  <a:lnTo>
                    <a:pt x="430" y="478"/>
                  </a:lnTo>
                  <a:lnTo>
                    <a:pt x="428" y="475"/>
                  </a:lnTo>
                  <a:lnTo>
                    <a:pt x="425" y="473"/>
                  </a:lnTo>
                  <a:lnTo>
                    <a:pt x="423" y="471"/>
                  </a:lnTo>
                  <a:lnTo>
                    <a:pt x="423" y="470"/>
                  </a:lnTo>
                  <a:lnTo>
                    <a:pt x="422" y="470"/>
                  </a:lnTo>
                  <a:lnTo>
                    <a:pt x="420" y="473"/>
                  </a:lnTo>
                  <a:lnTo>
                    <a:pt x="422" y="476"/>
                  </a:lnTo>
                  <a:lnTo>
                    <a:pt x="420" y="476"/>
                  </a:lnTo>
                  <a:lnTo>
                    <a:pt x="418" y="476"/>
                  </a:lnTo>
                  <a:lnTo>
                    <a:pt x="418" y="480"/>
                  </a:lnTo>
                  <a:lnTo>
                    <a:pt x="418" y="483"/>
                  </a:lnTo>
                  <a:lnTo>
                    <a:pt x="415" y="485"/>
                  </a:lnTo>
                  <a:lnTo>
                    <a:pt x="413" y="483"/>
                  </a:lnTo>
                  <a:lnTo>
                    <a:pt x="411" y="485"/>
                  </a:lnTo>
                  <a:lnTo>
                    <a:pt x="411" y="486"/>
                  </a:lnTo>
                  <a:lnTo>
                    <a:pt x="406" y="486"/>
                  </a:lnTo>
                  <a:lnTo>
                    <a:pt x="403" y="483"/>
                  </a:lnTo>
                  <a:lnTo>
                    <a:pt x="400" y="483"/>
                  </a:lnTo>
                  <a:lnTo>
                    <a:pt x="398" y="483"/>
                  </a:lnTo>
                  <a:lnTo>
                    <a:pt x="395" y="481"/>
                  </a:lnTo>
                  <a:lnTo>
                    <a:pt x="393" y="480"/>
                  </a:lnTo>
                  <a:lnTo>
                    <a:pt x="391" y="480"/>
                  </a:lnTo>
                  <a:lnTo>
                    <a:pt x="391" y="478"/>
                  </a:lnTo>
                  <a:lnTo>
                    <a:pt x="391" y="476"/>
                  </a:lnTo>
                  <a:lnTo>
                    <a:pt x="386" y="475"/>
                  </a:lnTo>
                  <a:lnTo>
                    <a:pt x="385" y="473"/>
                  </a:lnTo>
                  <a:lnTo>
                    <a:pt x="383" y="471"/>
                  </a:lnTo>
                  <a:lnTo>
                    <a:pt x="380" y="471"/>
                  </a:lnTo>
                  <a:lnTo>
                    <a:pt x="378" y="471"/>
                  </a:lnTo>
                  <a:lnTo>
                    <a:pt x="376" y="471"/>
                  </a:lnTo>
                  <a:lnTo>
                    <a:pt x="376" y="473"/>
                  </a:lnTo>
                  <a:lnTo>
                    <a:pt x="375" y="473"/>
                  </a:lnTo>
                  <a:lnTo>
                    <a:pt x="373" y="471"/>
                  </a:lnTo>
                  <a:lnTo>
                    <a:pt x="373" y="470"/>
                  </a:lnTo>
                  <a:lnTo>
                    <a:pt x="371" y="470"/>
                  </a:lnTo>
                  <a:lnTo>
                    <a:pt x="371" y="471"/>
                  </a:lnTo>
                  <a:lnTo>
                    <a:pt x="370" y="471"/>
                  </a:lnTo>
                  <a:lnTo>
                    <a:pt x="370" y="475"/>
                  </a:lnTo>
                  <a:lnTo>
                    <a:pt x="373" y="475"/>
                  </a:lnTo>
                  <a:lnTo>
                    <a:pt x="371" y="478"/>
                  </a:lnTo>
                  <a:lnTo>
                    <a:pt x="371" y="480"/>
                  </a:lnTo>
                  <a:lnTo>
                    <a:pt x="370" y="476"/>
                  </a:lnTo>
                  <a:lnTo>
                    <a:pt x="366" y="475"/>
                  </a:lnTo>
                  <a:lnTo>
                    <a:pt x="366" y="476"/>
                  </a:lnTo>
                  <a:lnTo>
                    <a:pt x="366" y="480"/>
                  </a:lnTo>
                  <a:lnTo>
                    <a:pt x="365" y="480"/>
                  </a:lnTo>
                  <a:lnTo>
                    <a:pt x="363" y="481"/>
                  </a:lnTo>
                  <a:lnTo>
                    <a:pt x="358" y="481"/>
                  </a:lnTo>
                  <a:lnTo>
                    <a:pt x="358" y="478"/>
                  </a:lnTo>
                  <a:lnTo>
                    <a:pt x="356" y="475"/>
                  </a:lnTo>
                  <a:lnTo>
                    <a:pt x="355" y="475"/>
                  </a:lnTo>
                  <a:lnTo>
                    <a:pt x="355" y="476"/>
                  </a:lnTo>
                  <a:lnTo>
                    <a:pt x="353" y="478"/>
                  </a:lnTo>
                  <a:lnTo>
                    <a:pt x="351" y="478"/>
                  </a:lnTo>
                  <a:lnTo>
                    <a:pt x="350" y="478"/>
                  </a:lnTo>
                  <a:lnTo>
                    <a:pt x="350" y="476"/>
                  </a:lnTo>
                  <a:lnTo>
                    <a:pt x="348" y="478"/>
                  </a:lnTo>
                  <a:lnTo>
                    <a:pt x="345" y="476"/>
                  </a:lnTo>
                  <a:lnTo>
                    <a:pt x="341" y="476"/>
                  </a:lnTo>
                  <a:lnTo>
                    <a:pt x="340" y="481"/>
                  </a:lnTo>
                  <a:lnTo>
                    <a:pt x="340" y="483"/>
                  </a:lnTo>
                  <a:lnTo>
                    <a:pt x="341" y="481"/>
                  </a:lnTo>
                  <a:lnTo>
                    <a:pt x="343" y="481"/>
                  </a:lnTo>
                  <a:lnTo>
                    <a:pt x="341" y="486"/>
                  </a:lnTo>
                  <a:lnTo>
                    <a:pt x="341" y="490"/>
                  </a:lnTo>
                  <a:lnTo>
                    <a:pt x="341" y="493"/>
                  </a:lnTo>
                  <a:lnTo>
                    <a:pt x="341" y="498"/>
                  </a:lnTo>
                  <a:lnTo>
                    <a:pt x="340" y="500"/>
                  </a:lnTo>
                  <a:lnTo>
                    <a:pt x="340" y="502"/>
                  </a:lnTo>
                  <a:lnTo>
                    <a:pt x="338" y="502"/>
                  </a:lnTo>
                  <a:lnTo>
                    <a:pt x="333" y="498"/>
                  </a:lnTo>
                  <a:lnTo>
                    <a:pt x="330" y="498"/>
                  </a:lnTo>
                  <a:lnTo>
                    <a:pt x="328" y="498"/>
                  </a:lnTo>
                  <a:lnTo>
                    <a:pt x="326" y="500"/>
                  </a:lnTo>
                  <a:lnTo>
                    <a:pt x="319" y="498"/>
                  </a:lnTo>
                  <a:lnTo>
                    <a:pt x="318" y="500"/>
                  </a:lnTo>
                  <a:lnTo>
                    <a:pt x="316" y="500"/>
                  </a:lnTo>
                  <a:lnTo>
                    <a:pt x="313" y="498"/>
                  </a:lnTo>
                  <a:lnTo>
                    <a:pt x="311" y="500"/>
                  </a:lnTo>
                  <a:lnTo>
                    <a:pt x="311" y="502"/>
                  </a:lnTo>
                  <a:lnTo>
                    <a:pt x="308" y="502"/>
                  </a:lnTo>
                  <a:lnTo>
                    <a:pt x="306" y="502"/>
                  </a:lnTo>
                  <a:lnTo>
                    <a:pt x="304" y="503"/>
                  </a:lnTo>
                  <a:lnTo>
                    <a:pt x="304" y="507"/>
                  </a:lnTo>
                  <a:lnTo>
                    <a:pt x="303" y="508"/>
                  </a:lnTo>
                  <a:lnTo>
                    <a:pt x="299" y="508"/>
                  </a:lnTo>
                  <a:lnTo>
                    <a:pt x="298" y="510"/>
                  </a:lnTo>
                  <a:lnTo>
                    <a:pt x="301" y="513"/>
                  </a:lnTo>
                  <a:lnTo>
                    <a:pt x="296" y="518"/>
                  </a:lnTo>
                  <a:lnTo>
                    <a:pt x="296" y="515"/>
                  </a:lnTo>
                  <a:lnTo>
                    <a:pt x="294" y="512"/>
                  </a:lnTo>
                  <a:lnTo>
                    <a:pt x="293" y="512"/>
                  </a:lnTo>
                  <a:lnTo>
                    <a:pt x="289" y="520"/>
                  </a:lnTo>
                  <a:lnTo>
                    <a:pt x="288" y="527"/>
                  </a:lnTo>
                  <a:lnTo>
                    <a:pt x="288" y="530"/>
                  </a:lnTo>
                  <a:lnTo>
                    <a:pt x="286" y="533"/>
                  </a:lnTo>
                  <a:lnTo>
                    <a:pt x="284" y="533"/>
                  </a:lnTo>
                  <a:lnTo>
                    <a:pt x="281" y="540"/>
                  </a:lnTo>
                  <a:lnTo>
                    <a:pt x="279" y="545"/>
                  </a:lnTo>
                  <a:lnTo>
                    <a:pt x="279" y="547"/>
                  </a:lnTo>
                  <a:lnTo>
                    <a:pt x="279" y="550"/>
                  </a:lnTo>
                  <a:lnTo>
                    <a:pt x="281" y="552"/>
                  </a:lnTo>
                  <a:lnTo>
                    <a:pt x="279" y="553"/>
                  </a:lnTo>
                  <a:lnTo>
                    <a:pt x="276" y="558"/>
                  </a:lnTo>
                  <a:lnTo>
                    <a:pt x="276" y="563"/>
                  </a:lnTo>
                  <a:lnTo>
                    <a:pt x="276" y="567"/>
                  </a:lnTo>
                  <a:lnTo>
                    <a:pt x="276" y="570"/>
                  </a:lnTo>
                  <a:lnTo>
                    <a:pt x="273" y="570"/>
                  </a:lnTo>
                  <a:lnTo>
                    <a:pt x="271" y="570"/>
                  </a:lnTo>
                  <a:lnTo>
                    <a:pt x="269" y="567"/>
                  </a:lnTo>
                  <a:lnTo>
                    <a:pt x="268" y="567"/>
                  </a:lnTo>
                  <a:lnTo>
                    <a:pt x="266" y="565"/>
                  </a:lnTo>
                  <a:lnTo>
                    <a:pt x="263" y="563"/>
                  </a:lnTo>
                  <a:lnTo>
                    <a:pt x="258" y="562"/>
                  </a:lnTo>
                  <a:lnTo>
                    <a:pt x="254" y="557"/>
                  </a:lnTo>
                  <a:lnTo>
                    <a:pt x="254" y="553"/>
                  </a:lnTo>
                  <a:lnTo>
                    <a:pt x="249" y="552"/>
                  </a:lnTo>
                  <a:lnTo>
                    <a:pt x="248" y="548"/>
                  </a:lnTo>
                  <a:lnTo>
                    <a:pt x="244" y="550"/>
                  </a:lnTo>
                  <a:lnTo>
                    <a:pt x="233" y="547"/>
                  </a:lnTo>
                  <a:lnTo>
                    <a:pt x="231" y="547"/>
                  </a:lnTo>
                  <a:lnTo>
                    <a:pt x="226" y="548"/>
                  </a:lnTo>
                  <a:lnTo>
                    <a:pt x="226" y="553"/>
                  </a:lnTo>
                  <a:lnTo>
                    <a:pt x="226" y="557"/>
                  </a:lnTo>
                  <a:lnTo>
                    <a:pt x="221" y="558"/>
                  </a:lnTo>
                  <a:lnTo>
                    <a:pt x="217" y="562"/>
                  </a:lnTo>
                  <a:lnTo>
                    <a:pt x="216" y="563"/>
                  </a:lnTo>
                  <a:lnTo>
                    <a:pt x="214" y="563"/>
                  </a:lnTo>
                  <a:lnTo>
                    <a:pt x="209" y="563"/>
                  </a:lnTo>
                  <a:lnTo>
                    <a:pt x="206" y="563"/>
                  </a:lnTo>
                  <a:lnTo>
                    <a:pt x="206" y="562"/>
                  </a:lnTo>
                  <a:lnTo>
                    <a:pt x="202" y="562"/>
                  </a:lnTo>
                  <a:lnTo>
                    <a:pt x="199" y="560"/>
                  </a:lnTo>
                  <a:lnTo>
                    <a:pt x="196" y="562"/>
                  </a:lnTo>
                  <a:lnTo>
                    <a:pt x="192" y="562"/>
                  </a:lnTo>
                  <a:lnTo>
                    <a:pt x="191" y="560"/>
                  </a:lnTo>
                  <a:lnTo>
                    <a:pt x="189" y="560"/>
                  </a:lnTo>
                  <a:lnTo>
                    <a:pt x="187" y="558"/>
                  </a:lnTo>
                  <a:lnTo>
                    <a:pt x="186" y="557"/>
                  </a:lnTo>
                  <a:lnTo>
                    <a:pt x="186" y="555"/>
                  </a:lnTo>
                  <a:lnTo>
                    <a:pt x="189" y="552"/>
                  </a:lnTo>
                  <a:lnTo>
                    <a:pt x="189" y="550"/>
                  </a:lnTo>
                  <a:lnTo>
                    <a:pt x="189" y="547"/>
                  </a:lnTo>
                  <a:lnTo>
                    <a:pt x="191" y="545"/>
                  </a:lnTo>
                  <a:lnTo>
                    <a:pt x="191" y="543"/>
                  </a:lnTo>
                  <a:lnTo>
                    <a:pt x="194" y="542"/>
                  </a:lnTo>
                  <a:lnTo>
                    <a:pt x="194" y="538"/>
                  </a:lnTo>
                  <a:lnTo>
                    <a:pt x="194" y="537"/>
                  </a:lnTo>
                  <a:lnTo>
                    <a:pt x="196" y="533"/>
                  </a:lnTo>
                  <a:lnTo>
                    <a:pt x="199" y="530"/>
                  </a:lnTo>
                  <a:lnTo>
                    <a:pt x="201" y="530"/>
                  </a:lnTo>
                  <a:lnTo>
                    <a:pt x="204" y="530"/>
                  </a:lnTo>
                  <a:lnTo>
                    <a:pt x="202" y="527"/>
                  </a:lnTo>
                  <a:lnTo>
                    <a:pt x="201" y="522"/>
                  </a:lnTo>
                  <a:lnTo>
                    <a:pt x="196" y="522"/>
                  </a:lnTo>
                  <a:lnTo>
                    <a:pt x="196" y="520"/>
                  </a:lnTo>
                  <a:lnTo>
                    <a:pt x="196" y="517"/>
                  </a:lnTo>
                  <a:lnTo>
                    <a:pt x="199" y="510"/>
                  </a:lnTo>
                  <a:lnTo>
                    <a:pt x="197" y="507"/>
                  </a:lnTo>
                  <a:lnTo>
                    <a:pt x="197" y="505"/>
                  </a:lnTo>
                  <a:lnTo>
                    <a:pt x="197" y="503"/>
                  </a:lnTo>
                  <a:lnTo>
                    <a:pt x="196" y="502"/>
                  </a:lnTo>
                  <a:lnTo>
                    <a:pt x="196" y="500"/>
                  </a:lnTo>
                  <a:lnTo>
                    <a:pt x="196" y="498"/>
                  </a:lnTo>
                  <a:lnTo>
                    <a:pt x="197" y="498"/>
                  </a:lnTo>
                  <a:lnTo>
                    <a:pt x="197" y="495"/>
                  </a:lnTo>
                  <a:lnTo>
                    <a:pt x="199" y="491"/>
                  </a:lnTo>
                  <a:lnTo>
                    <a:pt x="197" y="490"/>
                  </a:lnTo>
                  <a:lnTo>
                    <a:pt x="196" y="486"/>
                  </a:lnTo>
                  <a:lnTo>
                    <a:pt x="194" y="478"/>
                  </a:lnTo>
                  <a:lnTo>
                    <a:pt x="194" y="473"/>
                  </a:lnTo>
                  <a:lnTo>
                    <a:pt x="189" y="473"/>
                  </a:lnTo>
                  <a:lnTo>
                    <a:pt x="182" y="475"/>
                  </a:lnTo>
                  <a:lnTo>
                    <a:pt x="181" y="476"/>
                  </a:lnTo>
                  <a:lnTo>
                    <a:pt x="181" y="478"/>
                  </a:lnTo>
                  <a:lnTo>
                    <a:pt x="179" y="481"/>
                  </a:lnTo>
                  <a:lnTo>
                    <a:pt x="176" y="483"/>
                  </a:lnTo>
                  <a:lnTo>
                    <a:pt x="174" y="483"/>
                  </a:lnTo>
                  <a:lnTo>
                    <a:pt x="169" y="478"/>
                  </a:lnTo>
                  <a:lnTo>
                    <a:pt x="166" y="476"/>
                  </a:lnTo>
                  <a:lnTo>
                    <a:pt x="164" y="476"/>
                  </a:lnTo>
                  <a:lnTo>
                    <a:pt x="162" y="475"/>
                  </a:lnTo>
                  <a:lnTo>
                    <a:pt x="161" y="475"/>
                  </a:lnTo>
                  <a:lnTo>
                    <a:pt x="159" y="475"/>
                  </a:lnTo>
                  <a:lnTo>
                    <a:pt x="152" y="473"/>
                  </a:lnTo>
                  <a:lnTo>
                    <a:pt x="152" y="471"/>
                  </a:lnTo>
                  <a:lnTo>
                    <a:pt x="152" y="468"/>
                  </a:lnTo>
                  <a:lnTo>
                    <a:pt x="156" y="463"/>
                  </a:lnTo>
                  <a:lnTo>
                    <a:pt x="152" y="461"/>
                  </a:lnTo>
                  <a:lnTo>
                    <a:pt x="152" y="460"/>
                  </a:lnTo>
                  <a:lnTo>
                    <a:pt x="152" y="458"/>
                  </a:lnTo>
                  <a:lnTo>
                    <a:pt x="154" y="456"/>
                  </a:lnTo>
                  <a:lnTo>
                    <a:pt x="154" y="455"/>
                  </a:lnTo>
                  <a:lnTo>
                    <a:pt x="154" y="453"/>
                  </a:lnTo>
                  <a:lnTo>
                    <a:pt x="149" y="456"/>
                  </a:lnTo>
                  <a:lnTo>
                    <a:pt x="146" y="458"/>
                  </a:lnTo>
                  <a:lnTo>
                    <a:pt x="144" y="455"/>
                  </a:lnTo>
                  <a:lnTo>
                    <a:pt x="142" y="453"/>
                  </a:lnTo>
                  <a:lnTo>
                    <a:pt x="139" y="453"/>
                  </a:lnTo>
                  <a:lnTo>
                    <a:pt x="137" y="455"/>
                  </a:lnTo>
                  <a:lnTo>
                    <a:pt x="137" y="451"/>
                  </a:lnTo>
                  <a:lnTo>
                    <a:pt x="136" y="451"/>
                  </a:lnTo>
                  <a:lnTo>
                    <a:pt x="134" y="448"/>
                  </a:lnTo>
                  <a:lnTo>
                    <a:pt x="132" y="443"/>
                  </a:lnTo>
                  <a:lnTo>
                    <a:pt x="131" y="441"/>
                  </a:lnTo>
                  <a:lnTo>
                    <a:pt x="131" y="440"/>
                  </a:lnTo>
                  <a:lnTo>
                    <a:pt x="131" y="436"/>
                  </a:lnTo>
                  <a:lnTo>
                    <a:pt x="129" y="433"/>
                  </a:lnTo>
                  <a:lnTo>
                    <a:pt x="127" y="428"/>
                  </a:lnTo>
                  <a:lnTo>
                    <a:pt x="125" y="426"/>
                  </a:lnTo>
                  <a:lnTo>
                    <a:pt x="124" y="425"/>
                  </a:lnTo>
                  <a:lnTo>
                    <a:pt x="125" y="423"/>
                  </a:lnTo>
                  <a:lnTo>
                    <a:pt x="124" y="420"/>
                  </a:lnTo>
                  <a:lnTo>
                    <a:pt x="122" y="418"/>
                  </a:lnTo>
                  <a:lnTo>
                    <a:pt x="124" y="415"/>
                  </a:lnTo>
                  <a:lnTo>
                    <a:pt x="122" y="410"/>
                  </a:lnTo>
                  <a:lnTo>
                    <a:pt x="122" y="405"/>
                  </a:lnTo>
                  <a:lnTo>
                    <a:pt x="120" y="405"/>
                  </a:lnTo>
                  <a:lnTo>
                    <a:pt x="117" y="401"/>
                  </a:lnTo>
                  <a:lnTo>
                    <a:pt x="114" y="401"/>
                  </a:lnTo>
                  <a:lnTo>
                    <a:pt x="109" y="398"/>
                  </a:lnTo>
                  <a:lnTo>
                    <a:pt x="109" y="396"/>
                  </a:lnTo>
                  <a:lnTo>
                    <a:pt x="107" y="395"/>
                  </a:lnTo>
                  <a:lnTo>
                    <a:pt x="107" y="391"/>
                  </a:lnTo>
                  <a:lnTo>
                    <a:pt x="105" y="388"/>
                  </a:lnTo>
                  <a:lnTo>
                    <a:pt x="109" y="384"/>
                  </a:lnTo>
                  <a:lnTo>
                    <a:pt x="109" y="383"/>
                  </a:lnTo>
                  <a:lnTo>
                    <a:pt x="109" y="379"/>
                  </a:lnTo>
                  <a:lnTo>
                    <a:pt x="109" y="376"/>
                  </a:lnTo>
                  <a:lnTo>
                    <a:pt x="107" y="376"/>
                  </a:lnTo>
                  <a:lnTo>
                    <a:pt x="107" y="373"/>
                  </a:lnTo>
                  <a:lnTo>
                    <a:pt x="109" y="369"/>
                  </a:lnTo>
                  <a:lnTo>
                    <a:pt x="109" y="368"/>
                  </a:lnTo>
                  <a:lnTo>
                    <a:pt x="107" y="366"/>
                  </a:lnTo>
                  <a:lnTo>
                    <a:pt x="105" y="364"/>
                  </a:lnTo>
                  <a:lnTo>
                    <a:pt x="104" y="363"/>
                  </a:lnTo>
                  <a:lnTo>
                    <a:pt x="104" y="361"/>
                  </a:lnTo>
                  <a:lnTo>
                    <a:pt x="100" y="359"/>
                  </a:lnTo>
                  <a:lnTo>
                    <a:pt x="99" y="359"/>
                  </a:lnTo>
                  <a:lnTo>
                    <a:pt x="94" y="363"/>
                  </a:lnTo>
                  <a:lnTo>
                    <a:pt x="92" y="361"/>
                  </a:lnTo>
                  <a:lnTo>
                    <a:pt x="90" y="363"/>
                  </a:lnTo>
                  <a:lnTo>
                    <a:pt x="90" y="361"/>
                  </a:lnTo>
                  <a:lnTo>
                    <a:pt x="89" y="361"/>
                  </a:lnTo>
                  <a:lnTo>
                    <a:pt x="87" y="361"/>
                  </a:lnTo>
                  <a:lnTo>
                    <a:pt x="85" y="361"/>
                  </a:lnTo>
                  <a:lnTo>
                    <a:pt x="85" y="358"/>
                  </a:lnTo>
                  <a:lnTo>
                    <a:pt x="82" y="358"/>
                  </a:lnTo>
                  <a:lnTo>
                    <a:pt x="82" y="354"/>
                  </a:lnTo>
                  <a:lnTo>
                    <a:pt x="79" y="354"/>
                  </a:lnTo>
                  <a:lnTo>
                    <a:pt x="79" y="353"/>
                  </a:lnTo>
                  <a:lnTo>
                    <a:pt x="85" y="353"/>
                  </a:lnTo>
                  <a:lnTo>
                    <a:pt x="85" y="351"/>
                  </a:lnTo>
                  <a:lnTo>
                    <a:pt x="87" y="348"/>
                  </a:lnTo>
                  <a:lnTo>
                    <a:pt x="87" y="346"/>
                  </a:lnTo>
                  <a:lnTo>
                    <a:pt x="92" y="346"/>
                  </a:lnTo>
                  <a:lnTo>
                    <a:pt x="94" y="346"/>
                  </a:lnTo>
                  <a:lnTo>
                    <a:pt x="92" y="344"/>
                  </a:lnTo>
                  <a:lnTo>
                    <a:pt x="95" y="343"/>
                  </a:lnTo>
                  <a:lnTo>
                    <a:pt x="95" y="339"/>
                  </a:lnTo>
                  <a:lnTo>
                    <a:pt x="100" y="338"/>
                  </a:lnTo>
                  <a:lnTo>
                    <a:pt x="100" y="336"/>
                  </a:lnTo>
                  <a:lnTo>
                    <a:pt x="100" y="333"/>
                  </a:lnTo>
                  <a:lnTo>
                    <a:pt x="97" y="326"/>
                  </a:lnTo>
                  <a:lnTo>
                    <a:pt x="94" y="324"/>
                  </a:lnTo>
                  <a:lnTo>
                    <a:pt x="94" y="323"/>
                  </a:lnTo>
                  <a:lnTo>
                    <a:pt x="97" y="321"/>
                  </a:lnTo>
                  <a:lnTo>
                    <a:pt x="94" y="319"/>
                  </a:lnTo>
                  <a:lnTo>
                    <a:pt x="94" y="318"/>
                  </a:lnTo>
                  <a:lnTo>
                    <a:pt x="90" y="319"/>
                  </a:lnTo>
                  <a:lnTo>
                    <a:pt x="90" y="324"/>
                  </a:lnTo>
                  <a:lnTo>
                    <a:pt x="87" y="324"/>
                  </a:lnTo>
                  <a:lnTo>
                    <a:pt x="85" y="323"/>
                  </a:lnTo>
                  <a:lnTo>
                    <a:pt x="84" y="321"/>
                  </a:lnTo>
                  <a:lnTo>
                    <a:pt x="82" y="323"/>
                  </a:lnTo>
                  <a:lnTo>
                    <a:pt x="80" y="321"/>
                  </a:lnTo>
                  <a:lnTo>
                    <a:pt x="79" y="319"/>
                  </a:lnTo>
                  <a:lnTo>
                    <a:pt x="79" y="318"/>
                  </a:lnTo>
                  <a:lnTo>
                    <a:pt x="74" y="321"/>
                  </a:lnTo>
                  <a:lnTo>
                    <a:pt x="72" y="319"/>
                  </a:lnTo>
                  <a:lnTo>
                    <a:pt x="70" y="321"/>
                  </a:lnTo>
                  <a:lnTo>
                    <a:pt x="70" y="319"/>
                  </a:lnTo>
                  <a:lnTo>
                    <a:pt x="65" y="318"/>
                  </a:lnTo>
                  <a:lnTo>
                    <a:pt x="64" y="316"/>
                  </a:lnTo>
                  <a:lnTo>
                    <a:pt x="62" y="313"/>
                  </a:lnTo>
                  <a:lnTo>
                    <a:pt x="59" y="308"/>
                  </a:lnTo>
                  <a:lnTo>
                    <a:pt x="59" y="306"/>
                  </a:lnTo>
                  <a:lnTo>
                    <a:pt x="59" y="304"/>
                  </a:lnTo>
                  <a:lnTo>
                    <a:pt x="57" y="303"/>
                  </a:lnTo>
                  <a:lnTo>
                    <a:pt x="57" y="301"/>
                  </a:lnTo>
                  <a:lnTo>
                    <a:pt x="57" y="298"/>
                  </a:lnTo>
                  <a:lnTo>
                    <a:pt x="57" y="291"/>
                  </a:lnTo>
                  <a:lnTo>
                    <a:pt x="59" y="287"/>
                  </a:lnTo>
                  <a:lnTo>
                    <a:pt x="57" y="287"/>
                  </a:lnTo>
                  <a:lnTo>
                    <a:pt x="52" y="282"/>
                  </a:lnTo>
                  <a:lnTo>
                    <a:pt x="50" y="282"/>
                  </a:lnTo>
                  <a:lnTo>
                    <a:pt x="47" y="282"/>
                  </a:lnTo>
                  <a:lnTo>
                    <a:pt x="44" y="281"/>
                  </a:lnTo>
                  <a:lnTo>
                    <a:pt x="42" y="281"/>
                  </a:lnTo>
                  <a:lnTo>
                    <a:pt x="44" y="282"/>
                  </a:lnTo>
                  <a:lnTo>
                    <a:pt x="39" y="282"/>
                  </a:lnTo>
                  <a:lnTo>
                    <a:pt x="37" y="281"/>
                  </a:lnTo>
                  <a:lnTo>
                    <a:pt x="35" y="281"/>
                  </a:lnTo>
                  <a:lnTo>
                    <a:pt x="35" y="277"/>
                  </a:lnTo>
                  <a:lnTo>
                    <a:pt x="32" y="279"/>
                  </a:lnTo>
                  <a:lnTo>
                    <a:pt x="30" y="279"/>
                  </a:lnTo>
                  <a:lnTo>
                    <a:pt x="30" y="281"/>
                  </a:lnTo>
                  <a:lnTo>
                    <a:pt x="32" y="282"/>
                  </a:lnTo>
                  <a:lnTo>
                    <a:pt x="30" y="284"/>
                  </a:lnTo>
                  <a:lnTo>
                    <a:pt x="28" y="284"/>
                  </a:lnTo>
                  <a:lnTo>
                    <a:pt x="25" y="286"/>
                  </a:lnTo>
                  <a:lnTo>
                    <a:pt x="22" y="284"/>
                  </a:lnTo>
                  <a:lnTo>
                    <a:pt x="22" y="281"/>
                  </a:lnTo>
                  <a:lnTo>
                    <a:pt x="20" y="281"/>
                  </a:lnTo>
                  <a:lnTo>
                    <a:pt x="23" y="277"/>
                  </a:lnTo>
                  <a:lnTo>
                    <a:pt x="25" y="274"/>
                  </a:lnTo>
                  <a:lnTo>
                    <a:pt x="30" y="272"/>
                  </a:lnTo>
                  <a:lnTo>
                    <a:pt x="30" y="271"/>
                  </a:lnTo>
                  <a:lnTo>
                    <a:pt x="32" y="267"/>
                  </a:lnTo>
                  <a:lnTo>
                    <a:pt x="30" y="259"/>
                  </a:lnTo>
                  <a:lnTo>
                    <a:pt x="28" y="259"/>
                  </a:lnTo>
                  <a:lnTo>
                    <a:pt x="28" y="257"/>
                  </a:lnTo>
                  <a:lnTo>
                    <a:pt x="28" y="256"/>
                  </a:lnTo>
                  <a:lnTo>
                    <a:pt x="28" y="252"/>
                  </a:lnTo>
                  <a:lnTo>
                    <a:pt x="27" y="252"/>
                  </a:lnTo>
                  <a:lnTo>
                    <a:pt x="28" y="251"/>
                  </a:lnTo>
                  <a:lnTo>
                    <a:pt x="30" y="247"/>
                  </a:lnTo>
                  <a:lnTo>
                    <a:pt x="30" y="246"/>
                  </a:lnTo>
                  <a:lnTo>
                    <a:pt x="32" y="244"/>
                  </a:lnTo>
                  <a:lnTo>
                    <a:pt x="28" y="244"/>
                  </a:lnTo>
                  <a:lnTo>
                    <a:pt x="28" y="246"/>
                  </a:lnTo>
                  <a:lnTo>
                    <a:pt x="23" y="246"/>
                  </a:lnTo>
                  <a:lnTo>
                    <a:pt x="22" y="247"/>
                  </a:lnTo>
                  <a:lnTo>
                    <a:pt x="22" y="249"/>
                  </a:lnTo>
                  <a:lnTo>
                    <a:pt x="18" y="249"/>
                  </a:lnTo>
                  <a:lnTo>
                    <a:pt x="17" y="251"/>
                  </a:lnTo>
                  <a:lnTo>
                    <a:pt x="17" y="249"/>
                  </a:lnTo>
                  <a:lnTo>
                    <a:pt x="13" y="249"/>
                  </a:lnTo>
                  <a:lnTo>
                    <a:pt x="10" y="249"/>
                  </a:lnTo>
                  <a:lnTo>
                    <a:pt x="8" y="249"/>
                  </a:lnTo>
                  <a:lnTo>
                    <a:pt x="8" y="247"/>
                  </a:lnTo>
                  <a:lnTo>
                    <a:pt x="7" y="247"/>
                  </a:lnTo>
                  <a:lnTo>
                    <a:pt x="5" y="244"/>
                  </a:lnTo>
                  <a:lnTo>
                    <a:pt x="2" y="244"/>
                  </a:lnTo>
                  <a:lnTo>
                    <a:pt x="2" y="246"/>
                  </a:lnTo>
                  <a:lnTo>
                    <a:pt x="0" y="244"/>
                  </a:lnTo>
                  <a:lnTo>
                    <a:pt x="2" y="242"/>
                  </a:lnTo>
                  <a:lnTo>
                    <a:pt x="3" y="242"/>
                  </a:lnTo>
                  <a:lnTo>
                    <a:pt x="5" y="241"/>
                  </a:lnTo>
                  <a:lnTo>
                    <a:pt x="5" y="242"/>
                  </a:lnTo>
                  <a:lnTo>
                    <a:pt x="7" y="241"/>
                  </a:lnTo>
                  <a:lnTo>
                    <a:pt x="8" y="241"/>
                  </a:lnTo>
                  <a:lnTo>
                    <a:pt x="12" y="239"/>
                  </a:lnTo>
                  <a:lnTo>
                    <a:pt x="12" y="237"/>
                  </a:lnTo>
                  <a:lnTo>
                    <a:pt x="10" y="237"/>
                  </a:lnTo>
                  <a:lnTo>
                    <a:pt x="10" y="236"/>
                  </a:lnTo>
                  <a:lnTo>
                    <a:pt x="12" y="236"/>
                  </a:lnTo>
                  <a:lnTo>
                    <a:pt x="8" y="236"/>
                  </a:lnTo>
                  <a:lnTo>
                    <a:pt x="8" y="232"/>
                  </a:lnTo>
                  <a:lnTo>
                    <a:pt x="10" y="232"/>
                  </a:lnTo>
                  <a:lnTo>
                    <a:pt x="10" y="231"/>
                  </a:lnTo>
                  <a:lnTo>
                    <a:pt x="8" y="231"/>
                  </a:lnTo>
                  <a:lnTo>
                    <a:pt x="8" y="229"/>
                  </a:lnTo>
                  <a:lnTo>
                    <a:pt x="10" y="229"/>
                  </a:lnTo>
                  <a:lnTo>
                    <a:pt x="10" y="231"/>
                  </a:lnTo>
                  <a:lnTo>
                    <a:pt x="12" y="229"/>
                  </a:lnTo>
                  <a:lnTo>
                    <a:pt x="10" y="227"/>
                  </a:lnTo>
                  <a:lnTo>
                    <a:pt x="8" y="226"/>
                  </a:lnTo>
                  <a:lnTo>
                    <a:pt x="10" y="224"/>
                  </a:lnTo>
                  <a:lnTo>
                    <a:pt x="10" y="222"/>
                  </a:lnTo>
                  <a:lnTo>
                    <a:pt x="10" y="219"/>
                  </a:lnTo>
                  <a:lnTo>
                    <a:pt x="12" y="219"/>
                  </a:lnTo>
                  <a:lnTo>
                    <a:pt x="13" y="216"/>
                  </a:lnTo>
                  <a:lnTo>
                    <a:pt x="15" y="214"/>
                  </a:lnTo>
                  <a:lnTo>
                    <a:pt x="17" y="212"/>
                  </a:lnTo>
                  <a:lnTo>
                    <a:pt x="15" y="209"/>
                  </a:lnTo>
                  <a:lnTo>
                    <a:pt x="17" y="211"/>
                  </a:lnTo>
                  <a:lnTo>
                    <a:pt x="17" y="209"/>
                  </a:lnTo>
                  <a:lnTo>
                    <a:pt x="17" y="207"/>
                  </a:lnTo>
                  <a:lnTo>
                    <a:pt x="17" y="206"/>
                  </a:lnTo>
                  <a:lnTo>
                    <a:pt x="18" y="207"/>
                  </a:lnTo>
                  <a:lnTo>
                    <a:pt x="18" y="206"/>
                  </a:lnTo>
                  <a:lnTo>
                    <a:pt x="18" y="204"/>
                  </a:lnTo>
                  <a:lnTo>
                    <a:pt x="18" y="206"/>
                  </a:lnTo>
                  <a:lnTo>
                    <a:pt x="20" y="206"/>
                  </a:lnTo>
                  <a:lnTo>
                    <a:pt x="18" y="204"/>
                  </a:lnTo>
                  <a:lnTo>
                    <a:pt x="20" y="204"/>
                  </a:lnTo>
                  <a:lnTo>
                    <a:pt x="20" y="202"/>
                  </a:lnTo>
                  <a:lnTo>
                    <a:pt x="18" y="204"/>
                  </a:lnTo>
                  <a:lnTo>
                    <a:pt x="17" y="204"/>
                  </a:lnTo>
                  <a:lnTo>
                    <a:pt x="18" y="202"/>
                  </a:lnTo>
                  <a:lnTo>
                    <a:pt x="18" y="201"/>
                  </a:lnTo>
                  <a:lnTo>
                    <a:pt x="18" y="202"/>
                  </a:lnTo>
                  <a:lnTo>
                    <a:pt x="20" y="202"/>
                  </a:lnTo>
                  <a:lnTo>
                    <a:pt x="20" y="201"/>
                  </a:lnTo>
                  <a:lnTo>
                    <a:pt x="20" y="202"/>
                  </a:lnTo>
                  <a:lnTo>
                    <a:pt x="22" y="202"/>
                  </a:lnTo>
                  <a:lnTo>
                    <a:pt x="22" y="201"/>
                  </a:lnTo>
                  <a:lnTo>
                    <a:pt x="23" y="201"/>
                  </a:lnTo>
                  <a:lnTo>
                    <a:pt x="22" y="199"/>
                  </a:lnTo>
                  <a:lnTo>
                    <a:pt x="23" y="197"/>
                  </a:lnTo>
                  <a:lnTo>
                    <a:pt x="27" y="199"/>
                  </a:lnTo>
                  <a:lnTo>
                    <a:pt x="27" y="197"/>
                  </a:lnTo>
                  <a:lnTo>
                    <a:pt x="32" y="196"/>
                  </a:lnTo>
                  <a:lnTo>
                    <a:pt x="32" y="197"/>
                  </a:lnTo>
                  <a:lnTo>
                    <a:pt x="33" y="196"/>
                  </a:lnTo>
                  <a:lnTo>
                    <a:pt x="33" y="197"/>
                  </a:lnTo>
                  <a:lnTo>
                    <a:pt x="37" y="196"/>
                  </a:lnTo>
                  <a:lnTo>
                    <a:pt x="37" y="197"/>
                  </a:lnTo>
                  <a:lnTo>
                    <a:pt x="37" y="199"/>
                  </a:lnTo>
                  <a:lnTo>
                    <a:pt x="39" y="197"/>
                  </a:lnTo>
                  <a:lnTo>
                    <a:pt x="39" y="196"/>
                  </a:lnTo>
                  <a:lnTo>
                    <a:pt x="40" y="194"/>
                  </a:lnTo>
                  <a:lnTo>
                    <a:pt x="42" y="196"/>
                  </a:lnTo>
                  <a:lnTo>
                    <a:pt x="40" y="192"/>
                  </a:lnTo>
                  <a:lnTo>
                    <a:pt x="37" y="192"/>
                  </a:lnTo>
                  <a:lnTo>
                    <a:pt x="35" y="191"/>
                  </a:lnTo>
                  <a:lnTo>
                    <a:pt x="37" y="189"/>
                  </a:lnTo>
                  <a:lnTo>
                    <a:pt x="39" y="185"/>
                  </a:lnTo>
                  <a:lnTo>
                    <a:pt x="39" y="182"/>
                  </a:lnTo>
                  <a:lnTo>
                    <a:pt x="40" y="180"/>
                  </a:lnTo>
                  <a:lnTo>
                    <a:pt x="42" y="177"/>
                  </a:lnTo>
                  <a:lnTo>
                    <a:pt x="44" y="175"/>
                  </a:lnTo>
                  <a:lnTo>
                    <a:pt x="44" y="174"/>
                  </a:lnTo>
                  <a:lnTo>
                    <a:pt x="47" y="167"/>
                  </a:lnTo>
                  <a:lnTo>
                    <a:pt x="47" y="165"/>
                  </a:lnTo>
                  <a:lnTo>
                    <a:pt x="49" y="167"/>
                  </a:lnTo>
                  <a:lnTo>
                    <a:pt x="47" y="167"/>
                  </a:lnTo>
                  <a:lnTo>
                    <a:pt x="49" y="174"/>
                  </a:lnTo>
                  <a:lnTo>
                    <a:pt x="54" y="172"/>
                  </a:lnTo>
                  <a:lnTo>
                    <a:pt x="52" y="167"/>
                  </a:lnTo>
                  <a:lnTo>
                    <a:pt x="54" y="167"/>
                  </a:lnTo>
                  <a:lnTo>
                    <a:pt x="52" y="162"/>
                  </a:lnTo>
                  <a:lnTo>
                    <a:pt x="55" y="162"/>
                  </a:lnTo>
                  <a:lnTo>
                    <a:pt x="57" y="164"/>
                  </a:lnTo>
                  <a:lnTo>
                    <a:pt x="59" y="162"/>
                  </a:lnTo>
                  <a:lnTo>
                    <a:pt x="64" y="162"/>
                  </a:lnTo>
                  <a:lnTo>
                    <a:pt x="65" y="162"/>
                  </a:lnTo>
                  <a:lnTo>
                    <a:pt x="69" y="162"/>
                  </a:lnTo>
                  <a:lnTo>
                    <a:pt x="72" y="160"/>
                  </a:lnTo>
                  <a:lnTo>
                    <a:pt x="72" y="157"/>
                  </a:lnTo>
                  <a:lnTo>
                    <a:pt x="74" y="159"/>
                  </a:lnTo>
                  <a:lnTo>
                    <a:pt x="75" y="157"/>
                  </a:lnTo>
                  <a:lnTo>
                    <a:pt x="74" y="157"/>
                  </a:lnTo>
                  <a:lnTo>
                    <a:pt x="74" y="155"/>
                  </a:lnTo>
                  <a:lnTo>
                    <a:pt x="74" y="154"/>
                  </a:lnTo>
                  <a:lnTo>
                    <a:pt x="72" y="154"/>
                  </a:lnTo>
                  <a:lnTo>
                    <a:pt x="74" y="150"/>
                  </a:lnTo>
                  <a:lnTo>
                    <a:pt x="74" y="149"/>
                  </a:lnTo>
                  <a:lnTo>
                    <a:pt x="77" y="150"/>
                  </a:lnTo>
                  <a:lnTo>
                    <a:pt x="79" y="149"/>
                  </a:lnTo>
                  <a:lnTo>
                    <a:pt x="79" y="147"/>
                  </a:lnTo>
                  <a:lnTo>
                    <a:pt x="77" y="147"/>
                  </a:lnTo>
                  <a:lnTo>
                    <a:pt x="74" y="147"/>
                  </a:lnTo>
                  <a:lnTo>
                    <a:pt x="70" y="145"/>
                  </a:lnTo>
                  <a:lnTo>
                    <a:pt x="69" y="144"/>
                  </a:lnTo>
                  <a:lnTo>
                    <a:pt x="70" y="144"/>
                  </a:lnTo>
                  <a:lnTo>
                    <a:pt x="70" y="142"/>
                  </a:lnTo>
                  <a:lnTo>
                    <a:pt x="74" y="142"/>
                  </a:lnTo>
                  <a:lnTo>
                    <a:pt x="77" y="142"/>
                  </a:lnTo>
                  <a:lnTo>
                    <a:pt x="80" y="142"/>
                  </a:lnTo>
                  <a:lnTo>
                    <a:pt x="80" y="140"/>
                  </a:lnTo>
                  <a:lnTo>
                    <a:pt x="82" y="139"/>
                  </a:lnTo>
                  <a:lnTo>
                    <a:pt x="84" y="139"/>
                  </a:lnTo>
                  <a:lnTo>
                    <a:pt x="85" y="137"/>
                  </a:lnTo>
                  <a:lnTo>
                    <a:pt x="87" y="139"/>
                  </a:lnTo>
                  <a:lnTo>
                    <a:pt x="89" y="137"/>
                  </a:lnTo>
                  <a:lnTo>
                    <a:pt x="87" y="137"/>
                  </a:lnTo>
                  <a:lnTo>
                    <a:pt x="87" y="135"/>
                  </a:lnTo>
                  <a:lnTo>
                    <a:pt x="89" y="137"/>
                  </a:lnTo>
                  <a:lnTo>
                    <a:pt x="89" y="135"/>
                  </a:lnTo>
                  <a:lnTo>
                    <a:pt x="90" y="135"/>
                  </a:lnTo>
                  <a:lnTo>
                    <a:pt x="92" y="137"/>
                  </a:lnTo>
                  <a:lnTo>
                    <a:pt x="92" y="134"/>
                  </a:lnTo>
                  <a:lnTo>
                    <a:pt x="99" y="127"/>
                  </a:lnTo>
                  <a:lnTo>
                    <a:pt x="95" y="127"/>
                  </a:lnTo>
                  <a:lnTo>
                    <a:pt x="90" y="124"/>
                  </a:lnTo>
                  <a:lnTo>
                    <a:pt x="87" y="125"/>
                  </a:lnTo>
                  <a:lnTo>
                    <a:pt x="70" y="117"/>
                  </a:lnTo>
                  <a:lnTo>
                    <a:pt x="67" y="112"/>
                  </a:lnTo>
                  <a:lnTo>
                    <a:pt x="69" y="112"/>
                  </a:lnTo>
                  <a:lnTo>
                    <a:pt x="70" y="112"/>
                  </a:lnTo>
                  <a:lnTo>
                    <a:pt x="72" y="110"/>
                  </a:lnTo>
                  <a:lnTo>
                    <a:pt x="74" y="110"/>
                  </a:lnTo>
                  <a:lnTo>
                    <a:pt x="75" y="112"/>
                  </a:lnTo>
                  <a:lnTo>
                    <a:pt x="77" y="112"/>
                  </a:lnTo>
                  <a:lnTo>
                    <a:pt x="77" y="110"/>
                  </a:lnTo>
                  <a:lnTo>
                    <a:pt x="80" y="109"/>
                  </a:lnTo>
                  <a:lnTo>
                    <a:pt x="79" y="109"/>
                  </a:lnTo>
                  <a:lnTo>
                    <a:pt x="77" y="109"/>
                  </a:lnTo>
                  <a:lnTo>
                    <a:pt x="77" y="107"/>
                  </a:lnTo>
                  <a:lnTo>
                    <a:pt x="80" y="107"/>
                  </a:lnTo>
                  <a:lnTo>
                    <a:pt x="82" y="107"/>
                  </a:lnTo>
                  <a:lnTo>
                    <a:pt x="84" y="105"/>
                  </a:lnTo>
                  <a:lnTo>
                    <a:pt x="84" y="104"/>
                  </a:lnTo>
                  <a:lnTo>
                    <a:pt x="84" y="102"/>
                  </a:lnTo>
                  <a:lnTo>
                    <a:pt x="84" y="100"/>
                  </a:lnTo>
                  <a:lnTo>
                    <a:pt x="87" y="99"/>
                  </a:lnTo>
                  <a:lnTo>
                    <a:pt x="87" y="97"/>
                  </a:lnTo>
                  <a:lnTo>
                    <a:pt x="89" y="97"/>
                  </a:lnTo>
                  <a:lnTo>
                    <a:pt x="89" y="95"/>
                  </a:lnTo>
                  <a:lnTo>
                    <a:pt x="92" y="95"/>
                  </a:lnTo>
                  <a:lnTo>
                    <a:pt x="90" y="95"/>
                  </a:lnTo>
                  <a:lnTo>
                    <a:pt x="90" y="94"/>
                  </a:lnTo>
                  <a:lnTo>
                    <a:pt x="89" y="94"/>
                  </a:lnTo>
                  <a:lnTo>
                    <a:pt x="87" y="94"/>
                  </a:lnTo>
                  <a:lnTo>
                    <a:pt x="89" y="92"/>
                  </a:lnTo>
                  <a:lnTo>
                    <a:pt x="87" y="92"/>
                  </a:lnTo>
                  <a:lnTo>
                    <a:pt x="87" y="90"/>
                  </a:lnTo>
                  <a:lnTo>
                    <a:pt x="89" y="89"/>
                  </a:lnTo>
                  <a:lnTo>
                    <a:pt x="92" y="85"/>
                  </a:lnTo>
                  <a:lnTo>
                    <a:pt x="90" y="83"/>
                  </a:lnTo>
                  <a:lnTo>
                    <a:pt x="92" y="82"/>
                  </a:lnTo>
                  <a:lnTo>
                    <a:pt x="94" y="82"/>
                  </a:lnTo>
                  <a:lnTo>
                    <a:pt x="94" y="83"/>
                  </a:lnTo>
                  <a:lnTo>
                    <a:pt x="95" y="83"/>
                  </a:lnTo>
                  <a:lnTo>
                    <a:pt x="97" y="85"/>
                  </a:lnTo>
                  <a:lnTo>
                    <a:pt x="102" y="87"/>
                  </a:lnTo>
                  <a:lnTo>
                    <a:pt x="102" y="85"/>
                  </a:lnTo>
                  <a:lnTo>
                    <a:pt x="105" y="85"/>
                  </a:lnTo>
                  <a:lnTo>
                    <a:pt x="109" y="85"/>
                  </a:lnTo>
                  <a:lnTo>
                    <a:pt x="110" y="85"/>
                  </a:lnTo>
                  <a:lnTo>
                    <a:pt x="109" y="80"/>
                  </a:lnTo>
                  <a:lnTo>
                    <a:pt x="112" y="75"/>
                  </a:lnTo>
                  <a:lnTo>
                    <a:pt x="110" y="72"/>
                  </a:lnTo>
                  <a:lnTo>
                    <a:pt x="110" y="70"/>
                  </a:lnTo>
                  <a:lnTo>
                    <a:pt x="109" y="70"/>
                  </a:lnTo>
                  <a:lnTo>
                    <a:pt x="104" y="68"/>
                  </a:lnTo>
                  <a:lnTo>
                    <a:pt x="105" y="68"/>
                  </a:lnTo>
                  <a:lnTo>
                    <a:pt x="105" y="67"/>
                  </a:lnTo>
                  <a:lnTo>
                    <a:pt x="102" y="67"/>
                  </a:lnTo>
                  <a:lnTo>
                    <a:pt x="104" y="63"/>
                  </a:lnTo>
                  <a:lnTo>
                    <a:pt x="112" y="67"/>
                  </a:lnTo>
                  <a:lnTo>
                    <a:pt x="112" y="60"/>
                  </a:lnTo>
                  <a:lnTo>
                    <a:pt x="112" y="55"/>
                  </a:lnTo>
                  <a:lnTo>
                    <a:pt x="110" y="55"/>
                  </a:lnTo>
                  <a:lnTo>
                    <a:pt x="112" y="53"/>
                  </a:lnTo>
                  <a:lnTo>
                    <a:pt x="114" y="52"/>
                  </a:lnTo>
                  <a:lnTo>
                    <a:pt x="115" y="52"/>
                  </a:lnTo>
                  <a:lnTo>
                    <a:pt x="119" y="48"/>
                  </a:lnTo>
                  <a:lnTo>
                    <a:pt x="120" y="45"/>
                  </a:lnTo>
                  <a:lnTo>
                    <a:pt x="125" y="43"/>
                  </a:lnTo>
                  <a:lnTo>
                    <a:pt x="127" y="43"/>
                  </a:lnTo>
                  <a:lnTo>
                    <a:pt x="127" y="45"/>
                  </a:lnTo>
                  <a:lnTo>
                    <a:pt x="127" y="47"/>
                  </a:lnTo>
                  <a:lnTo>
                    <a:pt x="129" y="47"/>
                  </a:lnTo>
                  <a:lnTo>
                    <a:pt x="131" y="45"/>
                  </a:lnTo>
                  <a:lnTo>
                    <a:pt x="131" y="47"/>
                  </a:lnTo>
                  <a:lnTo>
                    <a:pt x="131" y="48"/>
                  </a:lnTo>
                  <a:lnTo>
                    <a:pt x="131" y="47"/>
                  </a:lnTo>
                  <a:lnTo>
                    <a:pt x="134" y="47"/>
                  </a:lnTo>
                  <a:lnTo>
                    <a:pt x="134" y="48"/>
                  </a:lnTo>
                  <a:lnTo>
                    <a:pt x="137" y="48"/>
                  </a:lnTo>
                  <a:lnTo>
                    <a:pt x="139" y="48"/>
                  </a:lnTo>
                  <a:lnTo>
                    <a:pt x="141" y="48"/>
                  </a:lnTo>
                  <a:lnTo>
                    <a:pt x="142" y="50"/>
                  </a:lnTo>
                  <a:lnTo>
                    <a:pt x="146" y="50"/>
                  </a:lnTo>
                  <a:lnTo>
                    <a:pt x="147" y="50"/>
                  </a:lnTo>
                  <a:lnTo>
                    <a:pt x="151" y="47"/>
                  </a:lnTo>
                  <a:lnTo>
                    <a:pt x="152" y="48"/>
                  </a:lnTo>
                  <a:lnTo>
                    <a:pt x="157" y="47"/>
                  </a:lnTo>
                  <a:lnTo>
                    <a:pt x="162" y="45"/>
                  </a:lnTo>
                  <a:lnTo>
                    <a:pt x="162" y="43"/>
                  </a:lnTo>
                  <a:lnTo>
                    <a:pt x="161" y="42"/>
                  </a:lnTo>
                  <a:lnTo>
                    <a:pt x="161" y="40"/>
                  </a:lnTo>
                  <a:lnTo>
                    <a:pt x="164" y="37"/>
                  </a:lnTo>
                  <a:lnTo>
                    <a:pt x="166" y="38"/>
                  </a:lnTo>
                  <a:lnTo>
                    <a:pt x="169" y="37"/>
                  </a:lnTo>
                  <a:lnTo>
                    <a:pt x="169" y="35"/>
                  </a:lnTo>
                  <a:lnTo>
                    <a:pt x="171" y="32"/>
                  </a:lnTo>
                  <a:lnTo>
                    <a:pt x="172" y="32"/>
                  </a:lnTo>
                  <a:lnTo>
                    <a:pt x="172" y="33"/>
                  </a:lnTo>
                  <a:lnTo>
                    <a:pt x="172" y="35"/>
                  </a:lnTo>
                  <a:lnTo>
                    <a:pt x="172" y="33"/>
                  </a:lnTo>
                  <a:lnTo>
                    <a:pt x="177" y="35"/>
                  </a:lnTo>
                  <a:lnTo>
                    <a:pt x="177" y="33"/>
                  </a:lnTo>
                  <a:lnTo>
                    <a:pt x="179" y="33"/>
                  </a:lnTo>
                  <a:lnTo>
                    <a:pt x="181" y="33"/>
                  </a:lnTo>
                  <a:lnTo>
                    <a:pt x="184" y="33"/>
                  </a:lnTo>
                  <a:lnTo>
                    <a:pt x="186" y="33"/>
                  </a:lnTo>
                  <a:lnTo>
                    <a:pt x="189" y="33"/>
                  </a:lnTo>
                  <a:lnTo>
                    <a:pt x="192" y="35"/>
                  </a:lnTo>
                  <a:lnTo>
                    <a:pt x="194" y="35"/>
                  </a:lnTo>
                  <a:lnTo>
                    <a:pt x="196" y="33"/>
                  </a:lnTo>
                  <a:lnTo>
                    <a:pt x="197" y="33"/>
                  </a:lnTo>
                  <a:lnTo>
                    <a:pt x="199" y="35"/>
                  </a:lnTo>
                  <a:lnTo>
                    <a:pt x="199" y="37"/>
                  </a:lnTo>
                  <a:lnTo>
                    <a:pt x="201" y="37"/>
                  </a:lnTo>
                  <a:lnTo>
                    <a:pt x="202" y="37"/>
                  </a:lnTo>
                  <a:lnTo>
                    <a:pt x="204" y="37"/>
                  </a:lnTo>
                  <a:lnTo>
                    <a:pt x="206" y="37"/>
                  </a:lnTo>
                  <a:lnTo>
                    <a:pt x="206" y="35"/>
                  </a:lnTo>
                  <a:lnTo>
                    <a:pt x="209" y="35"/>
                  </a:lnTo>
                  <a:lnTo>
                    <a:pt x="209" y="37"/>
                  </a:lnTo>
                  <a:lnTo>
                    <a:pt x="212" y="37"/>
                  </a:lnTo>
                  <a:lnTo>
                    <a:pt x="211" y="33"/>
                  </a:lnTo>
                  <a:lnTo>
                    <a:pt x="212" y="32"/>
                  </a:lnTo>
                  <a:lnTo>
                    <a:pt x="219" y="32"/>
                  </a:lnTo>
                  <a:lnTo>
                    <a:pt x="224" y="30"/>
                  </a:lnTo>
                  <a:lnTo>
                    <a:pt x="224" y="28"/>
                  </a:lnTo>
                  <a:lnTo>
                    <a:pt x="226" y="28"/>
                  </a:lnTo>
                  <a:lnTo>
                    <a:pt x="224" y="27"/>
                  </a:lnTo>
                  <a:lnTo>
                    <a:pt x="222" y="23"/>
                  </a:lnTo>
                  <a:lnTo>
                    <a:pt x="224" y="20"/>
                  </a:lnTo>
                  <a:lnTo>
                    <a:pt x="228" y="22"/>
                  </a:lnTo>
                  <a:lnTo>
                    <a:pt x="228" y="20"/>
                  </a:lnTo>
                  <a:lnTo>
                    <a:pt x="233" y="20"/>
                  </a:lnTo>
                  <a:lnTo>
                    <a:pt x="234" y="18"/>
                  </a:lnTo>
                  <a:lnTo>
                    <a:pt x="236" y="18"/>
                  </a:lnTo>
                  <a:lnTo>
                    <a:pt x="239" y="20"/>
                  </a:lnTo>
                  <a:lnTo>
                    <a:pt x="241" y="20"/>
                  </a:lnTo>
                  <a:lnTo>
                    <a:pt x="244" y="20"/>
                  </a:lnTo>
                  <a:lnTo>
                    <a:pt x="246" y="18"/>
                  </a:lnTo>
                  <a:lnTo>
                    <a:pt x="244" y="18"/>
                  </a:lnTo>
                  <a:lnTo>
                    <a:pt x="244" y="17"/>
                  </a:lnTo>
                  <a:lnTo>
                    <a:pt x="243" y="13"/>
                  </a:lnTo>
                  <a:lnTo>
                    <a:pt x="241" y="13"/>
                  </a:lnTo>
                  <a:lnTo>
                    <a:pt x="239" y="12"/>
                  </a:lnTo>
                  <a:lnTo>
                    <a:pt x="239" y="7"/>
                  </a:lnTo>
                  <a:lnTo>
                    <a:pt x="243" y="3"/>
                  </a:lnTo>
                  <a:lnTo>
                    <a:pt x="244" y="2"/>
                  </a:lnTo>
                  <a:lnTo>
                    <a:pt x="244" y="0"/>
                  </a:lnTo>
                  <a:lnTo>
                    <a:pt x="246" y="0"/>
                  </a:lnTo>
                  <a:lnTo>
                    <a:pt x="246" y="2"/>
                  </a:lnTo>
                  <a:lnTo>
                    <a:pt x="249" y="0"/>
                  </a:lnTo>
                  <a:lnTo>
                    <a:pt x="253" y="2"/>
                  </a:lnTo>
                  <a:lnTo>
                    <a:pt x="259" y="5"/>
                  </a:lnTo>
                  <a:lnTo>
                    <a:pt x="261" y="7"/>
                  </a:lnTo>
                  <a:lnTo>
                    <a:pt x="261" y="8"/>
                  </a:lnTo>
                  <a:lnTo>
                    <a:pt x="263" y="10"/>
                  </a:lnTo>
                  <a:lnTo>
                    <a:pt x="264" y="7"/>
                  </a:lnTo>
                  <a:lnTo>
                    <a:pt x="266" y="7"/>
                  </a:lnTo>
                  <a:lnTo>
                    <a:pt x="268" y="5"/>
                  </a:lnTo>
                  <a:lnTo>
                    <a:pt x="268" y="7"/>
                  </a:lnTo>
                  <a:lnTo>
                    <a:pt x="271" y="7"/>
                  </a:lnTo>
                  <a:lnTo>
                    <a:pt x="273" y="7"/>
                  </a:lnTo>
                  <a:lnTo>
                    <a:pt x="273" y="8"/>
                  </a:lnTo>
                  <a:lnTo>
                    <a:pt x="274" y="7"/>
                  </a:lnTo>
                  <a:lnTo>
                    <a:pt x="276" y="7"/>
                  </a:lnTo>
                  <a:lnTo>
                    <a:pt x="276" y="10"/>
                  </a:lnTo>
                  <a:lnTo>
                    <a:pt x="278" y="10"/>
                  </a:lnTo>
                  <a:lnTo>
                    <a:pt x="279" y="12"/>
                  </a:lnTo>
                  <a:lnTo>
                    <a:pt x="276" y="13"/>
                  </a:lnTo>
                  <a:lnTo>
                    <a:pt x="279" y="13"/>
                  </a:lnTo>
                  <a:lnTo>
                    <a:pt x="281" y="15"/>
                  </a:lnTo>
                  <a:lnTo>
                    <a:pt x="284" y="15"/>
                  </a:lnTo>
                  <a:lnTo>
                    <a:pt x="286" y="15"/>
                  </a:lnTo>
                  <a:lnTo>
                    <a:pt x="288" y="13"/>
                  </a:lnTo>
                  <a:lnTo>
                    <a:pt x="293" y="15"/>
                  </a:lnTo>
                  <a:lnTo>
                    <a:pt x="298" y="17"/>
                  </a:lnTo>
                  <a:lnTo>
                    <a:pt x="299" y="13"/>
                  </a:lnTo>
                  <a:lnTo>
                    <a:pt x="303" y="12"/>
                  </a:lnTo>
                  <a:lnTo>
                    <a:pt x="306" y="12"/>
                  </a:lnTo>
                  <a:lnTo>
                    <a:pt x="308" y="12"/>
                  </a:lnTo>
                  <a:lnTo>
                    <a:pt x="311" y="13"/>
                  </a:lnTo>
                  <a:lnTo>
                    <a:pt x="318" y="18"/>
                  </a:lnTo>
                  <a:lnTo>
                    <a:pt x="319" y="22"/>
                  </a:lnTo>
                  <a:lnTo>
                    <a:pt x="319" y="23"/>
                  </a:lnTo>
                  <a:lnTo>
                    <a:pt x="321" y="22"/>
                  </a:lnTo>
                  <a:lnTo>
                    <a:pt x="323" y="22"/>
                  </a:lnTo>
                  <a:lnTo>
                    <a:pt x="325" y="23"/>
                  </a:lnTo>
                  <a:lnTo>
                    <a:pt x="328" y="22"/>
                  </a:lnTo>
                  <a:lnTo>
                    <a:pt x="328" y="25"/>
                  </a:lnTo>
                  <a:lnTo>
                    <a:pt x="325" y="35"/>
                  </a:lnTo>
                  <a:lnTo>
                    <a:pt x="325" y="38"/>
                  </a:lnTo>
                  <a:lnTo>
                    <a:pt x="326" y="40"/>
                  </a:lnTo>
                  <a:lnTo>
                    <a:pt x="328" y="43"/>
                  </a:lnTo>
                  <a:lnTo>
                    <a:pt x="333" y="43"/>
                  </a:lnTo>
                  <a:lnTo>
                    <a:pt x="331" y="47"/>
                  </a:lnTo>
                  <a:lnTo>
                    <a:pt x="333" y="50"/>
                  </a:lnTo>
                  <a:lnTo>
                    <a:pt x="336" y="53"/>
                  </a:lnTo>
                  <a:lnTo>
                    <a:pt x="336" y="57"/>
                  </a:lnTo>
                  <a:lnTo>
                    <a:pt x="341" y="58"/>
                  </a:lnTo>
                  <a:lnTo>
                    <a:pt x="341" y="65"/>
                  </a:lnTo>
                  <a:lnTo>
                    <a:pt x="341" y="67"/>
                  </a:lnTo>
                  <a:lnTo>
                    <a:pt x="343" y="67"/>
                  </a:lnTo>
                  <a:lnTo>
                    <a:pt x="343" y="68"/>
                  </a:lnTo>
                  <a:lnTo>
                    <a:pt x="346" y="68"/>
                  </a:lnTo>
                  <a:lnTo>
                    <a:pt x="348" y="70"/>
                  </a:lnTo>
                  <a:lnTo>
                    <a:pt x="346" y="72"/>
                  </a:lnTo>
                  <a:lnTo>
                    <a:pt x="343" y="70"/>
                  </a:lnTo>
                  <a:lnTo>
                    <a:pt x="345" y="72"/>
                  </a:lnTo>
                  <a:lnTo>
                    <a:pt x="343" y="73"/>
                  </a:lnTo>
                  <a:lnTo>
                    <a:pt x="340" y="73"/>
                  </a:lnTo>
                  <a:lnTo>
                    <a:pt x="338" y="73"/>
                  </a:lnTo>
                  <a:lnTo>
                    <a:pt x="336" y="73"/>
                  </a:lnTo>
                  <a:lnTo>
                    <a:pt x="335" y="73"/>
                  </a:lnTo>
                  <a:lnTo>
                    <a:pt x="333" y="73"/>
                  </a:lnTo>
                  <a:lnTo>
                    <a:pt x="333" y="75"/>
                  </a:lnTo>
                  <a:lnTo>
                    <a:pt x="335" y="77"/>
                  </a:lnTo>
                  <a:lnTo>
                    <a:pt x="336" y="80"/>
                  </a:lnTo>
                  <a:lnTo>
                    <a:pt x="335" y="80"/>
                  </a:lnTo>
                  <a:lnTo>
                    <a:pt x="335" y="82"/>
                  </a:lnTo>
                  <a:lnTo>
                    <a:pt x="333" y="82"/>
                  </a:lnTo>
                  <a:lnTo>
                    <a:pt x="333" y="83"/>
                  </a:lnTo>
                  <a:lnTo>
                    <a:pt x="331" y="83"/>
                  </a:lnTo>
                  <a:lnTo>
                    <a:pt x="330" y="83"/>
                  </a:lnTo>
                  <a:lnTo>
                    <a:pt x="331" y="83"/>
                  </a:lnTo>
                  <a:lnTo>
                    <a:pt x="333" y="85"/>
                  </a:lnTo>
                  <a:lnTo>
                    <a:pt x="335" y="87"/>
                  </a:lnTo>
                  <a:lnTo>
                    <a:pt x="335" y="85"/>
                  </a:lnTo>
                  <a:lnTo>
                    <a:pt x="336" y="85"/>
                  </a:lnTo>
                  <a:lnTo>
                    <a:pt x="338" y="85"/>
                  </a:lnTo>
                  <a:lnTo>
                    <a:pt x="338" y="87"/>
                  </a:lnTo>
                  <a:lnTo>
                    <a:pt x="343" y="87"/>
                  </a:lnTo>
                  <a:lnTo>
                    <a:pt x="345" y="94"/>
                  </a:lnTo>
                  <a:lnTo>
                    <a:pt x="346" y="92"/>
                  </a:lnTo>
                  <a:lnTo>
                    <a:pt x="346" y="94"/>
                  </a:lnTo>
                  <a:lnTo>
                    <a:pt x="348" y="95"/>
                  </a:lnTo>
                  <a:lnTo>
                    <a:pt x="346" y="95"/>
                  </a:lnTo>
                  <a:lnTo>
                    <a:pt x="345" y="99"/>
                  </a:lnTo>
                  <a:lnTo>
                    <a:pt x="346" y="100"/>
                  </a:lnTo>
                  <a:lnTo>
                    <a:pt x="348" y="99"/>
                  </a:lnTo>
                  <a:lnTo>
                    <a:pt x="350" y="100"/>
                  </a:lnTo>
                  <a:lnTo>
                    <a:pt x="351" y="100"/>
                  </a:lnTo>
                  <a:lnTo>
                    <a:pt x="351" y="102"/>
                  </a:lnTo>
                  <a:lnTo>
                    <a:pt x="351" y="104"/>
                  </a:lnTo>
                  <a:lnTo>
                    <a:pt x="348" y="105"/>
                  </a:lnTo>
                  <a:lnTo>
                    <a:pt x="346" y="105"/>
                  </a:lnTo>
                  <a:lnTo>
                    <a:pt x="348" y="107"/>
                  </a:lnTo>
                  <a:lnTo>
                    <a:pt x="343" y="107"/>
                  </a:lnTo>
                  <a:lnTo>
                    <a:pt x="343" y="109"/>
                  </a:lnTo>
                  <a:lnTo>
                    <a:pt x="346" y="110"/>
                  </a:lnTo>
                  <a:lnTo>
                    <a:pt x="350" y="110"/>
                  </a:lnTo>
                  <a:lnTo>
                    <a:pt x="351" y="114"/>
                  </a:lnTo>
                  <a:lnTo>
                    <a:pt x="351" y="115"/>
                  </a:lnTo>
                  <a:lnTo>
                    <a:pt x="353" y="117"/>
                  </a:lnTo>
                  <a:lnTo>
                    <a:pt x="355" y="119"/>
                  </a:lnTo>
                  <a:lnTo>
                    <a:pt x="355" y="117"/>
                  </a:lnTo>
                  <a:lnTo>
                    <a:pt x="356" y="120"/>
                  </a:lnTo>
                  <a:lnTo>
                    <a:pt x="358" y="119"/>
                  </a:lnTo>
                  <a:lnTo>
                    <a:pt x="361" y="120"/>
                  </a:lnTo>
                  <a:lnTo>
                    <a:pt x="361" y="122"/>
                  </a:lnTo>
                  <a:lnTo>
                    <a:pt x="360" y="122"/>
                  </a:lnTo>
                  <a:lnTo>
                    <a:pt x="358" y="124"/>
                  </a:lnTo>
                  <a:lnTo>
                    <a:pt x="356" y="125"/>
                  </a:lnTo>
                  <a:lnTo>
                    <a:pt x="355" y="127"/>
                  </a:lnTo>
                  <a:lnTo>
                    <a:pt x="355" y="129"/>
                  </a:lnTo>
                  <a:lnTo>
                    <a:pt x="356" y="130"/>
                  </a:lnTo>
                  <a:lnTo>
                    <a:pt x="355" y="132"/>
                  </a:lnTo>
                  <a:lnTo>
                    <a:pt x="358" y="135"/>
                  </a:lnTo>
                  <a:lnTo>
                    <a:pt x="361" y="134"/>
                  </a:lnTo>
                  <a:lnTo>
                    <a:pt x="363" y="134"/>
                  </a:lnTo>
                  <a:lnTo>
                    <a:pt x="365" y="134"/>
                  </a:lnTo>
                  <a:lnTo>
                    <a:pt x="366" y="139"/>
                  </a:lnTo>
                  <a:lnTo>
                    <a:pt x="365" y="139"/>
                  </a:lnTo>
                  <a:lnTo>
                    <a:pt x="366" y="142"/>
                  </a:lnTo>
                  <a:lnTo>
                    <a:pt x="370" y="140"/>
                  </a:lnTo>
                  <a:lnTo>
                    <a:pt x="371" y="140"/>
                  </a:lnTo>
                  <a:lnTo>
                    <a:pt x="371" y="139"/>
                  </a:lnTo>
                  <a:lnTo>
                    <a:pt x="373" y="139"/>
                  </a:lnTo>
                  <a:lnTo>
                    <a:pt x="373" y="140"/>
                  </a:lnTo>
                  <a:lnTo>
                    <a:pt x="375" y="140"/>
                  </a:lnTo>
                  <a:lnTo>
                    <a:pt x="376" y="140"/>
                  </a:lnTo>
                  <a:lnTo>
                    <a:pt x="376" y="139"/>
                  </a:lnTo>
                  <a:lnTo>
                    <a:pt x="381" y="140"/>
                  </a:lnTo>
                  <a:lnTo>
                    <a:pt x="380" y="142"/>
                  </a:lnTo>
                  <a:lnTo>
                    <a:pt x="383" y="142"/>
                  </a:lnTo>
                  <a:lnTo>
                    <a:pt x="381" y="137"/>
                  </a:lnTo>
                  <a:lnTo>
                    <a:pt x="383" y="139"/>
                  </a:lnTo>
                  <a:lnTo>
                    <a:pt x="386" y="140"/>
                  </a:lnTo>
                  <a:lnTo>
                    <a:pt x="390" y="142"/>
                  </a:lnTo>
                  <a:lnTo>
                    <a:pt x="393" y="142"/>
                  </a:lnTo>
                  <a:lnTo>
                    <a:pt x="393" y="144"/>
                  </a:lnTo>
                  <a:lnTo>
                    <a:pt x="398" y="142"/>
                  </a:lnTo>
                  <a:lnTo>
                    <a:pt x="400" y="142"/>
                  </a:lnTo>
                  <a:lnTo>
                    <a:pt x="401" y="142"/>
                  </a:lnTo>
                  <a:lnTo>
                    <a:pt x="403" y="142"/>
                  </a:lnTo>
                  <a:lnTo>
                    <a:pt x="405" y="142"/>
                  </a:lnTo>
                  <a:lnTo>
                    <a:pt x="408" y="142"/>
                  </a:lnTo>
                  <a:lnTo>
                    <a:pt x="410" y="144"/>
                  </a:lnTo>
                  <a:lnTo>
                    <a:pt x="411" y="144"/>
                  </a:lnTo>
                  <a:lnTo>
                    <a:pt x="413" y="142"/>
                  </a:lnTo>
                  <a:lnTo>
                    <a:pt x="411" y="142"/>
                  </a:lnTo>
                  <a:lnTo>
                    <a:pt x="413" y="142"/>
                  </a:lnTo>
                  <a:lnTo>
                    <a:pt x="413" y="140"/>
                  </a:lnTo>
                  <a:lnTo>
                    <a:pt x="415" y="140"/>
                  </a:lnTo>
                  <a:lnTo>
                    <a:pt x="415" y="137"/>
                  </a:lnTo>
                  <a:lnTo>
                    <a:pt x="418" y="139"/>
                  </a:lnTo>
                  <a:lnTo>
                    <a:pt x="420" y="135"/>
                  </a:lnTo>
                  <a:lnTo>
                    <a:pt x="425" y="137"/>
                  </a:lnTo>
                  <a:lnTo>
                    <a:pt x="425" y="135"/>
                  </a:lnTo>
                  <a:lnTo>
                    <a:pt x="427" y="134"/>
                  </a:lnTo>
                  <a:lnTo>
                    <a:pt x="428" y="134"/>
                  </a:lnTo>
                  <a:lnTo>
                    <a:pt x="432" y="137"/>
                  </a:lnTo>
                  <a:lnTo>
                    <a:pt x="435" y="137"/>
                  </a:lnTo>
                  <a:lnTo>
                    <a:pt x="437" y="135"/>
                  </a:lnTo>
                  <a:lnTo>
                    <a:pt x="438" y="137"/>
                  </a:lnTo>
                  <a:lnTo>
                    <a:pt x="440" y="135"/>
                  </a:lnTo>
                  <a:lnTo>
                    <a:pt x="440" y="132"/>
                  </a:lnTo>
                  <a:lnTo>
                    <a:pt x="442" y="130"/>
                  </a:lnTo>
                  <a:lnTo>
                    <a:pt x="445" y="130"/>
                  </a:lnTo>
                  <a:lnTo>
                    <a:pt x="447" y="127"/>
                  </a:lnTo>
                  <a:lnTo>
                    <a:pt x="450" y="125"/>
                  </a:lnTo>
                  <a:lnTo>
                    <a:pt x="452" y="125"/>
                  </a:lnTo>
                  <a:lnTo>
                    <a:pt x="453" y="125"/>
                  </a:lnTo>
                  <a:lnTo>
                    <a:pt x="453" y="124"/>
                  </a:lnTo>
                  <a:lnTo>
                    <a:pt x="452" y="120"/>
                  </a:lnTo>
                  <a:lnTo>
                    <a:pt x="453" y="117"/>
                  </a:lnTo>
                  <a:lnTo>
                    <a:pt x="453" y="115"/>
                  </a:lnTo>
                  <a:lnTo>
                    <a:pt x="457" y="114"/>
                  </a:lnTo>
                  <a:lnTo>
                    <a:pt x="460" y="110"/>
                  </a:lnTo>
                  <a:lnTo>
                    <a:pt x="463" y="109"/>
                  </a:lnTo>
                  <a:lnTo>
                    <a:pt x="465" y="107"/>
                  </a:lnTo>
                  <a:lnTo>
                    <a:pt x="465" y="105"/>
                  </a:lnTo>
                  <a:lnTo>
                    <a:pt x="467" y="102"/>
                  </a:lnTo>
                  <a:lnTo>
                    <a:pt x="470" y="100"/>
                  </a:lnTo>
                  <a:lnTo>
                    <a:pt x="472" y="99"/>
                  </a:lnTo>
                  <a:lnTo>
                    <a:pt x="477" y="100"/>
                  </a:lnTo>
                  <a:lnTo>
                    <a:pt x="480" y="105"/>
                  </a:lnTo>
                  <a:lnTo>
                    <a:pt x="482" y="107"/>
                  </a:lnTo>
                  <a:lnTo>
                    <a:pt x="483" y="107"/>
                  </a:lnTo>
                  <a:lnTo>
                    <a:pt x="485" y="105"/>
                  </a:lnTo>
                  <a:lnTo>
                    <a:pt x="487" y="102"/>
                  </a:lnTo>
                  <a:lnTo>
                    <a:pt x="487" y="99"/>
                  </a:lnTo>
                  <a:lnTo>
                    <a:pt x="487" y="97"/>
                  </a:lnTo>
                  <a:lnTo>
                    <a:pt x="488" y="97"/>
                  </a:lnTo>
                  <a:lnTo>
                    <a:pt x="492" y="97"/>
                  </a:lnTo>
                  <a:lnTo>
                    <a:pt x="493" y="97"/>
                  </a:lnTo>
                  <a:lnTo>
                    <a:pt x="497" y="94"/>
                  </a:lnTo>
                  <a:lnTo>
                    <a:pt x="498" y="92"/>
                  </a:lnTo>
                  <a:lnTo>
                    <a:pt x="500" y="94"/>
                  </a:lnTo>
                  <a:lnTo>
                    <a:pt x="507" y="95"/>
                  </a:lnTo>
                  <a:lnTo>
                    <a:pt x="508" y="97"/>
                  </a:lnTo>
                  <a:lnTo>
                    <a:pt x="510" y="95"/>
                  </a:lnTo>
                  <a:lnTo>
                    <a:pt x="510" y="94"/>
                  </a:lnTo>
                  <a:lnTo>
                    <a:pt x="512" y="90"/>
                  </a:lnTo>
                  <a:lnTo>
                    <a:pt x="514" y="89"/>
                  </a:lnTo>
                  <a:lnTo>
                    <a:pt x="515" y="89"/>
                  </a:lnTo>
                  <a:lnTo>
                    <a:pt x="520" y="89"/>
                  </a:lnTo>
                  <a:lnTo>
                    <a:pt x="525" y="89"/>
                  </a:lnTo>
                  <a:lnTo>
                    <a:pt x="530" y="90"/>
                  </a:lnTo>
                  <a:lnTo>
                    <a:pt x="532" y="90"/>
                  </a:lnTo>
                  <a:lnTo>
                    <a:pt x="535" y="87"/>
                  </a:lnTo>
                  <a:lnTo>
                    <a:pt x="537" y="87"/>
                  </a:lnTo>
                  <a:lnTo>
                    <a:pt x="540" y="89"/>
                  </a:lnTo>
                  <a:lnTo>
                    <a:pt x="544" y="89"/>
                  </a:lnTo>
                  <a:lnTo>
                    <a:pt x="547" y="85"/>
                  </a:lnTo>
                  <a:lnTo>
                    <a:pt x="549" y="80"/>
                  </a:lnTo>
                  <a:lnTo>
                    <a:pt x="550" y="78"/>
                  </a:lnTo>
                  <a:lnTo>
                    <a:pt x="552" y="78"/>
                  </a:lnTo>
                  <a:lnTo>
                    <a:pt x="557" y="78"/>
                  </a:lnTo>
                  <a:lnTo>
                    <a:pt x="559" y="78"/>
                  </a:lnTo>
                  <a:lnTo>
                    <a:pt x="560" y="73"/>
                  </a:lnTo>
                  <a:lnTo>
                    <a:pt x="564" y="72"/>
                  </a:lnTo>
                  <a:lnTo>
                    <a:pt x="565" y="72"/>
                  </a:lnTo>
                  <a:lnTo>
                    <a:pt x="569" y="72"/>
                  </a:lnTo>
                  <a:lnTo>
                    <a:pt x="570" y="73"/>
                  </a:lnTo>
                  <a:lnTo>
                    <a:pt x="574" y="77"/>
                  </a:lnTo>
                  <a:lnTo>
                    <a:pt x="574" y="82"/>
                  </a:lnTo>
                  <a:lnTo>
                    <a:pt x="575" y="82"/>
                  </a:lnTo>
                  <a:lnTo>
                    <a:pt x="577" y="82"/>
                  </a:lnTo>
                  <a:lnTo>
                    <a:pt x="579" y="80"/>
                  </a:lnTo>
                  <a:lnTo>
                    <a:pt x="579" y="73"/>
                  </a:lnTo>
                  <a:lnTo>
                    <a:pt x="580" y="72"/>
                  </a:lnTo>
                  <a:lnTo>
                    <a:pt x="585" y="72"/>
                  </a:lnTo>
                  <a:lnTo>
                    <a:pt x="585" y="77"/>
                  </a:lnTo>
                  <a:lnTo>
                    <a:pt x="587" y="78"/>
                  </a:lnTo>
                  <a:lnTo>
                    <a:pt x="587" y="80"/>
                  </a:lnTo>
                  <a:lnTo>
                    <a:pt x="587" y="82"/>
                  </a:lnTo>
                  <a:lnTo>
                    <a:pt x="587" y="83"/>
                  </a:lnTo>
                  <a:lnTo>
                    <a:pt x="589" y="83"/>
                  </a:lnTo>
                  <a:lnTo>
                    <a:pt x="587" y="85"/>
                  </a:lnTo>
                  <a:lnTo>
                    <a:pt x="587" y="89"/>
                  </a:lnTo>
                  <a:lnTo>
                    <a:pt x="589" y="90"/>
                  </a:lnTo>
                  <a:lnTo>
                    <a:pt x="585" y="92"/>
                  </a:lnTo>
                  <a:lnTo>
                    <a:pt x="584" y="94"/>
                  </a:lnTo>
                  <a:lnTo>
                    <a:pt x="580" y="94"/>
                  </a:lnTo>
                  <a:lnTo>
                    <a:pt x="579" y="95"/>
                  </a:lnTo>
                  <a:lnTo>
                    <a:pt x="577" y="97"/>
                  </a:lnTo>
                  <a:lnTo>
                    <a:pt x="577" y="102"/>
                  </a:lnTo>
                  <a:lnTo>
                    <a:pt x="575" y="104"/>
                  </a:lnTo>
                  <a:lnTo>
                    <a:pt x="570" y="109"/>
                  </a:lnTo>
                  <a:lnTo>
                    <a:pt x="569" y="114"/>
                  </a:lnTo>
                  <a:lnTo>
                    <a:pt x="567" y="114"/>
                  </a:lnTo>
                  <a:lnTo>
                    <a:pt x="570" y="115"/>
                  </a:lnTo>
                  <a:lnTo>
                    <a:pt x="572" y="119"/>
                  </a:lnTo>
                  <a:lnTo>
                    <a:pt x="577" y="120"/>
                  </a:lnTo>
                  <a:lnTo>
                    <a:pt x="577" y="122"/>
                  </a:lnTo>
                  <a:lnTo>
                    <a:pt x="570" y="122"/>
                  </a:lnTo>
                  <a:lnTo>
                    <a:pt x="569" y="122"/>
                  </a:lnTo>
                  <a:lnTo>
                    <a:pt x="567" y="122"/>
                  </a:lnTo>
                  <a:lnTo>
                    <a:pt x="569" y="125"/>
                  </a:lnTo>
                  <a:lnTo>
                    <a:pt x="570" y="127"/>
                  </a:lnTo>
                  <a:lnTo>
                    <a:pt x="572" y="129"/>
                  </a:lnTo>
                  <a:lnTo>
                    <a:pt x="572" y="130"/>
                  </a:lnTo>
                  <a:lnTo>
                    <a:pt x="574" y="134"/>
                  </a:lnTo>
                  <a:lnTo>
                    <a:pt x="574" y="135"/>
                  </a:lnTo>
                  <a:lnTo>
                    <a:pt x="574" y="137"/>
                  </a:lnTo>
                  <a:lnTo>
                    <a:pt x="574" y="144"/>
                  </a:lnTo>
                  <a:lnTo>
                    <a:pt x="572" y="147"/>
                  </a:lnTo>
                  <a:lnTo>
                    <a:pt x="574" y="149"/>
                  </a:lnTo>
                  <a:lnTo>
                    <a:pt x="574" y="150"/>
                  </a:lnTo>
                  <a:lnTo>
                    <a:pt x="569" y="160"/>
                  </a:lnTo>
                  <a:lnTo>
                    <a:pt x="575" y="162"/>
                  </a:lnTo>
                  <a:lnTo>
                    <a:pt x="575" y="164"/>
                  </a:lnTo>
                  <a:lnTo>
                    <a:pt x="572" y="165"/>
                  </a:lnTo>
                  <a:lnTo>
                    <a:pt x="570" y="165"/>
                  </a:lnTo>
                  <a:lnTo>
                    <a:pt x="567" y="165"/>
                  </a:lnTo>
                  <a:lnTo>
                    <a:pt x="567" y="169"/>
                  </a:lnTo>
                  <a:lnTo>
                    <a:pt x="569" y="169"/>
                  </a:lnTo>
                  <a:lnTo>
                    <a:pt x="580" y="172"/>
                  </a:lnTo>
                  <a:lnTo>
                    <a:pt x="580" y="174"/>
                  </a:lnTo>
                  <a:lnTo>
                    <a:pt x="579" y="172"/>
                  </a:lnTo>
                  <a:lnTo>
                    <a:pt x="577" y="174"/>
                  </a:lnTo>
                  <a:lnTo>
                    <a:pt x="575" y="175"/>
                  </a:lnTo>
                  <a:lnTo>
                    <a:pt x="577" y="177"/>
                  </a:lnTo>
                  <a:lnTo>
                    <a:pt x="579" y="179"/>
                  </a:lnTo>
                  <a:lnTo>
                    <a:pt x="580" y="180"/>
                  </a:lnTo>
                  <a:lnTo>
                    <a:pt x="582" y="182"/>
                  </a:lnTo>
                  <a:lnTo>
                    <a:pt x="580" y="182"/>
                  </a:lnTo>
                  <a:lnTo>
                    <a:pt x="572" y="185"/>
                  </a:lnTo>
                  <a:lnTo>
                    <a:pt x="574" y="191"/>
                  </a:lnTo>
                  <a:lnTo>
                    <a:pt x="577" y="189"/>
                  </a:lnTo>
                  <a:lnTo>
                    <a:pt x="577" y="191"/>
                  </a:lnTo>
                  <a:lnTo>
                    <a:pt x="575" y="192"/>
                  </a:lnTo>
                  <a:lnTo>
                    <a:pt x="575" y="194"/>
                  </a:lnTo>
                  <a:lnTo>
                    <a:pt x="574" y="194"/>
                  </a:lnTo>
                  <a:lnTo>
                    <a:pt x="574" y="197"/>
                  </a:lnTo>
                  <a:lnTo>
                    <a:pt x="572" y="199"/>
                  </a:lnTo>
                  <a:lnTo>
                    <a:pt x="572" y="197"/>
                  </a:lnTo>
                  <a:lnTo>
                    <a:pt x="569" y="199"/>
                  </a:lnTo>
                  <a:lnTo>
                    <a:pt x="567" y="201"/>
                  </a:lnTo>
                  <a:lnTo>
                    <a:pt x="567" y="202"/>
                  </a:lnTo>
                  <a:lnTo>
                    <a:pt x="569" y="202"/>
                  </a:lnTo>
                  <a:lnTo>
                    <a:pt x="569" y="204"/>
                  </a:lnTo>
                  <a:lnTo>
                    <a:pt x="575" y="207"/>
                  </a:lnTo>
                  <a:lnTo>
                    <a:pt x="575" y="209"/>
                  </a:lnTo>
                  <a:lnTo>
                    <a:pt x="580" y="211"/>
                  </a:lnTo>
                  <a:lnTo>
                    <a:pt x="577" y="217"/>
                  </a:lnTo>
                  <a:lnTo>
                    <a:pt x="577" y="219"/>
                  </a:lnTo>
                  <a:lnTo>
                    <a:pt x="570" y="221"/>
                  </a:lnTo>
                  <a:lnTo>
                    <a:pt x="570" y="222"/>
                  </a:lnTo>
                  <a:lnTo>
                    <a:pt x="569" y="226"/>
                  </a:lnTo>
                  <a:lnTo>
                    <a:pt x="569" y="234"/>
                  </a:lnTo>
                  <a:lnTo>
                    <a:pt x="572" y="237"/>
                  </a:lnTo>
                  <a:lnTo>
                    <a:pt x="570" y="241"/>
                  </a:lnTo>
                  <a:lnTo>
                    <a:pt x="572" y="242"/>
                  </a:lnTo>
                  <a:lnTo>
                    <a:pt x="572" y="244"/>
                  </a:lnTo>
                  <a:lnTo>
                    <a:pt x="572" y="246"/>
                  </a:lnTo>
                  <a:lnTo>
                    <a:pt x="572" y="247"/>
                  </a:lnTo>
                  <a:lnTo>
                    <a:pt x="574" y="247"/>
                  </a:lnTo>
                  <a:lnTo>
                    <a:pt x="575" y="251"/>
                  </a:lnTo>
                  <a:lnTo>
                    <a:pt x="577" y="254"/>
                  </a:lnTo>
                  <a:lnTo>
                    <a:pt x="579" y="254"/>
                  </a:lnTo>
                  <a:lnTo>
                    <a:pt x="580" y="252"/>
                  </a:lnTo>
                  <a:lnTo>
                    <a:pt x="587" y="254"/>
                  </a:lnTo>
                  <a:lnTo>
                    <a:pt x="594" y="254"/>
                  </a:lnTo>
                  <a:lnTo>
                    <a:pt x="595" y="252"/>
                  </a:lnTo>
                  <a:lnTo>
                    <a:pt x="597" y="254"/>
                  </a:lnTo>
                  <a:lnTo>
                    <a:pt x="599" y="254"/>
                  </a:lnTo>
                  <a:lnTo>
                    <a:pt x="604" y="254"/>
                  </a:lnTo>
                  <a:lnTo>
                    <a:pt x="605" y="256"/>
                  </a:lnTo>
                  <a:lnTo>
                    <a:pt x="607" y="262"/>
                  </a:lnTo>
                  <a:lnTo>
                    <a:pt x="604" y="269"/>
                  </a:lnTo>
                  <a:lnTo>
                    <a:pt x="602" y="271"/>
                  </a:lnTo>
                  <a:lnTo>
                    <a:pt x="600" y="271"/>
                  </a:lnTo>
                  <a:lnTo>
                    <a:pt x="602" y="272"/>
                  </a:lnTo>
                  <a:lnTo>
                    <a:pt x="600" y="272"/>
                  </a:lnTo>
                  <a:lnTo>
                    <a:pt x="599" y="274"/>
                  </a:lnTo>
                  <a:lnTo>
                    <a:pt x="595" y="272"/>
                  </a:lnTo>
                  <a:lnTo>
                    <a:pt x="590" y="272"/>
                  </a:lnTo>
                  <a:lnTo>
                    <a:pt x="589" y="272"/>
                  </a:lnTo>
                  <a:lnTo>
                    <a:pt x="590" y="276"/>
                  </a:lnTo>
                  <a:lnTo>
                    <a:pt x="589" y="277"/>
                  </a:lnTo>
                  <a:lnTo>
                    <a:pt x="589" y="282"/>
                  </a:lnTo>
                  <a:lnTo>
                    <a:pt x="589" y="284"/>
                  </a:lnTo>
                  <a:lnTo>
                    <a:pt x="589" y="286"/>
                  </a:lnTo>
                  <a:lnTo>
                    <a:pt x="587" y="286"/>
                  </a:lnTo>
                  <a:lnTo>
                    <a:pt x="585" y="286"/>
                  </a:lnTo>
                  <a:lnTo>
                    <a:pt x="584" y="286"/>
                  </a:lnTo>
                  <a:lnTo>
                    <a:pt x="582" y="286"/>
                  </a:lnTo>
                  <a:lnTo>
                    <a:pt x="580" y="287"/>
                  </a:lnTo>
                  <a:lnTo>
                    <a:pt x="579" y="287"/>
                  </a:lnTo>
                  <a:lnTo>
                    <a:pt x="577" y="287"/>
                  </a:lnTo>
                  <a:lnTo>
                    <a:pt x="574" y="289"/>
                  </a:lnTo>
                  <a:lnTo>
                    <a:pt x="570" y="287"/>
                  </a:lnTo>
                  <a:lnTo>
                    <a:pt x="565" y="289"/>
                  </a:lnTo>
                  <a:lnTo>
                    <a:pt x="562" y="289"/>
                  </a:lnTo>
                  <a:lnTo>
                    <a:pt x="564" y="291"/>
                  </a:lnTo>
                  <a:lnTo>
                    <a:pt x="567" y="296"/>
                  </a:lnTo>
                  <a:lnTo>
                    <a:pt x="569" y="298"/>
                  </a:lnTo>
                  <a:lnTo>
                    <a:pt x="570" y="299"/>
                  </a:lnTo>
                  <a:lnTo>
                    <a:pt x="572" y="301"/>
                  </a:lnTo>
                  <a:lnTo>
                    <a:pt x="572" y="304"/>
                  </a:lnTo>
                  <a:lnTo>
                    <a:pt x="574" y="308"/>
                  </a:lnTo>
                  <a:lnTo>
                    <a:pt x="572" y="308"/>
                  </a:lnTo>
                  <a:lnTo>
                    <a:pt x="572" y="309"/>
                  </a:lnTo>
                  <a:lnTo>
                    <a:pt x="572" y="311"/>
                  </a:lnTo>
                  <a:lnTo>
                    <a:pt x="570" y="314"/>
                  </a:lnTo>
                  <a:lnTo>
                    <a:pt x="570" y="316"/>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59" name="Freeform 14">
              <a:extLst>
                <a:ext uri="{FF2B5EF4-FFF2-40B4-BE49-F238E27FC236}">
                  <a16:creationId xmlns:a16="http://schemas.microsoft.com/office/drawing/2014/main" id="{3EAFCF50-345A-4C5B-83FA-C6500D23AAFB}"/>
                </a:ext>
              </a:extLst>
            </p:cNvPr>
            <p:cNvSpPr>
              <a:spLocks/>
            </p:cNvSpPr>
            <p:nvPr/>
          </p:nvSpPr>
          <p:spPr bwMode="gray">
            <a:xfrm>
              <a:off x="1754187" y="4449763"/>
              <a:ext cx="847725" cy="1160462"/>
            </a:xfrm>
            <a:custGeom>
              <a:avLst/>
              <a:gdLst/>
              <a:ahLst/>
              <a:cxnLst>
                <a:cxn ang="0">
                  <a:pos x="321" y="447"/>
                </a:cxn>
                <a:cxn ang="0">
                  <a:pos x="308" y="457"/>
                </a:cxn>
                <a:cxn ang="0">
                  <a:pos x="298" y="480"/>
                </a:cxn>
                <a:cxn ang="0">
                  <a:pos x="293" y="495"/>
                </a:cxn>
                <a:cxn ang="0">
                  <a:pos x="316" y="508"/>
                </a:cxn>
                <a:cxn ang="0">
                  <a:pos x="327" y="533"/>
                </a:cxn>
                <a:cxn ang="0">
                  <a:pos x="360" y="570"/>
                </a:cxn>
                <a:cxn ang="0">
                  <a:pos x="383" y="594"/>
                </a:cxn>
                <a:cxn ang="0">
                  <a:pos x="388" y="610"/>
                </a:cxn>
                <a:cxn ang="0">
                  <a:pos x="383" y="646"/>
                </a:cxn>
                <a:cxn ang="0">
                  <a:pos x="350" y="671"/>
                </a:cxn>
                <a:cxn ang="0">
                  <a:pos x="323" y="707"/>
                </a:cxn>
                <a:cxn ang="0">
                  <a:pos x="278" y="727"/>
                </a:cxn>
                <a:cxn ang="0">
                  <a:pos x="256" y="701"/>
                </a:cxn>
                <a:cxn ang="0">
                  <a:pos x="221" y="677"/>
                </a:cxn>
                <a:cxn ang="0">
                  <a:pos x="218" y="639"/>
                </a:cxn>
                <a:cxn ang="0">
                  <a:pos x="188" y="609"/>
                </a:cxn>
                <a:cxn ang="0">
                  <a:pos x="163" y="580"/>
                </a:cxn>
                <a:cxn ang="0">
                  <a:pos x="151" y="537"/>
                </a:cxn>
                <a:cxn ang="0">
                  <a:pos x="149" y="512"/>
                </a:cxn>
                <a:cxn ang="0">
                  <a:pos x="111" y="505"/>
                </a:cxn>
                <a:cxn ang="0">
                  <a:pos x="81" y="503"/>
                </a:cxn>
                <a:cxn ang="0">
                  <a:pos x="51" y="485"/>
                </a:cxn>
                <a:cxn ang="0">
                  <a:pos x="17" y="463"/>
                </a:cxn>
                <a:cxn ang="0">
                  <a:pos x="7" y="425"/>
                </a:cxn>
                <a:cxn ang="0">
                  <a:pos x="20" y="403"/>
                </a:cxn>
                <a:cxn ang="0">
                  <a:pos x="64" y="380"/>
                </a:cxn>
                <a:cxn ang="0">
                  <a:pos x="107" y="363"/>
                </a:cxn>
                <a:cxn ang="0">
                  <a:pos x="96" y="326"/>
                </a:cxn>
                <a:cxn ang="0">
                  <a:pos x="91" y="293"/>
                </a:cxn>
                <a:cxn ang="0">
                  <a:pos x="116" y="273"/>
                </a:cxn>
                <a:cxn ang="0">
                  <a:pos x="114" y="239"/>
                </a:cxn>
                <a:cxn ang="0">
                  <a:pos x="153" y="227"/>
                </a:cxn>
                <a:cxn ang="0">
                  <a:pos x="126" y="182"/>
                </a:cxn>
                <a:cxn ang="0">
                  <a:pos x="143" y="152"/>
                </a:cxn>
                <a:cxn ang="0">
                  <a:pos x="129" y="130"/>
                </a:cxn>
                <a:cxn ang="0">
                  <a:pos x="164" y="92"/>
                </a:cxn>
                <a:cxn ang="0">
                  <a:pos x="181" y="37"/>
                </a:cxn>
                <a:cxn ang="0">
                  <a:pos x="233" y="17"/>
                </a:cxn>
                <a:cxn ang="0">
                  <a:pos x="270" y="20"/>
                </a:cxn>
                <a:cxn ang="0">
                  <a:pos x="306" y="39"/>
                </a:cxn>
                <a:cxn ang="0">
                  <a:pos x="333" y="33"/>
                </a:cxn>
                <a:cxn ang="0">
                  <a:pos x="353" y="33"/>
                </a:cxn>
                <a:cxn ang="0">
                  <a:pos x="378" y="55"/>
                </a:cxn>
                <a:cxn ang="0">
                  <a:pos x="405" y="95"/>
                </a:cxn>
                <a:cxn ang="0">
                  <a:pos x="447" y="104"/>
                </a:cxn>
                <a:cxn ang="0">
                  <a:pos x="472" y="102"/>
                </a:cxn>
                <a:cxn ang="0">
                  <a:pos x="482" y="122"/>
                </a:cxn>
                <a:cxn ang="0">
                  <a:pos x="465" y="144"/>
                </a:cxn>
                <a:cxn ang="0">
                  <a:pos x="475" y="167"/>
                </a:cxn>
                <a:cxn ang="0">
                  <a:pos x="505" y="181"/>
                </a:cxn>
                <a:cxn ang="0">
                  <a:pos x="512" y="207"/>
                </a:cxn>
                <a:cxn ang="0">
                  <a:pos x="482" y="236"/>
                </a:cxn>
                <a:cxn ang="0">
                  <a:pos x="527" y="271"/>
                </a:cxn>
                <a:cxn ang="0">
                  <a:pos x="490" y="288"/>
                </a:cxn>
                <a:cxn ang="0">
                  <a:pos x="457" y="288"/>
                </a:cxn>
                <a:cxn ang="0">
                  <a:pos x="419" y="296"/>
                </a:cxn>
                <a:cxn ang="0">
                  <a:pos x="398" y="321"/>
                </a:cxn>
                <a:cxn ang="0">
                  <a:pos x="377" y="345"/>
                </a:cxn>
                <a:cxn ang="0">
                  <a:pos x="362" y="361"/>
                </a:cxn>
                <a:cxn ang="0">
                  <a:pos x="370" y="390"/>
                </a:cxn>
                <a:cxn ang="0">
                  <a:pos x="362" y="410"/>
                </a:cxn>
              </a:cxnLst>
              <a:rect l="0" t="0" r="r" b="b"/>
              <a:pathLst>
                <a:path w="534" h="731">
                  <a:moveTo>
                    <a:pt x="335" y="416"/>
                  </a:moveTo>
                  <a:lnTo>
                    <a:pt x="335" y="418"/>
                  </a:lnTo>
                  <a:lnTo>
                    <a:pt x="332" y="425"/>
                  </a:lnTo>
                  <a:lnTo>
                    <a:pt x="332" y="426"/>
                  </a:lnTo>
                  <a:lnTo>
                    <a:pt x="330" y="428"/>
                  </a:lnTo>
                  <a:lnTo>
                    <a:pt x="328" y="431"/>
                  </a:lnTo>
                  <a:lnTo>
                    <a:pt x="327" y="433"/>
                  </a:lnTo>
                  <a:lnTo>
                    <a:pt x="327" y="436"/>
                  </a:lnTo>
                  <a:lnTo>
                    <a:pt x="325" y="440"/>
                  </a:lnTo>
                  <a:lnTo>
                    <a:pt x="323" y="442"/>
                  </a:lnTo>
                  <a:lnTo>
                    <a:pt x="325" y="443"/>
                  </a:lnTo>
                  <a:lnTo>
                    <a:pt x="328" y="443"/>
                  </a:lnTo>
                  <a:lnTo>
                    <a:pt x="330" y="447"/>
                  </a:lnTo>
                  <a:lnTo>
                    <a:pt x="328" y="445"/>
                  </a:lnTo>
                  <a:lnTo>
                    <a:pt x="327" y="447"/>
                  </a:lnTo>
                  <a:lnTo>
                    <a:pt x="327" y="448"/>
                  </a:lnTo>
                  <a:lnTo>
                    <a:pt x="325" y="450"/>
                  </a:lnTo>
                  <a:lnTo>
                    <a:pt x="325" y="448"/>
                  </a:lnTo>
                  <a:lnTo>
                    <a:pt x="325" y="447"/>
                  </a:lnTo>
                  <a:lnTo>
                    <a:pt x="321" y="448"/>
                  </a:lnTo>
                  <a:lnTo>
                    <a:pt x="321" y="447"/>
                  </a:lnTo>
                  <a:lnTo>
                    <a:pt x="320" y="448"/>
                  </a:lnTo>
                  <a:lnTo>
                    <a:pt x="320" y="447"/>
                  </a:lnTo>
                  <a:lnTo>
                    <a:pt x="315" y="448"/>
                  </a:lnTo>
                  <a:lnTo>
                    <a:pt x="315" y="450"/>
                  </a:lnTo>
                  <a:lnTo>
                    <a:pt x="311" y="448"/>
                  </a:lnTo>
                  <a:lnTo>
                    <a:pt x="310" y="450"/>
                  </a:lnTo>
                  <a:lnTo>
                    <a:pt x="311" y="452"/>
                  </a:lnTo>
                  <a:lnTo>
                    <a:pt x="310" y="452"/>
                  </a:lnTo>
                  <a:lnTo>
                    <a:pt x="310" y="453"/>
                  </a:lnTo>
                  <a:lnTo>
                    <a:pt x="308" y="453"/>
                  </a:lnTo>
                  <a:lnTo>
                    <a:pt x="308" y="452"/>
                  </a:lnTo>
                  <a:lnTo>
                    <a:pt x="308" y="453"/>
                  </a:lnTo>
                  <a:lnTo>
                    <a:pt x="306" y="453"/>
                  </a:lnTo>
                  <a:lnTo>
                    <a:pt x="306" y="452"/>
                  </a:lnTo>
                  <a:lnTo>
                    <a:pt x="306" y="453"/>
                  </a:lnTo>
                  <a:lnTo>
                    <a:pt x="305" y="455"/>
                  </a:lnTo>
                  <a:lnTo>
                    <a:pt x="306" y="455"/>
                  </a:lnTo>
                  <a:lnTo>
                    <a:pt x="308" y="453"/>
                  </a:lnTo>
                  <a:lnTo>
                    <a:pt x="308" y="455"/>
                  </a:lnTo>
                  <a:lnTo>
                    <a:pt x="306" y="455"/>
                  </a:lnTo>
                  <a:lnTo>
                    <a:pt x="308" y="457"/>
                  </a:lnTo>
                  <a:lnTo>
                    <a:pt x="306" y="457"/>
                  </a:lnTo>
                  <a:lnTo>
                    <a:pt x="306" y="455"/>
                  </a:lnTo>
                  <a:lnTo>
                    <a:pt x="306" y="457"/>
                  </a:lnTo>
                  <a:lnTo>
                    <a:pt x="306" y="458"/>
                  </a:lnTo>
                  <a:lnTo>
                    <a:pt x="305" y="457"/>
                  </a:lnTo>
                  <a:lnTo>
                    <a:pt x="305" y="458"/>
                  </a:lnTo>
                  <a:lnTo>
                    <a:pt x="305" y="460"/>
                  </a:lnTo>
                  <a:lnTo>
                    <a:pt x="305" y="462"/>
                  </a:lnTo>
                  <a:lnTo>
                    <a:pt x="303" y="460"/>
                  </a:lnTo>
                  <a:lnTo>
                    <a:pt x="305" y="463"/>
                  </a:lnTo>
                  <a:lnTo>
                    <a:pt x="303" y="465"/>
                  </a:lnTo>
                  <a:lnTo>
                    <a:pt x="301" y="467"/>
                  </a:lnTo>
                  <a:lnTo>
                    <a:pt x="300" y="470"/>
                  </a:lnTo>
                  <a:lnTo>
                    <a:pt x="298" y="470"/>
                  </a:lnTo>
                  <a:lnTo>
                    <a:pt x="298" y="473"/>
                  </a:lnTo>
                  <a:lnTo>
                    <a:pt x="298" y="475"/>
                  </a:lnTo>
                  <a:lnTo>
                    <a:pt x="296" y="477"/>
                  </a:lnTo>
                  <a:lnTo>
                    <a:pt x="298" y="478"/>
                  </a:lnTo>
                  <a:lnTo>
                    <a:pt x="300" y="480"/>
                  </a:lnTo>
                  <a:lnTo>
                    <a:pt x="298" y="482"/>
                  </a:lnTo>
                  <a:lnTo>
                    <a:pt x="298" y="480"/>
                  </a:lnTo>
                  <a:lnTo>
                    <a:pt x="296" y="480"/>
                  </a:lnTo>
                  <a:lnTo>
                    <a:pt x="296" y="482"/>
                  </a:lnTo>
                  <a:lnTo>
                    <a:pt x="298" y="482"/>
                  </a:lnTo>
                  <a:lnTo>
                    <a:pt x="298" y="483"/>
                  </a:lnTo>
                  <a:lnTo>
                    <a:pt x="296" y="483"/>
                  </a:lnTo>
                  <a:lnTo>
                    <a:pt x="296" y="487"/>
                  </a:lnTo>
                  <a:lnTo>
                    <a:pt x="300" y="487"/>
                  </a:lnTo>
                  <a:lnTo>
                    <a:pt x="298" y="487"/>
                  </a:lnTo>
                  <a:lnTo>
                    <a:pt x="298" y="488"/>
                  </a:lnTo>
                  <a:lnTo>
                    <a:pt x="300" y="488"/>
                  </a:lnTo>
                  <a:lnTo>
                    <a:pt x="300" y="490"/>
                  </a:lnTo>
                  <a:lnTo>
                    <a:pt x="296" y="492"/>
                  </a:lnTo>
                  <a:lnTo>
                    <a:pt x="295" y="492"/>
                  </a:lnTo>
                  <a:lnTo>
                    <a:pt x="293" y="493"/>
                  </a:lnTo>
                  <a:lnTo>
                    <a:pt x="293" y="492"/>
                  </a:lnTo>
                  <a:lnTo>
                    <a:pt x="291" y="493"/>
                  </a:lnTo>
                  <a:lnTo>
                    <a:pt x="290" y="493"/>
                  </a:lnTo>
                  <a:lnTo>
                    <a:pt x="288" y="495"/>
                  </a:lnTo>
                  <a:lnTo>
                    <a:pt x="290" y="497"/>
                  </a:lnTo>
                  <a:lnTo>
                    <a:pt x="290" y="495"/>
                  </a:lnTo>
                  <a:lnTo>
                    <a:pt x="293" y="495"/>
                  </a:lnTo>
                  <a:lnTo>
                    <a:pt x="295" y="498"/>
                  </a:lnTo>
                  <a:lnTo>
                    <a:pt x="296" y="498"/>
                  </a:lnTo>
                  <a:lnTo>
                    <a:pt x="296" y="500"/>
                  </a:lnTo>
                  <a:lnTo>
                    <a:pt x="298" y="500"/>
                  </a:lnTo>
                  <a:lnTo>
                    <a:pt x="301" y="500"/>
                  </a:lnTo>
                  <a:lnTo>
                    <a:pt x="305" y="500"/>
                  </a:lnTo>
                  <a:lnTo>
                    <a:pt x="305" y="502"/>
                  </a:lnTo>
                  <a:lnTo>
                    <a:pt x="306" y="500"/>
                  </a:lnTo>
                  <a:lnTo>
                    <a:pt x="310" y="500"/>
                  </a:lnTo>
                  <a:lnTo>
                    <a:pt x="310" y="498"/>
                  </a:lnTo>
                  <a:lnTo>
                    <a:pt x="311" y="497"/>
                  </a:lnTo>
                  <a:lnTo>
                    <a:pt x="316" y="497"/>
                  </a:lnTo>
                  <a:lnTo>
                    <a:pt x="316" y="495"/>
                  </a:lnTo>
                  <a:lnTo>
                    <a:pt x="320" y="495"/>
                  </a:lnTo>
                  <a:lnTo>
                    <a:pt x="318" y="497"/>
                  </a:lnTo>
                  <a:lnTo>
                    <a:pt x="318" y="498"/>
                  </a:lnTo>
                  <a:lnTo>
                    <a:pt x="316" y="502"/>
                  </a:lnTo>
                  <a:lnTo>
                    <a:pt x="315" y="503"/>
                  </a:lnTo>
                  <a:lnTo>
                    <a:pt x="316" y="503"/>
                  </a:lnTo>
                  <a:lnTo>
                    <a:pt x="316" y="507"/>
                  </a:lnTo>
                  <a:lnTo>
                    <a:pt x="316" y="508"/>
                  </a:lnTo>
                  <a:lnTo>
                    <a:pt x="316" y="510"/>
                  </a:lnTo>
                  <a:lnTo>
                    <a:pt x="318" y="510"/>
                  </a:lnTo>
                  <a:lnTo>
                    <a:pt x="320" y="518"/>
                  </a:lnTo>
                  <a:lnTo>
                    <a:pt x="318" y="522"/>
                  </a:lnTo>
                  <a:lnTo>
                    <a:pt x="318" y="523"/>
                  </a:lnTo>
                  <a:lnTo>
                    <a:pt x="313" y="525"/>
                  </a:lnTo>
                  <a:lnTo>
                    <a:pt x="311" y="528"/>
                  </a:lnTo>
                  <a:lnTo>
                    <a:pt x="308" y="532"/>
                  </a:lnTo>
                  <a:lnTo>
                    <a:pt x="310" y="532"/>
                  </a:lnTo>
                  <a:lnTo>
                    <a:pt x="310" y="535"/>
                  </a:lnTo>
                  <a:lnTo>
                    <a:pt x="313" y="537"/>
                  </a:lnTo>
                  <a:lnTo>
                    <a:pt x="316" y="535"/>
                  </a:lnTo>
                  <a:lnTo>
                    <a:pt x="318" y="535"/>
                  </a:lnTo>
                  <a:lnTo>
                    <a:pt x="320" y="533"/>
                  </a:lnTo>
                  <a:lnTo>
                    <a:pt x="318" y="532"/>
                  </a:lnTo>
                  <a:lnTo>
                    <a:pt x="318" y="530"/>
                  </a:lnTo>
                  <a:lnTo>
                    <a:pt x="320" y="530"/>
                  </a:lnTo>
                  <a:lnTo>
                    <a:pt x="323" y="528"/>
                  </a:lnTo>
                  <a:lnTo>
                    <a:pt x="323" y="532"/>
                  </a:lnTo>
                  <a:lnTo>
                    <a:pt x="325" y="532"/>
                  </a:lnTo>
                  <a:lnTo>
                    <a:pt x="327" y="533"/>
                  </a:lnTo>
                  <a:lnTo>
                    <a:pt x="332" y="533"/>
                  </a:lnTo>
                  <a:lnTo>
                    <a:pt x="330" y="532"/>
                  </a:lnTo>
                  <a:lnTo>
                    <a:pt x="332" y="532"/>
                  </a:lnTo>
                  <a:lnTo>
                    <a:pt x="335" y="533"/>
                  </a:lnTo>
                  <a:lnTo>
                    <a:pt x="338" y="533"/>
                  </a:lnTo>
                  <a:lnTo>
                    <a:pt x="340" y="533"/>
                  </a:lnTo>
                  <a:lnTo>
                    <a:pt x="345" y="538"/>
                  </a:lnTo>
                  <a:lnTo>
                    <a:pt x="347" y="538"/>
                  </a:lnTo>
                  <a:lnTo>
                    <a:pt x="345" y="542"/>
                  </a:lnTo>
                  <a:lnTo>
                    <a:pt x="345" y="549"/>
                  </a:lnTo>
                  <a:lnTo>
                    <a:pt x="345" y="552"/>
                  </a:lnTo>
                  <a:lnTo>
                    <a:pt x="345" y="554"/>
                  </a:lnTo>
                  <a:lnTo>
                    <a:pt x="347" y="555"/>
                  </a:lnTo>
                  <a:lnTo>
                    <a:pt x="347" y="557"/>
                  </a:lnTo>
                  <a:lnTo>
                    <a:pt x="347" y="559"/>
                  </a:lnTo>
                  <a:lnTo>
                    <a:pt x="350" y="564"/>
                  </a:lnTo>
                  <a:lnTo>
                    <a:pt x="352" y="567"/>
                  </a:lnTo>
                  <a:lnTo>
                    <a:pt x="353" y="569"/>
                  </a:lnTo>
                  <a:lnTo>
                    <a:pt x="358" y="570"/>
                  </a:lnTo>
                  <a:lnTo>
                    <a:pt x="358" y="572"/>
                  </a:lnTo>
                  <a:lnTo>
                    <a:pt x="360" y="570"/>
                  </a:lnTo>
                  <a:lnTo>
                    <a:pt x="362" y="572"/>
                  </a:lnTo>
                  <a:lnTo>
                    <a:pt x="367" y="569"/>
                  </a:lnTo>
                  <a:lnTo>
                    <a:pt x="367" y="570"/>
                  </a:lnTo>
                  <a:lnTo>
                    <a:pt x="368" y="572"/>
                  </a:lnTo>
                  <a:lnTo>
                    <a:pt x="370" y="574"/>
                  </a:lnTo>
                  <a:lnTo>
                    <a:pt x="372" y="572"/>
                  </a:lnTo>
                  <a:lnTo>
                    <a:pt x="373" y="574"/>
                  </a:lnTo>
                  <a:lnTo>
                    <a:pt x="375" y="575"/>
                  </a:lnTo>
                  <a:lnTo>
                    <a:pt x="378" y="575"/>
                  </a:lnTo>
                  <a:lnTo>
                    <a:pt x="378" y="570"/>
                  </a:lnTo>
                  <a:lnTo>
                    <a:pt x="382" y="569"/>
                  </a:lnTo>
                  <a:lnTo>
                    <a:pt x="382" y="570"/>
                  </a:lnTo>
                  <a:lnTo>
                    <a:pt x="385" y="572"/>
                  </a:lnTo>
                  <a:lnTo>
                    <a:pt x="382" y="574"/>
                  </a:lnTo>
                  <a:lnTo>
                    <a:pt x="382" y="575"/>
                  </a:lnTo>
                  <a:lnTo>
                    <a:pt x="385" y="577"/>
                  </a:lnTo>
                  <a:lnTo>
                    <a:pt x="388" y="584"/>
                  </a:lnTo>
                  <a:lnTo>
                    <a:pt x="388" y="587"/>
                  </a:lnTo>
                  <a:lnTo>
                    <a:pt x="388" y="589"/>
                  </a:lnTo>
                  <a:lnTo>
                    <a:pt x="383" y="590"/>
                  </a:lnTo>
                  <a:lnTo>
                    <a:pt x="383" y="594"/>
                  </a:lnTo>
                  <a:lnTo>
                    <a:pt x="380" y="595"/>
                  </a:lnTo>
                  <a:lnTo>
                    <a:pt x="382" y="597"/>
                  </a:lnTo>
                  <a:lnTo>
                    <a:pt x="380" y="597"/>
                  </a:lnTo>
                  <a:lnTo>
                    <a:pt x="375" y="597"/>
                  </a:lnTo>
                  <a:lnTo>
                    <a:pt x="375" y="599"/>
                  </a:lnTo>
                  <a:lnTo>
                    <a:pt x="373" y="602"/>
                  </a:lnTo>
                  <a:lnTo>
                    <a:pt x="373" y="604"/>
                  </a:lnTo>
                  <a:lnTo>
                    <a:pt x="367" y="604"/>
                  </a:lnTo>
                  <a:lnTo>
                    <a:pt x="367" y="605"/>
                  </a:lnTo>
                  <a:lnTo>
                    <a:pt x="370" y="605"/>
                  </a:lnTo>
                  <a:lnTo>
                    <a:pt x="370" y="609"/>
                  </a:lnTo>
                  <a:lnTo>
                    <a:pt x="373" y="609"/>
                  </a:lnTo>
                  <a:lnTo>
                    <a:pt x="373" y="612"/>
                  </a:lnTo>
                  <a:lnTo>
                    <a:pt x="375" y="612"/>
                  </a:lnTo>
                  <a:lnTo>
                    <a:pt x="377" y="612"/>
                  </a:lnTo>
                  <a:lnTo>
                    <a:pt x="378" y="612"/>
                  </a:lnTo>
                  <a:lnTo>
                    <a:pt x="378" y="614"/>
                  </a:lnTo>
                  <a:lnTo>
                    <a:pt x="380" y="612"/>
                  </a:lnTo>
                  <a:lnTo>
                    <a:pt x="382" y="614"/>
                  </a:lnTo>
                  <a:lnTo>
                    <a:pt x="387" y="610"/>
                  </a:lnTo>
                  <a:lnTo>
                    <a:pt x="388" y="610"/>
                  </a:lnTo>
                  <a:lnTo>
                    <a:pt x="392" y="612"/>
                  </a:lnTo>
                  <a:lnTo>
                    <a:pt x="392" y="614"/>
                  </a:lnTo>
                  <a:lnTo>
                    <a:pt x="393" y="615"/>
                  </a:lnTo>
                  <a:lnTo>
                    <a:pt x="395" y="617"/>
                  </a:lnTo>
                  <a:lnTo>
                    <a:pt x="397" y="619"/>
                  </a:lnTo>
                  <a:lnTo>
                    <a:pt x="397" y="620"/>
                  </a:lnTo>
                  <a:lnTo>
                    <a:pt x="395" y="624"/>
                  </a:lnTo>
                  <a:lnTo>
                    <a:pt x="395" y="627"/>
                  </a:lnTo>
                  <a:lnTo>
                    <a:pt x="397" y="627"/>
                  </a:lnTo>
                  <a:lnTo>
                    <a:pt x="397" y="630"/>
                  </a:lnTo>
                  <a:lnTo>
                    <a:pt x="397" y="634"/>
                  </a:lnTo>
                  <a:lnTo>
                    <a:pt x="397" y="635"/>
                  </a:lnTo>
                  <a:lnTo>
                    <a:pt x="393" y="639"/>
                  </a:lnTo>
                  <a:lnTo>
                    <a:pt x="392" y="639"/>
                  </a:lnTo>
                  <a:lnTo>
                    <a:pt x="390" y="640"/>
                  </a:lnTo>
                  <a:lnTo>
                    <a:pt x="388" y="639"/>
                  </a:lnTo>
                  <a:lnTo>
                    <a:pt x="387" y="640"/>
                  </a:lnTo>
                  <a:lnTo>
                    <a:pt x="387" y="642"/>
                  </a:lnTo>
                  <a:lnTo>
                    <a:pt x="388" y="644"/>
                  </a:lnTo>
                  <a:lnTo>
                    <a:pt x="387" y="646"/>
                  </a:lnTo>
                  <a:lnTo>
                    <a:pt x="383" y="646"/>
                  </a:lnTo>
                  <a:lnTo>
                    <a:pt x="382" y="646"/>
                  </a:lnTo>
                  <a:lnTo>
                    <a:pt x="378" y="647"/>
                  </a:lnTo>
                  <a:lnTo>
                    <a:pt x="377" y="651"/>
                  </a:lnTo>
                  <a:lnTo>
                    <a:pt x="377" y="652"/>
                  </a:lnTo>
                  <a:lnTo>
                    <a:pt x="375" y="656"/>
                  </a:lnTo>
                  <a:lnTo>
                    <a:pt x="373" y="656"/>
                  </a:lnTo>
                  <a:lnTo>
                    <a:pt x="372" y="656"/>
                  </a:lnTo>
                  <a:lnTo>
                    <a:pt x="370" y="657"/>
                  </a:lnTo>
                  <a:lnTo>
                    <a:pt x="368" y="659"/>
                  </a:lnTo>
                  <a:lnTo>
                    <a:pt x="368" y="662"/>
                  </a:lnTo>
                  <a:lnTo>
                    <a:pt x="367" y="664"/>
                  </a:lnTo>
                  <a:lnTo>
                    <a:pt x="367" y="667"/>
                  </a:lnTo>
                  <a:lnTo>
                    <a:pt x="367" y="671"/>
                  </a:lnTo>
                  <a:lnTo>
                    <a:pt x="365" y="672"/>
                  </a:lnTo>
                  <a:lnTo>
                    <a:pt x="360" y="672"/>
                  </a:lnTo>
                  <a:lnTo>
                    <a:pt x="357" y="672"/>
                  </a:lnTo>
                  <a:lnTo>
                    <a:pt x="357" y="674"/>
                  </a:lnTo>
                  <a:lnTo>
                    <a:pt x="353" y="674"/>
                  </a:lnTo>
                  <a:lnTo>
                    <a:pt x="353" y="672"/>
                  </a:lnTo>
                  <a:lnTo>
                    <a:pt x="352" y="671"/>
                  </a:lnTo>
                  <a:lnTo>
                    <a:pt x="350" y="671"/>
                  </a:lnTo>
                  <a:lnTo>
                    <a:pt x="348" y="672"/>
                  </a:lnTo>
                  <a:lnTo>
                    <a:pt x="347" y="672"/>
                  </a:lnTo>
                  <a:lnTo>
                    <a:pt x="343" y="672"/>
                  </a:lnTo>
                  <a:lnTo>
                    <a:pt x="342" y="674"/>
                  </a:lnTo>
                  <a:lnTo>
                    <a:pt x="338" y="672"/>
                  </a:lnTo>
                  <a:lnTo>
                    <a:pt x="337" y="674"/>
                  </a:lnTo>
                  <a:lnTo>
                    <a:pt x="335" y="677"/>
                  </a:lnTo>
                  <a:lnTo>
                    <a:pt x="333" y="679"/>
                  </a:lnTo>
                  <a:lnTo>
                    <a:pt x="330" y="682"/>
                  </a:lnTo>
                  <a:lnTo>
                    <a:pt x="330" y="686"/>
                  </a:lnTo>
                  <a:lnTo>
                    <a:pt x="330" y="689"/>
                  </a:lnTo>
                  <a:lnTo>
                    <a:pt x="328" y="691"/>
                  </a:lnTo>
                  <a:lnTo>
                    <a:pt x="330" y="692"/>
                  </a:lnTo>
                  <a:lnTo>
                    <a:pt x="328" y="694"/>
                  </a:lnTo>
                  <a:lnTo>
                    <a:pt x="327" y="697"/>
                  </a:lnTo>
                  <a:lnTo>
                    <a:pt x="327" y="699"/>
                  </a:lnTo>
                  <a:lnTo>
                    <a:pt x="328" y="701"/>
                  </a:lnTo>
                  <a:lnTo>
                    <a:pt x="328" y="702"/>
                  </a:lnTo>
                  <a:lnTo>
                    <a:pt x="328" y="706"/>
                  </a:lnTo>
                  <a:lnTo>
                    <a:pt x="325" y="709"/>
                  </a:lnTo>
                  <a:lnTo>
                    <a:pt x="323" y="707"/>
                  </a:lnTo>
                  <a:lnTo>
                    <a:pt x="320" y="709"/>
                  </a:lnTo>
                  <a:lnTo>
                    <a:pt x="316" y="714"/>
                  </a:lnTo>
                  <a:lnTo>
                    <a:pt x="318" y="717"/>
                  </a:lnTo>
                  <a:lnTo>
                    <a:pt x="318" y="721"/>
                  </a:lnTo>
                  <a:lnTo>
                    <a:pt x="320" y="722"/>
                  </a:lnTo>
                  <a:lnTo>
                    <a:pt x="316" y="724"/>
                  </a:lnTo>
                  <a:lnTo>
                    <a:pt x="315" y="722"/>
                  </a:lnTo>
                  <a:lnTo>
                    <a:pt x="311" y="724"/>
                  </a:lnTo>
                  <a:lnTo>
                    <a:pt x="308" y="727"/>
                  </a:lnTo>
                  <a:lnTo>
                    <a:pt x="306" y="726"/>
                  </a:lnTo>
                  <a:lnTo>
                    <a:pt x="305" y="726"/>
                  </a:lnTo>
                  <a:lnTo>
                    <a:pt x="303" y="724"/>
                  </a:lnTo>
                  <a:lnTo>
                    <a:pt x="301" y="726"/>
                  </a:lnTo>
                  <a:lnTo>
                    <a:pt x="298" y="727"/>
                  </a:lnTo>
                  <a:lnTo>
                    <a:pt x="295" y="726"/>
                  </a:lnTo>
                  <a:lnTo>
                    <a:pt x="290" y="722"/>
                  </a:lnTo>
                  <a:lnTo>
                    <a:pt x="285" y="721"/>
                  </a:lnTo>
                  <a:lnTo>
                    <a:pt x="285" y="724"/>
                  </a:lnTo>
                  <a:lnTo>
                    <a:pt x="280" y="722"/>
                  </a:lnTo>
                  <a:lnTo>
                    <a:pt x="280" y="724"/>
                  </a:lnTo>
                  <a:lnTo>
                    <a:pt x="278" y="727"/>
                  </a:lnTo>
                  <a:lnTo>
                    <a:pt x="278" y="729"/>
                  </a:lnTo>
                  <a:lnTo>
                    <a:pt x="275" y="731"/>
                  </a:lnTo>
                  <a:lnTo>
                    <a:pt x="273" y="731"/>
                  </a:lnTo>
                  <a:lnTo>
                    <a:pt x="270" y="731"/>
                  </a:lnTo>
                  <a:lnTo>
                    <a:pt x="268" y="731"/>
                  </a:lnTo>
                  <a:lnTo>
                    <a:pt x="266" y="731"/>
                  </a:lnTo>
                  <a:lnTo>
                    <a:pt x="266" y="729"/>
                  </a:lnTo>
                  <a:lnTo>
                    <a:pt x="263" y="729"/>
                  </a:lnTo>
                  <a:lnTo>
                    <a:pt x="260" y="731"/>
                  </a:lnTo>
                  <a:lnTo>
                    <a:pt x="258" y="727"/>
                  </a:lnTo>
                  <a:lnTo>
                    <a:pt x="258" y="726"/>
                  </a:lnTo>
                  <a:lnTo>
                    <a:pt x="256" y="724"/>
                  </a:lnTo>
                  <a:lnTo>
                    <a:pt x="256" y="722"/>
                  </a:lnTo>
                  <a:lnTo>
                    <a:pt x="260" y="721"/>
                  </a:lnTo>
                  <a:lnTo>
                    <a:pt x="261" y="719"/>
                  </a:lnTo>
                  <a:lnTo>
                    <a:pt x="263" y="716"/>
                  </a:lnTo>
                  <a:lnTo>
                    <a:pt x="260" y="712"/>
                  </a:lnTo>
                  <a:lnTo>
                    <a:pt x="260" y="711"/>
                  </a:lnTo>
                  <a:lnTo>
                    <a:pt x="258" y="707"/>
                  </a:lnTo>
                  <a:lnTo>
                    <a:pt x="255" y="706"/>
                  </a:lnTo>
                  <a:lnTo>
                    <a:pt x="256" y="701"/>
                  </a:lnTo>
                  <a:lnTo>
                    <a:pt x="256" y="699"/>
                  </a:lnTo>
                  <a:lnTo>
                    <a:pt x="258" y="696"/>
                  </a:lnTo>
                  <a:lnTo>
                    <a:pt x="255" y="694"/>
                  </a:lnTo>
                  <a:lnTo>
                    <a:pt x="255" y="692"/>
                  </a:lnTo>
                  <a:lnTo>
                    <a:pt x="256" y="689"/>
                  </a:lnTo>
                  <a:lnTo>
                    <a:pt x="258" y="687"/>
                  </a:lnTo>
                  <a:lnTo>
                    <a:pt x="258" y="686"/>
                  </a:lnTo>
                  <a:lnTo>
                    <a:pt x="258" y="684"/>
                  </a:lnTo>
                  <a:lnTo>
                    <a:pt x="255" y="682"/>
                  </a:lnTo>
                  <a:lnTo>
                    <a:pt x="251" y="681"/>
                  </a:lnTo>
                  <a:lnTo>
                    <a:pt x="251" y="679"/>
                  </a:lnTo>
                  <a:lnTo>
                    <a:pt x="250" y="679"/>
                  </a:lnTo>
                  <a:lnTo>
                    <a:pt x="246" y="679"/>
                  </a:lnTo>
                  <a:lnTo>
                    <a:pt x="241" y="679"/>
                  </a:lnTo>
                  <a:lnTo>
                    <a:pt x="238" y="681"/>
                  </a:lnTo>
                  <a:lnTo>
                    <a:pt x="235" y="681"/>
                  </a:lnTo>
                  <a:lnTo>
                    <a:pt x="231" y="681"/>
                  </a:lnTo>
                  <a:lnTo>
                    <a:pt x="230" y="679"/>
                  </a:lnTo>
                  <a:lnTo>
                    <a:pt x="224" y="679"/>
                  </a:lnTo>
                  <a:lnTo>
                    <a:pt x="223" y="679"/>
                  </a:lnTo>
                  <a:lnTo>
                    <a:pt x="221" y="677"/>
                  </a:lnTo>
                  <a:lnTo>
                    <a:pt x="223" y="674"/>
                  </a:lnTo>
                  <a:lnTo>
                    <a:pt x="223" y="672"/>
                  </a:lnTo>
                  <a:lnTo>
                    <a:pt x="224" y="672"/>
                  </a:lnTo>
                  <a:lnTo>
                    <a:pt x="226" y="671"/>
                  </a:lnTo>
                  <a:lnTo>
                    <a:pt x="226" y="666"/>
                  </a:lnTo>
                  <a:lnTo>
                    <a:pt x="224" y="664"/>
                  </a:lnTo>
                  <a:lnTo>
                    <a:pt x="224" y="662"/>
                  </a:lnTo>
                  <a:lnTo>
                    <a:pt x="223" y="661"/>
                  </a:lnTo>
                  <a:lnTo>
                    <a:pt x="221" y="661"/>
                  </a:lnTo>
                  <a:lnTo>
                    <a:pt x="221" y="657"/>
                  </a:lnTo>
                  <a:lnTo>
                    <a:pt x="219" y="656"/>
                  </a:lnTo>
                  <a:lnTo>
                    <a:pt x="219" y="654"/>
                  </a:lnTo>
                  <a:lnTo>
                    <a:pt x="219" y="651"/>
                  </a:lnTo>
                  <a:lnTo>
                    <a:pt x="219" y="649"/>
                  </a:lnTo>
                  <a:lnTo>
                    <a:pt x="221" y="647"/>
                  </a:lnTo>
                  <a:lnTo>
                    <a:pt x="221" y="646"/>
                  </a:lnTo>
                  <a:lnTo>
                    <a:pt x="218" y="647"/>
                  </a:lnTo>
                  <a:lnTo>
                    <a:pt x="218" y="646"/>
                  </a:lnTo>
                  <a:lnTo>
                    <a:pt x="216" y="642"/>
                  </a:lnTo>
                  <a:lnTo>
                    <a:pt x="218" y="640"/>
                  </a:lnTo>
                  <a:lnTo>
                    <a:pt x="218" y="639"/>
                  </a:lnTo>
                  <a:lnTo>
                    <a:pt x="216" y="637"/>
                  </a:lnTo>
                  <a:lnTo>
                    <a:pt x="216" y="634"/>
                  </a:lnTo>
                  <a:lnTo>
                    <a:pt x="214" y="630"/>
                  </a:lnTo>
                  <a:lnTo>
                    <a:pt x="214" y="627"/>
                  </a:lnTo>
                  <a:lnTo>
                    <a:pt x="213" y="624"/>
                  </a:lnTo>
                  <a:lnTo>
                    <a:pt x="213" y="620"/>
                  </a:lnTo>
                  <a:lnTo>
                    <a:pt x="213" y="617"/>
                  </a:lnTo>
                  <a:lnTo>
                    <a:pt x="213" y="614"/>
                  </a:lnTo>
                  <a:lnTo>
                    <a:pt x="213" y="612"/>
                  </a:lnTo>
                  <a:lnTo>
                    <a:pt x="211" y="610"/>
                  </a:lnTo>
                  <a:lnTo>
                    <a:pt x="209" y="610"/>
                  </a:lnTo>
                  <a:lnTo>
                    <a:pt x="204" y="609"/>
                  </a:lnTo>
                  <a:lnTo>
                    <a:pt x="203" y="609"/>
                  </a:lnTo>
                  <a:lnTo>
                    <a:pt x="201" y="609"/>
                  </a:lnTo>
                  <a:lnTo>
                    <a:pt x="196" y="612"/>
                  </a:lnTo>
                  <a:lnTo>
                    <a:pt x="194" y="612"/>
                  </a:lnTo>
                  <a:lnTo>
                    <a:pt x="194" y="610"/>
                  </a:lnTo>
                  <a:lnTo>
                    <a:pt x="193" y="609"/>
                  </a:lnTo>
                  <a:lnTo>
                    <a:pt x="191" y="609"/>
                  </a:lnTo>
                  <a:lnTo>
                    <a:pt x="189" y="609"/>
                  </a:lnTo>
                  <a:lnTo>
                    <a:pt x="188" y="609"/>
                  </a:lnTo>
                  <a:lnTo>
                    <a:pt x="188" y="607"/>
                  </a:lnTo>
                  <a:lnTo>
                    <a:pt x="188" y="605"/>
                  </a:lnTo>
                  <a:lnTo>
                    <a:pt x="188" y="604"/>
                  </a:lnTo>
                  <a:lnTo>
                    <a:pt x="184" y="604"/>
                  </a:lnTo>
                  <a:lnTo>
                    <a:pt x="186" y="602"/>
                  </a:lnTo>
                  <a:lnTo>
                    <a:pt x="186" y="600"/>
                  </a:lnTo>
                  <a:lnTo>
                    <a:pt x="181" y="599"/>
                  </a:lnTo>
                  <a:lnTo>
                    <a:pt x="178" y="600"/>
                  </a:lnTo>
                  <a:lnTo>
                    <a:pt x="176" y="599"/>
                  </a:lnTo>
                  <a:lnTo>
                    <a:pt x="174" y="600"/>
                  </a:lnTo>
                  <a:lnTo>
                    <a:pt x="174" y="597"/>
                  </a:lnTo>
                  <a:lnTo>
                    <a:pt x="173" y="597"/>
                  </a:lnTo>
                  <a:lnTo>
                    <a:pt x="171" y="597"/>
                  </a:lnTo>
                  <a:lnTo>
                    <a:pt x="168" y="597"/>
                  </a:lnTo>
                  <a:lnTo>
                    <a:pt x="164" y="594"/>
                  </a:lnTo>
                  <a:lnTo>
                    <a:pt x="164" y="592"/>
                  </a:lnTo>
                  <a:lnTo>
                    <a:pt x="163" y="592"/>
                  </a:lnTo>
                  <a:lnTo>
                    <a:pt x="164" y="592"/>
                  </a:lnTo>
                  <a:lnTo>
                    <a:pt x="163" y="589"/>
                  </a:lnTo>
                  <a:lnTo>
                    <a:pt x="164" y="582"/>
                  </a:lnTo>
                  <a:lnTo>
                    <a:pt x="163" y="580"/>
                  </a:lnTo>
                  <a:lnTo>
                    <a:pt x="159" y="579"/>
                  </a:lnTo>
                  <a:lnTo>
                    <a:pt x="159" y="577"/>
                  </a:lnTo>
                  <a:lnTo>
                    <a:pt x="159" y="572"/>
                  </a:lnTo>
                  <a:lnTo>
                    <a:pt x="158" y="570"/>
                  </a:lnTo>
                  <a:lnTo>
                    <a:pt x="156" y="567"/>
                  </a:lnTo>
                  <a:lnTo>
                    <a:pt x="156" y="564"/>
                  </a:lnTo>
                  <a:lnTo>
                    <a:pt x="154" y="562"/>
                  </a:lnTo>
                  <a:lnTo>
                    <a:pt x="154" y="560"/>
                  </a:lnTo>
                  <a:lnTo>
                    <a:pt x="154" y="559"/>
                  </a:lnTo>
                  <a:lnTo>
                    <a:pt x="151" y="557"/>
                  </a:lnTo>
                  <a:lnTo>
                    <a:pt x="151" y="554"/>
                  </a:lnTo>
                  <a:lnTo>
                    <a:pt x="151" y="552"/>
                  </a:lnTo>
                  <a:lnTo>
                    <a:pt x="149" y="550"/>
                  </a:lnTo>
                  <a:lnTo>
                    <a:pt x="149" y="549"/>
                  </a:lnTo>
                  <a:lnTo>
                    <a:pt x="148" y="549"/>
                  </a:lnTo>
                  <a:lnTo>
                    <a:pt x="148" y="547"/>
                  </a:lnTo>
                  <a:lnTo>
                    <a:pt x="148" y="545"/>
                  </a:lnTo>
                  <a:lnTo>
                    <a:pt x="151" y="542"/>
                  </a:lnTo>
                  <a:lnTo>
                    <a:pt x="153" y="540"/>
                  </a:lnTo>
                  <a:lnTo>
                    <a:pt x="153" y="538"/>
                  </a:lnTo>
                  <a:lnTo>
                    <a:pt x="151" y="537"/>
                  </a:lnTo>
                  <a:lnTo>
                    <a:pt x="153" y="537"/>
                  </a:lnTo>
                  <a:lnTo>
                    <a:pt x="154" y="535"/>
                  </a:lnTo>
                  <a:lnTo>
                    <a:pt x="158" y="535"/>
                  </a:lnTo>
                  <a:lnTo>
                    <a:pt x="158" y="533"/>
                  </a:lnTo>
                  <a:lnTo>
                    <a:pt x="156" y="532"/>
                  </a:lnTo>
                  <a:lnTo>
                    <a:pt x="154" y="532"/>
                  </a:lnTo>
                  <a:lnTo>
                    <a:pt x="153" y="530"/>
                  </a:lnTo>
                  <a:lnTo>
                    <a:pt x="151" y="532"/>
                  </a:lnTo>
                  <a:lnTo>
                    <a:pt x="151" y="530"/>
                  </a:lnTo>
                  <a:lnTo>
                    <a:pt x="149" y="530"/>
                  </a:lnTo>
                  <a:lnTo>
                    <a:pt x="149" y="528"/>
                  </a:lnTo>
                  <a:lnTo>
                    <a:pt x="148" y="528"/>
                  </a:lnTo>
                  <a:lnTo>
                    <a:pt x="148" y="527"/>
                  </a:lnTo>
                  <a:lnTo>
                    <a:pt x="146" y="525"/>
                  </a:lnTo>
                  <a:lnTo>
                    <a:pt x="148" y="523"/>
                  </a:lnTo>
                  <a:lnTo>
                    <a:pt x="148" y="522"/>
                  </a:lnTo>
                  <a:lnTo>
                    <a:pt x="148" y="520"/>
                  </a:lnTo>
                  <a:lnTo>
                    <a:pt x="149" y="517"/>
                  </a:lnTo>
                  <a:lnTo>
                    <a:pt x="151" y="515"/>
                  </a:lnTo>
                  <a:lnTo>
                    <a:pt x="149" y="513"/>
                  </a:lnTo>
                  <a:lnTo>
                    <a:pt x="149" y="512"/>
                  </a:lnTo>
                  <a:lnTo>
                    <a:pt x="149" y="510"/>
                  </a:lnTo>
                  <a:lnTo>
                    <a:pt x="149" y="508"/>
                  </a:lnTo>
                  <a:lnTo>
                    <a:pt x="148" y="508"/>
                  </a:lnTo>
                  <a:lnTo>
                    <a:pt x="144" y="508"/>
                  </a:lnTo>
                  <a:lnTo>
                    <a:pt x="141" y="505"/>
                  </a:lnTo>
                  <a:lnTo>
                    <a:pt x="139" y="507"/>
                  </a:lnTo>
                  <a:lnTo>
                    <a:pt x="139" y="510"/>
                  </a:lnTo>
                  <a:lnTo>
                    <a:pt x="139" y="512"/>
                  </a:lnTo>
                  <a:lnTo>
                    <a:pt x="141" y="513"/>
                  </a:lnTo>
                  <a:lnTo>
                    <a:pt x="139" y="515"/>
                  </a:lnTo>
                  <a:lnTo>
                    <a:pt x="136" y="517"/>
                  </a:lnTo>
                  <a:lnTo>
                    <a:pt x="133" y="517"/>
                  </a:lnTo>
                  <a:lnTo>
                    <a:pt x="127" y="515"/>
                  </a:lnTo>
                  <a:lnTo>
                    <a:pt x="126" y="515"/>
                  </a:lnTo>
                  <a:lnTo>
                    <a:pt x="124" y="515"/>
                  </a:lnTo>
                  <a:lnTo>
                    <a:pt x="124" y="512"/>
                  </a:lnTo>
                  <a:lnTo>
                    <a:pt x="122" y="512"/>
                  </a:lnTo>
                  <a:lnTo>
                    <a:pt x="119" y="510"/>
                  </a:lnTo>
                  <a:lnTo>
                    <a:pt x="117" y="507"/>
                  </a:lnTo>
                  <a:lnTo>
                    <a:pt x="114" y="507"/>
                  </a:lnTo>
                  <a:lnTo>
                    <a:pt x="111" y="505"/>
                  </a:lnTo>
                  <a:lnTo>
                    <a:pt x="109" y="505"/>
                  </a:lnTo>
                  <a:lnTo>
                    <a:pt x="109" y="502"/>
                  </a:lnTo>
                  <a:lnTo>
                    <a:pt x="106" y="502"/>
                  </a:lnTo>
                  <a:lnTo>
                    <a:pt x="101" y="502"/>
                  </a:lnTo>
                  <a:lnTo>
                    <a:pt x="97" y="502"/>
                  </a:lnTo>
                  <a:lnTo>
                    <a:pt x="96" y="502"/>
                  </a:lnTo>
                  <a:lnTo>
                    <a:pt x="94" y="502"/>
                  </a:lnTo>
                  <a:lnTo>
                    <a:pt x="92" y="502"/>
                  </a:lnTo>
                  <a:lnTo>
                    <a:pt x="91" y="500"/>
                  </a:lnTo>
                  <a:lnTo>
                    <a:pt x="82" y="497"/>
                  </a:lnTo>
                  <a:lnTo>
                    <a:pt x="82" y="500"/>
                  </a:lnTo>
                  <a:lnTo>
                    <a:pt x="84" y="500"/>
                  </a:lnTo>
                  <a:lnTo>
                    <a:pt x="86" y="500"/>
                  </a:lnTo>
                  <a:lnTo>
                    <a:pt x="87" y="502"/>
                  </a:lnTo>
                  <a:lnTo>
                    <a:pt x="86" y="502"/>
                  </a:lnTo>
                  <a:lnTo>
                    <a:pt x="84" y="502"/>
                  </a:lnTo>
                  <a:lnTo>
                    <a:pt x="86" y="505"/>
                  </a:lnTo>
                  <a:lnTo>
                    <a:pt x="84" y="507"/>
                  </a:lnTo>
                  <a:lnTo>
                    <a:pt x="82" y="505"/>
                  </a:lnTo>
                  <a:lnTo>
                    <a:pt x="82" y="503"/>
                  </a:lnTo>
                  <a:lnTo>
                    <a:pt x="81" y="503"/>
                  </a:lnTo>
                  <a:lnTo>
                    <a:pt x="81" y="505"/>
                  </a:lnTo>
                  <a:lnTo>
                    <a:pt x="81" y="507"/>
                  </a:lnTo>
                  <a:lnTo>
                    <a:pt x="79" y="510"/>
                  </a:lnTo>
                  <a:lnTo>
                    <a:pt x="77" y="510"/>
                  </a:lnTo>
                  <a:lnTo>
                    <a:pt x="77" y="508"/>
                  </a:lnTo>
                  <a:lnTo>
                    <a:pt x="74" y="507"/>
                  </a:lnTo>
                  <a:lnTo>
                    <a:pt x="72" y="505"/>
                  </a:lnTo>
                  <a:lnTo>
                    <a:pt x="71" y="505"/>
                  </a:lnTo>
                  <a:lnTo>
                    <a:pt x="69" y="500"/>
                  </a:lnTo>
                  <a:lnTo>
                    <a:pt x="67" y="500"/>
                  </a:lnTo>
                  <a:lnTo>
                    <a:pt x="67" y="495"/>
                  </a:lnTo>
                  <a:lnTo>
                    <a:pt x="67" y="490"/>
                  </a:lnTo>
                  <a:lnTo>
                    <a:pt x="66" y="490"/>
                  </a:lnTo>
                  <a:lnTo>
                    <a:pt x="64" y="488"/>
                  </a:lnTo>
                  <a:lnTo>
                    <a:pt x="62" y="488"/>
                  </a:lnTo>
                  <a:lnTo>
                    <a:pt x="61" y="488"/>
                  </a:lnTo>
                  <a:lnTo>
                    <a:pt x="57" y="488"/>
                  </a:lnTo>
                  <a:lnTo>
                    <a:pt x="56" y="487"/>
                  </a:lnTo>
                  <a:lnTo>
                    <a:pt x="52" y="488"/>
                  </a:lnTo>
                  <a:lnTo>
                    <a:pt x="49" y="487"/>
                  </a:lnTo>
                  <a:lnTo>
                    <a:pt x="51" y="485"/>
                  </a:lnTo>
                  <a:lnTo>
                    <a:pt x="49" y="482"/>
                  </a:lnTo>
                  <a:lnTo>
                    <a:pt x="49" y="478"/>
                  </a:lnTo>
                  <a:lnTo>
                    <a:pt x="47" y="475"/>
                  </a:lnTo>
                  <a:lnTo>
                    <a:pt x="44" y="477"/>
                  </a:lnTo>
                  <a:lnTo>
                    <a:pt x="42" y="475"/>
                  </a:lnTo>
                  <a:lnTo>
                    <a:pt x="41" y="475"/>
                  </a:lnTo>
                  <a:lnTo>
                    <a:pt x="37" y="475"/>
                  </a:lnTo>
                  <a:lnTo>
                    <a:pt x="37" y="477"/>
                  </a:lnTo>
                  <a:lnTo>
                    <a:pt x="37" y="478"/>
                  </a:lnTo>
                  <a:lnTo>
                    <a:pt x="37" y="480"/>
                  </a:lnTo>
                  <a:lnTo>
                    <a:pt x="34" y="482"/>
                  </a:lnTo>
                  <a:lnTo>
                    <a:pt x="32" y="482"/>
                  </a:lnTo>
                  <a:lnTo>
                    <a:pt x="30" y="478"/>
                  </a:lnTo>
                  <a:lnTo>
                    <a:pt x="29" y="477"/>
                  </a:lnTo>
                  <a:lnTo>
                    <a:pt x="27" y="475"/>
                  </a:lnTo>
                  <a:lnTo>
                    <a:pt x="24" y="477"/>
                  </a:lnTo>
                  <a:lnTo>
                    <a:pt x="20" y="475"/>
                  </a:lnTo>
                  <a:lnTo>
                    <a:pt x="17" y="472"/>
                  </a:lnTo>
                  <a:lnTo>
                    <a:pt x="17" y="468"/>
                  </a:lnTo>
                  <a:lnTo>
                    <a:pt x="19" y="465"/>
                  </a:lnTo>
                  <a:lnTo>
                    <a:pt x="17" y="463"/>
                  </a:lnTo>
                  <a:lnTo>
                    <a:pt x="15" y="462"/>
                  </a:lnTo>
                  <a:lnTo>
                    <a:pt x="14" y="462"/>
                  </a:lnTo>
                  <a:lnTo>
                    <a:pt x="15" y="458"/>
                  </a:lnTo>
                  <a:lnTo>
                    <a:pt x="15" y="457"/>
                  </a:lnTo>
                  <a:lnTo>
                    <a:pt x="14" y="455"/>
                  </a:lnTo>
                  <a:lnTo>
                    <a:pt x="12" y="455"/>
                  </a:lnTo>
                  <a:lnTo>
                    <a:pt x="9" y="455"/>
                  </a:lnTo>
                  <a:lnTo>
                    <a:pt x="9" y="452"/>
                  </a:lnTo>
                  <a:lnTo>
                    <a:pt x="7" y="450"/>
                  </a:lnTo>
                  <a:lnTo>
                    <a:pt x="4" y="450"/>
                  </a:lnTo>
                  <a:lnTo>
                    <a:pt x="4" y="448"/>
                  </a:lnTo>
                  <a:lnTo>
                    <a:pt x="2" y="448"/>
                  </a:lnTo>
                  <a:lnTo>
                    <a:pt x="0" y="447"/>
                  </a:lnTo>
                  <a:lnTo>
                    <a:pt x="2" y="445"/>
                  </a:lnTo>
                  <a:lnTo>
                    <a:pt x="2" y="443"/>
                  </a:lnTo>
                  <a:lnTo>
                    <a:pt x="7" y="436"/>
                  </a:lnTo>
                  <a:lnTo>
                    <a:pt x="7" y="431"/>
                  </a:lnTo>
                  <a:lnTo>
                    <a:pt x="9" y="428"/>
                  </a:lnTo>
                  <a:lnTo>
                    <a:pt x="10" y="428"/>
                  </a:lnTo>
                  <a:lnTo>
                    <a:pt x="9" y="426"/>
                  </a:lnTo>
                  <a:lnTo>
                    <a:pt x="7" y="425"/>
                  </a:lnTo>
                  <a:lnTo>
                    <a:pt x="7" y="423"/>
                  </a:lnTo>
                  <a:lnTo>
                    <a:pt x="9" y="421"/>
                  </a:lnTo>
                  <a:lnTo>
                    <a:pt x="9" y="420"/>
                  </a:lnTo>
                  <a:lnTo>
                    <a:pt x="5" y="418"/>
                  </a:lnTo>
                  <a:lnTo>
                    <a:pt x="4" y="415"/>
                  </a:lnTo>
                  <a:lnTo>
                    <a:pt x="5" y="411"/>
                  </a:lnTo>
                  <a:lnTo>
                    <a:pt x="5" y="413"/>
                  </a:lnTo>
                  <a:lnTo>
                    <a:pt x="9" y="408"/>
                  </a:lnTo>
                  <a:lnTo>
                    <a:pt x="5" y="406"/>
                  </a:lnTo>
                  <a:lnTo>
                    <a:pt x="5" y="405"/>
                  </a:lnTo>
                  <a:lnTo>
                    <a:pt x="7" y="403"/>
                  </a:lnTo>
                  <a:lnTo>
                    <a:pt x="7" y="405"/>
                  </a:lnTo>
                  <a:lnTo>
                    <a:pt x="9" y="403"/>
                  </a:lnTo>
                  <a:lnTo>
                    <a:pt x="7" y="403"/>
                  </a:lnTo>
                  <a:lnTo>
                    <a:pt x="7" y="401"/>
                  </a:lnTo>
                  <a:lnTo>
                    <a:pt x="7" y="400"/>
                  </a:lnTo>
                  <a:lnTo>
                    <a:pt x="10" y="401"/>
                  </a:lnTo>
                  <a:lnTo>
                    <a:pt x="14" y="400"/>
                  </a:lnTo>
                  <a:lnTo>
                    <a:pt x="17" y="398"/>
                  </a:lnTo>
                  <a:lnTo>
                    <a:pt x="19" y="403"/>
                  </a:lnTo>
                  <a:lnTo>
                    <a:pt x="20" y="403"/>
                  </a:lnTo>
                  <a:lnTo>
                    <a:pt x="24" y="400"/>
                  </a:lnTo>
                  <a:lnTo>
                    <a:pt x="24" y="398"/>
                  </a:lnTo>
                  <a:lnTo>
                    <a:pt x="27" y="396"/>
                  </a:lnTo>
                  <a:lnTo>
                    <a:pt x="30" y="396"/>
                  </a:lnTo>
                  <a:lnTo>
                    <a:pt x="30" y="398"/>
                  </a:lnTo>
                  <a:lnTo>
                    <a:pt x="35" y="395"/>
                  </a:lnTo>
                  <a:lnTo>
                    <a:pt x="37" y="395"/>
                  </a:lnTo>
                  <a:lnTo>
                    <a:pt x="41" y="396"/>
                  </a:lnTo>
                  <a:lnTo>
                    <a:pt x="42" y="396"/>
                  </a:lnTo>
                  <a:lnTo>
                    <a:pt x="42" y="395"/>
                  </a:lnTo>
                  <a:lnTo>
                    <a:pt x="47" y="393"/>
                  </a:lnTo>
                  <a:lnTo>
                    <a:pt x="59" y="393"/>
                  </a:lnTo>
                  <a:lnTo>
                    <a:pt x="59" y="391"/>
                  </a:lnTo>
                  <a:lnTo>
                    <a:pt x="59" y="390"/>
                  </a:lnTo>
                  <a:lnTo>
                    <a:pt x="57" y="390"/>
                  </a:lnTo>
                  <a:lnTo>
                    <a:pt x="56" y="388"/>
                  </a:lnTo>
                  <a:lnTo>
                    <a:pt x="56" y="386"/>
                  </a:lnTo>
                  <a:lnTo>
                    <a:pt x="56" y="383"/>
                  </a:lnTo>
                  <a:lnTo>
                    <a:pt x="59" y="381"/>
                  </a:lnTo>
                  <a:lnTo>
                    <a:pt x="61" y="380"/>
                  </a:lnTo>
                  <a:lnTo>
                    <a:pt x="64" y="380"/>
                  </a:lnTo>
                  <a:lnTo>
                    <a:pt x="66" y="380"/>
                  </a:lnTo>
                  <a:lnTo>
                    <a:pt x="66" y="378"/>
                  </a:lnTo>
                  <a:lnTo>
                    <a:pt x="72" y="376"/>
                  </a:lnTo>
                  <a:lnTo>
                    <a:pt x="74" y="375"/>
                  </a:lnTo>
                  <a:lnTo>
                    <a:pt x="76" y="376"/>
                  </a:lnTo>
                  <a:lnTo>
                    <a:pt x="77" y="373"/>
                  </a:lnTo>
                  <a:lnTo>
                    <a:pt x="77" y="371"/>
                  </a:lnTo>
                  <a:lnTo>
                    <a:pt x="79" y="371"/>
                  </a:lnTo>
                  <a:lnTo>
                    <a:pt x="82" y="370"/>
                  </a:lnTo>
                  <a:lnTo>
                    <a:pt x="86" y="370"/>
                  </a:lnTo>
                  <a:lnTo>
                    <a:pt x="91" y="370"/>
                  </a:lnTo>
                  <a:lnTo>
                    <a:pt x="87" y="365"/>
                  </a:lnTo>
                  <a:lnTo>
                    <a:pt x="92" y="366"/>
                  </a:lnTo>
                  <a:lnTo>
                    <a:pt x="94" y="366"/>
                  </a:lnTo>
                  <a:lnTo>
                    <a:pt x="96" y="365"/>
                  </a:lnTo>
                  <a:lnTo>
                    <a:pt x="101" y="366"/>
                  </a:lnTo>
                  <a:lnTo>
                    <a:pt x="102" y="366"/>
                  </a:lnTo>
                  <a:lnTo>
                    <a:pt x="106" y="368"/>
                  </a:lnTo>
                  <a:lnTo>
                    <a:pt x="107" y="368"/>
                  </a:lnTo>
                  <a:lnTo>
                    <a:pt x="106" y="363"/>
                  </a:lnTo>
                  <a:lnTo>
                    <a:pt x="107" y="363"/>
                  </a:lnTo>
                  <a:lnTo>
                    <a:pt x="107" y="361"/>
                  </a:lnTo>
                  <a:lnTo>
                    <a:pt x="107" y="360"/>
                  </a:lnTo>
                  <a:lnTo>
                    <a:pt x="106" y="358"/>
                  </a:lnTo>
                  <a:lnTo>
                    <a:pt x="102" y="356"/>
                  </a:lnTo>
                  <a:lnTo>
                    <a:pt x="101" y="356"/>
                  </a:lnTo>
                  <a:lnTo>
                    <a:pt x="99" y="356"/>
                  </a:lnTo>
                  <a:lnTo>
                    <a:pt x="101" y="353"/>
                  </a:lnTo>
                  <a:lnTo>
                    <a:pt x="102" y="351"/>
                  </a:lnTo>
                  <a:lnTo>
                    <a:pt x="102" y="348"/>
                  </a:lnTo>
                  <a:lnTo>
                    <a:pt x="101" y="346"/>
                  </a:lnTo>
                  <a:lnTo>
                    <a:pt x="99" y="345"/>
                  </a:lnTo>
                  <a:lnTo>
                    <a:pt x="99" y="343"/>
                  </a:lnTo>
                  <a:lnTo>
                    <a:pt x="99" y="340"/>
                  </a:lnTo>
                  <a:lnTo>
                    <a:pt x="102" y="338"/>
                  </a:lnTo>
                  <a:lnTo>
                    <a:pt x="102" y="336"/>
                  </a:lnTo>
                  <a:lnTo>
                    <a:pt x="101" y="336"/>
                  </a:lnTo>
                  <a:lnTo>
                    <a:pt x="101" y="334"/>
                  </a:lnTo>
                  <a:lnTo>
                    <a:pt x="101" y="333"/>
                  </a:lnTo>
                  <a:lnTo>
                    <a:pt x="99" y="329"/>
                  </a:lnTo>
                  <a:lnTo>
                    <a:pt x="97" y="329"/>
                  </a:lnTo>
                  <a:lnTo>
                    <a:pt x="96" y="326"/>
                  </a:lnTo>
                  <a:lnTo>
                    <a:pt x="92" y="326"/>
                  </a:lnTo>
                  <a:lnTo>
                    <a:pt x="89" y="321"/>
                  </a:lnTo>
                  <a:lnTo>
                    <a:pt x="91" y="321"/>
                  </a:lnTo>
                  <a:lnTo>
                    <a:pt x="92" y="319"/>
                  </a:lnTo>
                  <a:lnTo>
                    <a:pt x="92" y="316"/>
                  </a:lnTo>
                  <a:lnTo>
                    <a:pt x="97" y="316"/>
                  </a:lnTo>
                  <a:lnTo>
                    <a:pt x="97" y="314"/>
                  </a:lnTo>
                  <a:lnTo>
                    <a:pt x="94" y="313"/>
                  </a:lnTo>
                  <a:lnTo>
                    <a:pt x="94" y="311"/>
                  </a:lnTo>
                  <a:lnTo>
                    <a:pt x="96" y="311"/>
                  </a:lnTo>
                  <a:lnTo>
                    <a:pt x="96" y="309"/>
                  </a:lnTo>
                  <a:lnTo>
                    <a:pt x="97" y="309"/>
                  </a:lnTo>
                  <a:lnTo>
                    <a:pt x="99" y="308"/>
                  </a:lnTo>
                  <a:lnTo>
                    <a:pt x="96" y="303"/>
                  </a:lnTo>
                  <a:lnTo>
                    <a:pt x="97" y="303"/>
                  </a:lnTo>
                  <a:lnTo>
                    <a:pt x="96" y="301"/>
                  </a:lnTo>
                  <a:lnTo>
                    <a:pt x="96" y="298"/>
                  </a:lnTo>
                  <a:lnTo>
                    <a:pt x="94" y="298"/>
                  </a:lnTo>
                  <a:lnTo>
                    <a:pt x="92" y="296"/>
                  </a:lnTo>
                  <a:lnTo>
                    <a:pt x="91" y="294"/>
                  </a:lnTo>
                  <a:lnTo>
                    <a:pt x="91" y="293"/>
                  </a:lnTo>
                  <a:lnTo>
                    <a:pt x="91" y="291"/>
                  </a:lnTo>
                  <a:lnTo>
                    <a:pt x="94" y="293"/>
                  </a:lnTo>
                  <a:lnTo>
                    <a:pt x="97" y="289"/>
                  </a:lnTo>
                  <a:lnTo>
                    <a:pt x="97" y="286"/>
                  </a:lnTo>
                  <a:lnTo>
                    <a:pt x="97" y="284"/>
                  </a:lnTo>
                  <a:lnTo>
                    <a:pt x="96" y="283"/>
                  </a:lnTo>
                  <a:lnTo>
                    <a:pt x="96" y="281"/>
                  </a:lnTo>
                  <a:lnTo>
                    <a:pt x="97" y="281"/>
                  </a:lnTo>
                  <a:lnTo>
                    <a:pt x="96" y="279"/>
                  </a:lnTo>
                  <a:lnTo>
                    <a:pt x="97" y="278"/>
                  </a:lnTo>
                  <a:lnTo>
                    <a:pt x="96" y="278"/>
                  </a:lnTo>
                  <a:lnTo>
                    <a:pt x="96" y="273"/>
                  </a:lnTo>
                  <a:lnTo>
                    <a:pt x="94" y="268"/>
                  </a:lnTo>
                  <a:lnTo>
                    <a:pt x="96" y="268"/>
                  </a:lnTo>
                  <a:lnTo>
                    <a:pt x="102" y="271"/>
                  </a:lnTo>
                  <a:lnTo>
                    <a:pt x="104" y="271"/>
                  </a:lnTo>
                  <a:lnTo>
                    <a:pt x="109" y="269"/>
                  </a:lnTo>
                  <a:lnTo>
                    <a:pt x="111" y="269"/>
                  </a:lnTo>
                  <a:lnTo>
                    <a:pt x="116" y="269"/>
                  </a:lnTo>
                  <a:lnTo>
                    <a:pt x="114" y="271"/>
                  </a:lnTo>
                  <a:lnTo>
                    <a:pt x="116" y="273"/>
                  </a:lnTo>
                  <a:lnTo>
                    <a:pt x="114" y="276"/>
                  </a:lnTo>
                  <a:lnTo>
                    <a:pt x="119" y="276"/>
                  </a:lnTo>
                  <a:lnTo>
                    <a:pt x="122" y="278"/>
                  </a:lnTo>
                  <a:lnTo>
                    <a:pt x="124" y="274"/>
                  </a:lnTo>
                  <a:lnTo>
                    <a:pt x="124" y="273"/>
                  </a:lnTo>
                  <a:lnTo>
                    <a:pt x="121" y="271"/>
                  </a:lnTo>
                  <a:lnTo>
                    <a:pt x="121" y="269"/>
                  </a:lnTo>
                  <a:lnTo>
                    <a:pt x="119" y="269"/>
                  </a:lnTo>
                  <a:lnTo>
                    <a:pt x="119" y="266"/>
                  </a:lnTo>
                  <a:lnTo>
                    <a:pt x="119" y="264"/>
                  </a:lnTo>
                  <a:lnTo>
                    <a:pt x="119" y="261"/>
                  </a:lnTo>
                  <a:lnTo>
                    <a:pt x="114" y="261"/>
                  </a:lnTo>
                  <a:lnTo>
                    <a:pt x="112" y="256"/>
                  </a:lnTo>
                  <a:lnTo>
                    <a:pt x="112" y="254"/>
                  </a:lnTo>
                  <a:lnTo>
                    <a:pt x="111" y="249"/>
                  </a:lnTo>
                  <a:lnTo>
                    <a:pt x="109" y="246"/>
                  </a:lnTo>
                  <a:lnTo>
                    <a:pt x="109" y="244"/>
                  </a:lnTo>
                  <a:lnTo>
                    <a:pt x="111" y="243"/>
                  </a:lnTo>
                  <a:lnTo>
                    <a:pt x="111" y="241"/>
                  </a:lnTo>
                  <a:lnTo>
                    <a:pt x="112" y="239"/>
                  </a:lnTo>
                  <a:lnTo>
                    <a:pt x="114" y="239"/>
                  </a:lnTo>
                  <a:lnTo>
                    <a:pt x="117" y="239"/>
                  </a:lnTo>
                  <a:lnTo>
                    <a:pt x="119" y="238"/>
                  </a:lnTo>
                  <a:lnTo>
                    <a:pt x="122" y="238"/>
                  </a:lnTo>
                  <a:lnTo>
                    <a:pt x="129" y="239"/>
                  </a:lnTo>
                  <a:lnTo>
                    <a:pt x="138" y="243"/>
                  </a:lnTo>
                  <a:lnTo>
                    <a:pt x="144" y="243"/>
                  </a:lnTo>
                  <a:lnTo>
                    <a:pt x="148" y="241"/>
                  </a:lnTo>
                  <a:lnTo>
                    <a:pt x="148" y="239"/>
                  </a:lnTo>
                  <a:lnTo>
                    <a:pt x="149" y="241"/>
                  </a:lnTo>
                  <a:lnTo>
                    <a:pt x="151" y="239"/>
                  </a:lnTo>
                  <a:lnTo>
                    <a:pt x="153" y="239"/>
                  </a:lnTo>
                  <a:lnTo>
                    <a:pt x="154" y="238"/>
                  </a:lnTo>
                  <a:lnTo>
                    <a:pt x="156" y="239"/>
                  </a:lnTo>
                  <a:lnTo>
                    <a:pt x="158" y="239"/>
                  </a:lnTo>
                  <a:lnTo>
                    <a:pt x="158" y="238"/>
                  </a:lnTo>
                  <a:lnTo>
                    <a:pt x="159" y="231"/>
                  </a:lnTo>
                  <a:lnTo>
                    <a:pt x="156" y="231"/>
                  </a:lnTo>
                  <a:lnTo>
                    <a:pt x="154" y="231"/>
                  </a:lnTo>
                  <a:lnTo>
                    <a:pt x="156" y="227"/>
                  </a:lnTo>
                  <a:lnTo>
                    <a:pt x="154" y="229"/>
                  </a:lnTo>
                  <a:lnTo>
                    <a:pt x="153" y="227"/>
                  </a:lnTo>
                  <a:lnTo>
                    <a:pt x="156" y="216"/>
                  </a:lnTo>
                  <a:lnTo>
                    <a:pt x="153" y="214"/>
                  </a:lnTo>
                  <a:lnTo>
                    <a:pt x="153" y="211"/>
                  </a:lnTo>
                  <a:lnTo>
                    <a:pt x="133" y="206"/>
                  </a:lnTo>
                  <a:lnTo>
                    <a:pt x="131" y="204"/>
                  </a:lnTo>
                  <a:lnTo>
                    <a:pt x="131" y="201"/>
                  </a:lnTo>
                  <a:lnTo>
                    <a:pt x="133" y="199"/>
                  </a:lnTo>
                  <a:lnTo>
                    <a:pt x="133" y="197"/>
                  </a:lnTo>
                  <a:lnTo>
                    <a:pt x="131" y="196"/>
                  </a:lnTo>
                  <a:lnTo>
                    <a:pt x="131" y="192"/>
                  </a:lnTo>
                  <a:lnTo>
                    <a:pt x="134" y="192"/>
                  </a:lnTo>
                  <a:lnTo>
                    <a:pt x="134" y="191"/>
                  </a:lnTo>
                  <a:lnTo>
                    <a:pt x="126" y="189"/>
                  </a:lnTo>
                  <a:lnTo>
                    <a:pt x="127" y="186"/>
                  </a:lnTo>
                  <a:lnTo>
                    <a:pt x="131" y="186"/>
                  </a:lnTo>
                  <a:lnTo>
                    <a:pt x="129" y="186"/>
                  </a:lnTo>
                  <a:lnTo>
                    <a:pt x="129" y="184"/>
                  </a:lnTo>
                  <a:lnTo>
                    <a:pt x="127" y="184"/>
                  </a:lnTo>
                  <a:lnTo>
                    <a:pt x="127" y="182"/>
                  </a:lnTo>
                  <a:lnTo>
                    <a:pt x="126" y="184"/>
                  </a:lnTo>
                  <a:lnTo>
                    <a:pt x="126" y="182"/>
                  </a:lnTo>
                  <a:lnTo>
                    <a:pt x="124" y="182"/>
                  </a:lnTo>
                  <a:lnTo>
                    <a:pt x="124" y="181"/>
                  </a:lnTo>
                  <a:lnTo>
                    <a:pt x="124" y="179"/>
                  </a:lnTo>
                  <a:lnTo>
                    <a:pt x="126" y="179"/>
                  </a:lnTo>
                  <a:lnTo>
                    <a:pt x="126" y="177"/>
                  </a:lnTo>
                  <a:lnTo>
                    <a:pt x="127" y="179"/>
                  </a:lnTo>
                  <a:lnTo>
                    <a:pt x="129" y="177"/>
                  </a:lnTo>
                  <a:lnTo>
                    <a:pt x="126" y="176"/>
                  </a:lnTo>
                  <a:lnTo>
                    <a:pt x="126" y="172"/>
                  </a:lnTo>
                  <a:lnTo>
                    <a:pt x="124" y="172"/>
                  </a:lnTo>
                  <a:lnTo>
                    <a:pt x="122" y="172"/>
                  </a:lnTo>
                  <a:lnTo>
                    <a:pt x="122" y="171"/>
                  </a:lnTo>
                  <a:lnTo>
                    <a:pt x="124" y="171"/>
                  </a:lnTo>
                  <a:lnTo>
                    <a:pt x="127" y="169"/>
                  </a:lnTo>
                  <a:lnTo>
                    <a:pt x="129" y="167"/>
                  </a:lnTo>
                  <a:lnTo>
                    <a:pt x="129" y="166"/>
                  </a:lnTo>
                  <a:lnTo>
                    <a:pt x="131" y="162"/>
                  </a:lnTo>
                  <a:lnTo>
                    <a:pt x="136" y="162"/>
                  </a:lnTo>
                  <a:lnTo>
                    <a:pt x="141" y="161"/>
                  </a:lnTo>
                  <a:lnTo>
                    <a:pt x="141" y="156"/>
                  </a:lnTo>
                  <a:lnTo>
                    <a:pt x="143" y="152"/>
                  </a:lnTo>
                  <a:lnTo>
                    <a:pt x="143" y="151"/>
                  </a:lnTo>
                  <a:lnTo>
                    <a:pt x="143" y="152"/>
                  </a:lnTo>
                  <a:lnTo>
                    <a:pt x="148" y="154"/>
                  </a:lnTo>
                  <a:lnTo>
                    <a:pt x="151" y="151"/>
                  </a:lnTo>
                  <a:lnTo>
                    <a:pt x="149" y="151"/>
                  </a:lnTo>
                  <a:lnTo>
                    <a:pt x="148" y="149"/>
                  </a:lnTo>
                  <a:lnTo>
                    <a:pt x="144" y="149"/>
                  </a:lnTo>
                  <a:lnTo>
                    <a:pt x="143" y="147"/>
                  </a:lnTo>
                  <a:lnTo>
                    <a:pt x="138" y="142"/>
                  </a:lnTo>
                  <a:lnTo>
                    <a:pt x="139" y="142"/>
                  </a:lnTo>
                  <a:lnTo>
                    <a:pt x="138" y="139"/>
                  </a:lnTo>
                  <a:lnTo>
                    <a:pt x="134" y="141"/>
                  </a:lnTo>
                  <a:lnTo>
                    <a:pt x="136" y="139"/>
                  </a:lnTo>
                  <a:lnTo>
                    <a:pt x="134" y="135"/>
                  </a:lnTo>
                  <a:lnTo>
                    <a:pt x="133" y="135"/>
                  </a:lnTo>
                  <a:lnTo>
                    <a:pt x="133" y="134"/>
                  </a:lnTo>
                  <a:lnTo>
                    <a:pt x="134" y="134"/>
                  </a:lnTo>
                  <a:lnTo>
                    <a:pt x="134" y="132"/>
                  </a:lnTo>
                  <a:lnTo>
                    <a:pt x="131" y="130"/>
                  </a:lnTo>
                  <a:lnTo>
                    <a:pt x="129" y="132"/>
                  </a:lnTo>
                  <a:lnTo>
                    <a:pt x="129" y="130"/>
                  </a:lnTo>
                  <a:lnTo>
                    <a:pt x="133" y="129"/>
                  </a:lnTo>
                  <a:lnTo>
                    <a:pt x="134" y="129"/>
                  </a:lnTo>
                  <a:lnTo>
                    <a:pt x="141" y="127"/>
                  </a:lnTo>
                  <a:lnTo>
                    <a:pt x="144" y="127"/>
                  </a:lnTo>
                  <a:lnTo>
                    <a:pt x="146" y="125"/>
                  </a:lnTo>
                  <a:lnTo>
                    <a:pt x="144" y="124"/>
                  </a:lnTo>
                  <a:lnTo>
                    <a:pt x="146" y="122"/>
                  </a:lnTo>
                  <a:lnTo>
                    <a:pt x="144" y="117"/>
                  </a:lnTo>
                  <a:lnTo>
                    <a:pt x="144" y="115"/>
                  </a:lnTo>
                  <a:lnTo>
                    <a:pt x="149" y="112"/>
                  </a:lnTo>
                  <a:lnTo>
                    <a:pt x="153" y="109"/>
                  </a:lnTo>
                  <a:lnTo>
                    <a:pt x="156" y="107"/>
                  </a:lnTo>
                  <a:lnTo>
                    <a:pt x="159" y="107"/>
                  </a:lnTo>
                  <a:lnTo>
                    <a:pt x="161" y="107"/>
                  </a:lnTo>
                  <a:lnTo>
                    <a:pt x="159" y="107"/>
                  </a:lnTo>
                  <a:lnTo>
                    <a:pt x="161" y="104"/>
                  </a:lnTo>
                  <a:lnTo>
                    <a:pt x="163" y="102"/>
                  </a:lnTo>
                  <a:lnTo>
                    <a:pt x="163" y="100"/>
                  </a:lnTo>
                  <a:lnTo>
                    <a:pt x="163" y="99"/>
                  </a:lnTo>
                  <a:lnTo>
                    <a:pt x="164" y="95"/>
                  </a:lnTo>
                  <a:lnTo>
                    <a:pt x="164" y="92"/>
                  </a:lnTo>
                  <a:lnTo>
                    <a:pt x="169" y="84"/>
                  </a:lnTo>
                  <a:lnTo>
                    <a:pt x="171" y="80"/>
                  </a:lnTo>
                  <a:lnTo>
                    <a:pt x="171" y="79"/>
                  </a:lnTo>
                  <a:lnTo>
                    <a:pt x="169" y="75"/>
                  </a:lnTo>
                  <a:lnTo>
                    <a:pt x="169" y="74"/>
                  </a:lnTo>
                  <a:lnTo>
                    <a:pt x="164" y="74"/>
                  </a:lnTo>
                  <a:lnTo>
                    <a:pt x="159" y="64"/>
                  </a:lnTo>
                  <a:lnTo>
                    <a:pt x="161" y="60"/>
                  </a:lnTo>
                  <a:lnTo>
                    <a:pt x="161" y="59"/>
                  </a:lnTo>
                  <a:lnTo>
                    <a:pt x="163" y="59"/>
                  </a:lnTo>
                  <a:lnTo>
                    <a:pt x="164" y="59"/>
                  </a:lnTo>
                  <a:lnTo>
                    <a:pt x="166" y="59"/>
                  </a:lnTo>
                  <a:lnTo>
                    <a:pt x="168" y="59"/>
                  </a:lnTo>
                  <a:lnTo>
                    <a:pt x="168" y="57"/>
                  </a:lnTo>
                  <a:lnTo>
                    <a:pt x="173" y="57"/>
                  </a:lnTo>
                  <a:lnTo>
                    <a:pt x="173" y="52"/>
                  </a:lnTo>
                  <a:lnTo>
                    <a:pt x="174" y="49"/>
                  </a:lnTo>
                  <a:lnTo>
                    <a:pt x="171" y="42"/>
                  </a:lnTo>
                  <a:lnTo>
                    <a:pt x="174" y="40"/>
                  </a:lnTo>
                  <a:lnTo>
                    <a:pt x="178" y="40"/>
                  </a:lnTo>
                  <a:lnTo>
                    <a:pt x="181" y="37"/>
                  </a:lnTo>
                  <a:lnTo>
                    <a:pt x="176" y="22"/>
                  </a:lnTo>
                  <a:lnTo>
                    <a:pt x="176" y="20"/>
                  </a:lnTo>
                  <a:lnTo>
                    <a:pt x="176" y="18"/>
                  </a:lnTo>
                  <a:lnTo>
                    <a:pt x="179" y="17"/>
                  </a:lnTo>
                  <a:lnTo>
                    <a:pt x="183" y="17"/>
                  </a:lnTo>
                  <a:lnTo>
                    <a:pt x="184" y="15"/>
                  </a:lnTo>
                  <a:lnTo>
                    <a:pt x="186" y="15"/>
                  </a:lnTo>
                  <a:lnTo>
                    <a:pt x="188" y="15"/>
                  </a:lnTo>
                  <a:lnTo>
                    <a:pt x="189" y="15"/>
                  </a:lnTo>
                  <a:lnTo>
                    <a:pt x="193" y="15"/>
                  </a:lnTo>
                  <a:lnTo>
                    <a:pt x="196" y="17"/>
                  </a:lnTo>
                  <a:lnTo>
                    <a:pt x="201" y="15"/>
                  </a:lnTo>
                  <a:lnTo>
                    <a:pt x="204" y="15"/>
                  </a:lnTo>
                  <a:lnTo>
                    <a:pt x="211" y="15"/>
                  </a:lnTo>
                  <a:lnTo>
                    <a:pt x="211" y="12"/>
                  </a:lnTo>
                  <a:lnTo>
                    <a:pt x="214" y="12"/>
                  </a:lnTo>
                  <a:lnTo>
                    <a:pt x="216" y="13"/>
                  </a:lnTo>
                  <a:lnTo>
                    <a:pt x="226" y="12"/>
                  </a:lnTo>
                  <a:lnTo>
                    <a:pt x="226" y="10"/>
                  </a:lnTo>
                  <a:lnTo>
                    <a:pt x="231" y="15"/>
                  </a:lnTo>
                  <a:lnTo>
                    <a:pt x="233" y="17"/>
                  </a:lnTo>
                  <a:lnTo>
                    <a:pt x="233" y="18"/>
                  </a:lnTo>
                  <a:lnTo>
                    <a:pt x="236" y="17"/>
                  </a:lnTo>
                  <a:lnTo>
                    <a:pt x="238" y="17"/>
                  </a:lnTo>
                  <a:lnTo>
                    <a:pt x="236" y="15"/>
                  </a:lnTo>
                  <a:lnTo>
                    <a:pt x="238" y="8"/>
                  </a:lnTo>
                  <a:lnTo>
                    <a:pt x="243" y="0"/>
                  </a:lnTo>
                  <a:lnTo>
                    <a:pt x="245" y="0"/>
                  </a:lnTo>
                  <a:lnTo>
                    <a:pt x="245" y="2"/>
                  </a:lnTo>
                  <a:lnTo>
                    <a:pt x="246" y="3"/>
                  </a:lnTo>
                  <a:lnTo>
                    <a:pt x="250" y="3"/>
                  </a:lnTo>
                  <a:lnTo>
                    <a:pt x="251" y="3"/>
                  </a:lnTo>
                  <a:lnTo>
                    <a:pt x="251" y="5"/>
                  </a:lnTo>
                  <a:lnTo>
                    <a:pt x="255" y="5"/>
                  </a:lnTo>
                  <a:lnTo>
                    <a:pt x="256" y="8"/>
                  </a:lnTo>
                  <a:lnTo>
                    <a:pt x="260" y="8"/>
                  </a:lnTo>
                  <a:lnTo>
                    <a:pt x="261" y="10"/>
                  </a:lnTo>
                  <a:lnTo>
                    <a:pt x="265" y="10"/>
                  </a:lnTo>
                  <a:lnTo>
                    <a:pt x="266" y="13"/>
                  </a:lnTo>
                  <a:lnTo>
                    <a:pt x="266" y="17"/>
                  </a:lnTo>
                  <a:lnTo>
                    <a:pt x="268" y="17"/>
                  </a:lnTo>
                  <a:lnTo>
                    <a:pt x="270" y="20"/>
                  </a:lnTo>
                  <a:lnTo>
                    <a:pt x="273" y="22"/>
                  </a:lnTo>
                  <a:lnTo>
                    <a:pt x="276" y="23"/>
                  </a:lnTo>
                  <a:lnTo>
                    <a:pt x="278" y="23"/>
                  </a:lnTo>
                  <a:lnTo>
                    <a:pt x="280" y="27"/>
                  </a:lnTo>
                  <a:lnTo>
                    <a:pt x="280" y="28"/>
                  </a:lnTo>
                  <a:lnTo>
                    <a:pt x="281" y="28"/>
                  </a:lnTo>
                  <a:lnTo>
                    <a:pt x="280" y="28"/>
                  </a:lnTo>
                  <a:lnTo>
                    <a:pt x="280" y="30"/>
                  </a:lnTo>
                  <a:lnTo>
                    <a:pt x="278" y="32"/>
                  </a:lnTo>
                  <a:lnTo>
                    <a:pt x="281" y="33"/>
                  </a:lnTo>
                  <a:lnTo>
                    <a:pt x="285" y="28"/>
                  </a:lnTo>
                  <a:lnTo>
                    <a:pt x="288" y="28"/>
                  </a:lnTo>
                  <a:lnTo>
                    <a:pt x="290" y="28"/>
                  </a:lnTo>
                  <a:lnTo>
                    <a:pt x="295" y="32"/>
                  </a:lnTo>
                  <a:lnTo>
                    <a:pt x="296" y="39"/>
                  </a:lnTo>
                  <a:lnTo>
                    <a:pt x="300" y="44"/>
                  </a:lnTo>
                  <a:lnTo>
                    <a:pt x="301" y="44"/>
                  </a:lnTo>
                  <a:lnTo>
                    <a:pt x="301" y="42"/>
                  </a:lnTo>
                  <a:lnTo>
                    <a:pt x="300" y="42"/>
                  </a:lnTo>
                  <a:lnTo>
                    <a:pt x="301" y="39"/>
                  </a:lnTo>
                  <a:lnTo>
                    <a:pt x="306" y="39"/>
                  </a:lnTo>
                  <a:lnTo>
                    <a:pt x="305" y="44"/>
                  </a:lnTo>
                  <a:lnTo>
                    <a:pt x="310" y="44"/>
                  </a:lnTo>
                  <a:lnTo>
                    <a:pt x="310" y="42"/>
                  </a:lnTo>
                  <a:lnTo>
                    <a:pt x="311" y="45"/>
                  </a:lnTo>
                  <a:lnTo>
                    <a:pt x="321" y="50"/>
                  </a:lnTo>
                  <a:lnTo>
                    <a:pt x="321" y="54"/>
                  </a:lnTo>
                  <a:lnTo>
                    <a:pt x="323" y="54"/>
                  </a:lnTo>
                  <a:lnTo>
                    <a:pt x="323" y="55"/>
                  </a:lnTo>
                  <a:lnTo>
                    <a:pt x="325" y="55"/>
                  </a:lnTo>
                  <a:lnTo>
                    <a:pt x="325" y="57"/>
                  </a:lnTo>
                  <a:lnTo>
                    <a:pt x="327" y="55"/>
                  </a:lnTo>
                  <a:lnTo>
                    <a:pt x="327" y="54"/>
                  </a:lnTo>
                  <a:lnTo>
                    <a:pt x="327" y="50"/>
                  </a:lnTo>
                  <a:lnTo>
                    <a:pt x="328" y="49"/>
                  </a:lnTo>
                  <a:lnTo>
                    <a:pt x="330" y="47"/>
                  </a:lnTo>
                  <a:lnTo>
                    <a:pt x="332" y="47"/>
                  </a:lnTo>
                  <a:lnTo>
                    <a:pt x="335" y="42"/>
                  </a:lnTo>
                  <a:lnTo>
                    <a:pt x="337" y="42"/>
                  </a:lnTo>
                  <a:lnTo>
                    <a:pt x="335" y="35"/>
                  </a:lnTo>
                  <a:lnTo>
                    <a:pt x="333" y="35"/>
                  </a:lnTo>
                  <a:lnTo>
                    <a:pt x="333" y="33"/>
                  </a:lnTo>
                  <a:lnTo>
                    <a:pt x="333" y="30"/>
                  </a:lnTo>
                  <a:lnTo>
                    <a:pt x="333" y="28"/>
                  </a:lnTo>
                  <a:lnTo>
                    <a:pt x="332" y="27"/>
                  </a:lnTo>
                  <a:lnTo>
                    <a:pt x="333" y="27"/>
                  </a:lnTo>
                  <a:lnTo>
                    <a:pt x="333" y="25"/>
                  </a:lnTo>
                  <a:lnTo>
                    <a:pt x="335" y="27"/>
                  </a:lnTo>
                  <a:lnTo>
                    <a:pt x="337" y="28"/>
                  </a:lnTo>
                  <a:lnTo>
                    <a:pt x="338" y="30"/>
                  </a:lnTo>
                  <a:lnTo>
                    <a:pt x="340" y="27"/>
                  </a:lnTo>
                  <a:lnTo>
                    <a:pt x="342" y="27"/>
                  </a:lnTo>
                  <a:lnTo>
                    <a:pt x="343" y="27"/>
                  </a:lnTo>
                  <a:lnTo>
                    <a:pt x="345" y="23"/>
                  </a:lnTo>
                  <a:lnTo>
                    <a:pt x="348" y="25"/>
                  </a:lnTo>
                  <a:lnTo>
                    <a:pt x="350" y="23"/>
                  </a:lnTo>
                  <a:lnTo>
                    <a:pt x="348" y="23"/>
                  </a:lnTo>
                  <a:lnTo>
                    <a:pt x="352" y="23"/>
                  </a:lnTo>
                  <a:lnTo>
                    <a:pt x="355" y="23"/>
                  </a:lnTo>
                  <a:lnTo>
                    <a:pt x="357" y="27"/>
                  </a:lnTo>
                  <a:lnTo>
                    <a:pt x="357" y="28"/>
                  </a:lnTo>
                  <a:lnTo>
                    <a:pt x="353" y="30"/>
                  </a:lnTo>
                  <a:lnTo>
                    <a:pt x="353" y="33"/>
                  </a:lnTo>
                  <a:lnTo>
                    <a:pt x="353" y="35"/>
                  </a:lnTo>
                  <a:lnTo>
                    <a:pt x="355" y="35"/>
                  </a:lnTo>
                  <a:lnTo>
                    <a:pt x="357" y="39"/>
                  </a:lnTo>
                  <a:lnTo>
                    <a:pt x="362" y="39"/>
                  </a:lnTo>
                  <a:lnTo>
                    <a:pt x="365" y="42"/>
                  </a:lnTo>
                  <a:lnTo>
                    <a:pt x="362" y="45"/>
                  </a:lnTo>
                  <a:lnTo>
                    <a:pt x="363" y="47"/>
                  </a:lnTo>
                  <a:lnTo>
                    <a:pt x="365" y="47"/>
                  </a:lnTo>
                  <a:lnTo>
                    <a:pt x="367" y="45"/>
                  </a:lnTo>
                  <a:lnTo>
                    <a:pt x="370" y="45"/>
                  </a:lnTo>
                  <a:lnTo>
                    <a:pt x="372" y="44"/>
                  </a:lnTo>
                  <a:lnTo>
                    <a:pt x="373" y="44"/>
                  </a:lnTo>
                  <a:lnTo>
                    <a:pt x="377" y="47"/>
                  </a:lnTo>
                  <a:lnTo>
                    <a:pt x="375" y="47"/>
                  </a:lnTo>
                  <a:lnTo>
                    <a:pt x="377" y="49"/>
                  </a:lnTo>
                  <a:lnTo>
                    <a:pt x="378" y="52"/>
                  </a:lnTo>
                  <a:lnTo>
                    <a:pt x="378" y="54"/>
                  </a:lnTo>
                  <a:lnTo>
                    <a:pt x="377" y="54"/>
                  </a:lnTo>
                  <a:lnTo>
                    <a:pt x="377" y="55"/>
                  </a:lnTo>
                  <a:lnTo>
                    <a:pt x="378" y="57"/>
                  </a:lnTo>
                  <a:lnTo>
                    <a:pt x="378" y="55"/>
                  </a:lnTo>
                  <a:lnTo>
                    <a:pt x="378" y="54"/>
                  </a:lnTo>
                  <a:lnTo>
                    <a:pt x="382" y="55"/>
                  </a:lnTo>
                  <a:lnTo>
                    <a:pt x="383" y="59"/>
                  </a:lnTo>
                  <a:lnTo>
                    <a:pt x="385" y="59"/>
                  </a:lnTo>
                  <a:lnTo>
                    <a:pt x="385" y="67"/>
                  </a:lnTo>
                  <a:lnTo>
                    <a:pt x="388" y="70"/>
                  </a:lnTo>
                  <a:lnTo>
                    <a:pt x="388" y="72"/>
                  </a:lnTo>
                  <a:lnTo>
                    <a:pt x="393" y="75"/>
                  </a:lnTo>
                  <a:lnTo>
                    <a:pt x="395" y="80"/>
                  </a:lnTo>
                  <a:lnTo>
                    <a:pt x="393" y="82"/>
                  </a:lnTo>
                  <a:lnTo>
                    <a:pt x="393" y="89"/>
                  </a:lnTo>
                  <a:lnTo>
                    <a:pt x="397" y="90"/>
                  </a:lnTo>
                  <a:lnTo>
                    <a:pt x="393" y="92"/>
                  </a:lnTo>
                  <a:lnTo>
                    <a:pt x="395" y="94"/>
                  </a:lnTo>
                  <a:lnTo>
                    <a:pt x="398" y="94"/>
                  </a:lnTo>
                  <a:lnTo>
                    <a:pt x="400" y="95"/>
                  </a:lnTo>
                  <a:lnTo>
                    <a:pt x="400" y="97"/>
                  </a:lnTo>
                  <a:lnTo>
                    <a:pt x="400" y="95"/>
                  </a:lnTo>
                  <a:lnTo>
                    <a:pt x="402" y="95"/>
                  </a:lnTo>
                  <a:lnTo>
                    <a:pt x="403" y="94"/>
                  </a:lnTo>
                  <a:lnTo>
                    <a:pt x="405" y="95"/>
                  </a:lnTo>
                  <a:lnTo>
                    <a:pt x="408" y="92"/>
                  </a:lnTo>
                  <a:lnTo>
                    <a:pt x="410" y="90"/>
                  </a:lnTo>
                  <a:lnTo>
                    <a:pt x="415" y="87"/>
                  </a:lnTo>
                  <a:lnTo>
                    <a:pt x="419" y="87"/>
                  </a:lnTo>
                  <a:lnTo>
                    <a:pt x="420" y="85"/>
                  </a:lnTo>
                  <a:lnTo>
                    <a:pt x="420" y="84"/>
                  </a:lnTo>
                  <a:lnTo>
                    <a:pt x="422" y="84"/>
                  </a:lnTo>
                  <a:lnTo>
                    <a:pt x="425" y="84"/>
                  </a:lnTo>
                  <a:lnTo>
                    <a:pt x="424" y="85"/>
                  </a:lnTo>
                  <a:lnTo>
                    <a:pt x="427" y="85"/>
                  </a:lnTo>
                  <a:lnTo>
                    <a:pt x="429" y="87"/>
                  </a:lnTo>
                  <a:lnTo>
                    <a:pt x="435" y="97"/>
                  </a:lnTo>
                  <a:lnTo>
                    <a:pt x="435" y="95"/>
                  </a:lnTo>
                  <a:lnTo>
                    <a:pt x="439" y="97"/>
                  </a:lnTo>
                  <a:lnTo>
                    <a:pt x="442" y="95"/>
                  </a:lnTo>
                  <a:lnTo>
                    <a:pt x="447" y="99"/>
                  </a:lnTo>
                  <a:lnTo>
                    <a:pt x="447" y="100"/>
                  </a:lnTo>
                  <a:lnTo>
                    <a:pt x="447" y="102"/>
                  </a:lnTo>
                  <a:lnTo>
                    <a:pt x="449" y="102"/>
                  </a:lnTo>
                  <a:lnTo>
                    <a:pt x="449" y="104"/>
                  </a:lnTo>
                  <a:lnTo>
                    <a:pt x="447" y="104"/>
                  </a:lnTo>
                  <a:lnTo>
                    <a:pt x="447" y="105"/>
                  </a:lnTo>
                  <a:lnTo>
                    <a:pt x="447" y="107"/>
                  </a:lnTo>
                  <a:lnTo>
                    <a:pt x="449" y="107"/>
                  </a:lnTo>
                  <a:lnTo>
                    <a:pt x="450" y="109"/>
                  </a:lnTo>
                  <a:lnTo>
                    <a:pt x="452" y="110"/>
                  </a:lnTo>
                  <a:lnTo>
                    <a:pt x="452" y="109"/>
                  </a:lnTo>
                  <a:lnTo>
                    <a:pt x="452" y="110"/>
                  </a:lnTo>
                  <a:lnTo>
                    <a:pt x="454" y="110"/>
                  </a:lnTo>
                  <a:lnTo>
                    <a:pt x="457" y="112"/>
                  </a:lnTo>
                  <a:lnTo>
                    <a:pt x="457" y="110"/>
                  </a:lnTo>
                  <a:lnTo>
                    <a:pt x="457" y="112"/>
                  </a:lnTo>
                  <a:lnTo>
                    <a:pt x="465" y="112"/>
                  </a:lnTo>
                  <a:lnTo>
                    <a:pt x="465" y="109"/>
                  </a:lnTo>
                  <a:lnTo>
                    <a:pt x="467" y="109"/>
                  </a:lnTo>
                  <a:lnTo>
                    <a:pt x="469" y="109"/>
                  </a:lnTo>
                  <a:lnTo>
                    <a:pt x="467" y="107"/>
                  </a:lnTo>
                  <a:lnTo>
                    <a:pt x="470" y="107"/>
                  </a:lnTo>
                  <a:lnTo>
                    <a:pt x="470" y="105"/>
                  </a:lnTo>
                  <a:lnTo>
                    <a:pt x="470" y="104"/>
                  </a:lnTo>
                  <a:lnTo>
                    <a:pt x="470" y="102"/>
                  </a:lnTo>
                  <a:lnTo>
                    <a:pt x="472" y="102"/>
                  </a:lnTo>
                  <a:lnTo>
                    <a:pt x="475" y="105"/>
                  </a:lnTo>
                  <a:lnTo>
                    <a:pt x="477" y="105"/>
                  </a:lnTo>
                  <a:lnTo>
                    <a:pt x="479" y="107"/>
                  </a:lnTo>
                  <a:lnTo>
                    <a:pt x="484" y="109"/>
                  </a:lnTo>
                  <a:lnTo>
                    <a:pt x="484" y="107"/>
                  </a:lnTo>
                  <a:lnTo>
                    <a:pt x="485" y="110"/>
                  </a:lnTo>
                  <a:lnTo>
                    <a:pt x="487" y="112"/>
                  </a:lnTo>
                  <a:lnTo>
                    <a:pt x="490" y="114"/>
                  </a:lnTo>
                  <a:lnTo>
                    <a:pt x="492" y="117"/>
                  </a:lnTo>
                  <a:lnTo>
                    <a:pt x="492" y="120"/>
                  </a:lnTo>
                  <a:lnTo>
                    <a:pt x="494" y="120"/>
                  </a:lnTo>
                  <a:lnTo>
                    <a:pt x="494" y="122"/>
                  </a:lnTo>
                  <a:lnTo>
                    <a:pt x="490" y="122"/>
                  </a:lnTo>
                  <a:lnTo>
                    <a:pt x="490" y="127"/>
                  </a:lnTo>
                  <a:lnTo>
                    <a:pt x="492" y="127"/>
                  </a:lnTo>
                  <a:lnTo>
                    <a:pt x="490" y="129"/>
                  </a:lnTo>
                  <a:lnTo>
                    <a:pt x="487" y="129"/>
                  </a:lnTo>
                  <a:lnTo>
                    <a:pt x="487" y="127"/>
                  </a:lnTo>
                  <a:lnTo>
                    <a:pt x="485" y="127"/>
                  </a:lnTo>
                  <a:lnTo>
                    <a:pt x="485" y="124"/>
                  </a:lnTo>
                  <a:lnTo>
                    <a:pt x="482" y="122"/>
                  </a:lnTo>
                  <a:lnTo>
                    <a:pt x="480" y="124"/>
                  </a:lnTo>
                  <a:lnTo>
                    <a:pt x="479" y="127"/>
                  </a:lnTo>
                  <a:lnTo>
                    <a:pt x="480" y="127"/>
                  </a:lnTo>
                  <a:lnTo>
                    <a:pt x="480" y="125"/>
                  </a:lnTo>
                  <a:lnTo>
                    <a:pt x="480" y="129"/>
                  </a:lnTo>
                  <a:lnTo>
                    <a:pt x="479" y="130"/>
                  </a:lnTo>
                  <a:lnTo>
                    <a:pt x="479" y="132"/>
                  </a:lnTo>
                  <a:lnTo>
                    <a:pt x="482" y="134"/>
                  </a:lnTo>
                  <a:lnTo>
                    <a:pt x="484" y="137"/>
                  </a:lnTo>
                  <a:lnTo>
                    <a:pt x="485" y="139"/>
                  </a:lnTo>
                  <a:lnTo>
                    <a:pt x="484" y="139"/>
                  </a:lnTo>
                  <a:lnTo>
                    <a:pt x="482" y="139"/>
                  </a:lnTo>
                  <a:lnTo>
                    <a:pt x="477" y="141"/>
                  </a:lnTo>
                  <a:lnTo>
                    <a:pt x="477" y="144"/>
                  </a:lnTo>
                  <a:lnTo>
                    <a:pt x="475" y="142"/>
                  </a:lnTo>
                  <a:lnTo>
                    <a:pt x="469" y="151"/>
                  </a:lnTo>
                  <a:lnTo>
                    <a:pt x="469" y="149"/>
                  </a:lnTo>
                  <a:lnTo>
                    <a:pt x="467" y="147"/>
                  </a:lnTo>
                  <a:lnTo>
                    <a:pt x="469" y="146"/>
                  </a:lnTo>
                  <a:lnTo>
                    <a:pt x="467" y="144"/>
                  </a:lnTo>
                  <a:lnTo>
                    <a:pt x="465" y="144"/>
                  </a:lnTo>
                  <a:lnTo>
                    <a:pt x="464" y="144"/>
                  </a:lnTo>
                  <a:lnTo>
                    <a:pt x="465" y="146"/>
                  </a:lnTo>
                  <a:lnTo>
                    <a:pt x="464" y="147"/>
                  </a:lnTo>
                  <a:lnTo>
                    <a:pt x="465" y="147"/>
                  </a:lnTo>
                  <a:lnTo>
                    <a:pt x="464" y="149"/>
                  </a:lnTo>
                  <a:lnTo>
                    <a:pt x="462" y="147"/>
                  </a:lnTo>
                  <a:lnTo>
                    <a:pt x="460" y="147"/>
                  </a:lnTo>
                  <a:lnTo>
                    <a:pt x="462" y="149"/>
                  </a:lnTo>
                  <a:lnTo>
                    <a:pt x="462" y="151"/>
                  </a:lnTo>
                  <a:lnTo>
                    <a:pt x="460" y="151"/>
                  </a:lnTo>
                  <a:lnTo>
                    <a:pt x="459" y="151"/>
                  </a:lnTo>
                  <a:lnTo>
                    <a:pt x="460" y="156"/>
                  </a:lnTo>
                  <a:lnTo>
                    <a:pt x="462" y="156"/>
                  </a:lnTo>
                  <a:lnTo>
                    <a:pt x="464" y="159"/>
                  </a:lnTo>
                  <a:lnTo>
                    <a:pt x="464" y="161"/>
                  </a:lnTo>
                  <a:lnTo>
                    <a:pt x="460" y="161"/>
                  </a:lnTo>
                  <a:lnTo>
                    <a:pt x="462" y="162"/>
                  </a:lnTo>
                  <a:lnTo>
                    <a:pt x="464" y="167"/>
                  </a:lnTo>
                  <a:lnTo>
                    <a:pt x="472" y="166"/>
                  </a:lnTo>
                  <a:lnTo>
                    <a:pt x="474" y="167"/>
                  </a:lnTo>
                  <a:lnTo>
                    <a:pt x="475" y="167"/>
                  </a:lnTo>
                  <a:lnTo>
                    <a:pt x="475" y="166"/>
                  </a:lnTo>
                  <a:lnTo>
                    <a:pt x="479" y="166"/>
                  </a:lnTo>
                  <a:lnTo>
                    <a:pt x="480" y="164"/>
                  </a:lnTo>
                  <a:lnTo>
                    <a:pt x="482" y="166"/>
                  </a:lnTo>
                  <a:lnTo>
                    <a:pt x="482" y="164"/>
                  </a:lnTo>
                  <a:lnTo>
                    <a:pt x="484" y="166"/>
                  </a:lnTo>
                  <a:lnTo>
                    <a:pt x="485" y="166"/>
                  </a:lnTo>
                  <a:lnTo>
                    <a:pt x="485" y="169"/>
                  </a:lnTo>
                  <a:lnTo>
                    <a:pt x="489" y="169"/>
                  </a:lnTo>
                  <a:lnTo>
                    <a:pt x="490" y="171"/>
                  </a:lnTo>
                  <a:lnTo>
                    <a:pt x="494" y="172"/>
                  </a:lnTo>
                  <a:lnTo>
                    <a:pt x="495" y="172"/>
                  </a:lnTo>
                  <a:lnTo>
                    <a:pt x="497" y="172"/>
                  </a:lnTo>
                  <a:lnTo>
                    <a:pt x="497" y="174"/>
                  </a:lnTo>
                  <a:lnTo>
                    <a:pt x="499" y="172"/>
                  </a:lnTo>
                  <a:lnTo>
                    <a:pt x="499" y="174"/>
                  </a:lnTo>
                  <a:lnTo>
                    <a:pt x="499" y="176"/>
                  </a:lnTo>
                  <a:lnTo>
                    <a:pt x="499" y="177"/>
                  </a:lnTo>
                  <a:lnTo>
                    <a:pt x="500" y="179"/>
                  </a:lnTo>
                  <a:lnTo>
                    <a:pt x="505" y="177"/>
                  </a:lnTo>
                  <a:lnTo>
                    <a:pt x="505" y="181"/>
                  </a:lnTo>
                  <a:lnTo>
                    <a:pt x="502" y="182"/>
                  </a:lnTo>
                  <a:lnTo>
                    <a:pt x="502" y="186"/>
                  </a:lnTo>
                  <a:lnTo>
                    <a:pt x="502" y="187"/>
                  </a:lnTo>
                  <a:lnTo>
                    <a:pt x="504" y="189"/>
                  </a:lnTo>
                  <a:lnTo>
                    <a:pt x="500" y="189"/>
                  </a:lnTo>
                  <a:lnTo>
                    <a:pt x="497" y="187"/>
                  </a:lnTo>
                  <a:lnTo>
                    <a:pt x="497" y="191"/>
                  </a:lnTo>
                  <a:lnTo>
                    <a:pt x="497" y="192"/>
                  </a:lnTo>
                  <a:lnTo>
                    <a:pt x="495" y="194"/>
                  </a:lnTo>
                  <a:lnTo>
                    <a:pt x="495" y="196"/>
                  </a:lnTo>
                  <a:lnTo>
                    <a:pt x="500" y="197"/>
                  </a:lnTo>
                  <a:lnTo>
                    <a:pt x="505" y="197"/>
                  </a:lnTo>
                  <a:lnTo>
                    <a:pt x="507" y="197"/>
                  </a:lnTo>
                  <a:lnTo>
                    <a:pt x="510" y="201"/>
                  </a:lnTo>
                  <a:lnTo>
                    <a:pt x="516" y="199"/>
                  </a:lnTo>
                  <a:lnTo>
                    <a:pt x="519" y="201"/>
                  </a:lnTo>
                  <a:lnTo>
                    <a:pt x="519" y="202"/>
                  </a:lnTo>
                  <a:lnTo>
                    <a:pt x="517" y="202"/>
                  </a:lnTo>
                  <a:lnTo>
                    <a:pt x="516" y="204"/>
                  </a:lnTo>
                  <a:lnTo>
                    <a:pt x="514" y="209"/>
                  </a:lnTo>
                  <a:lnTo>
                    <a:pt x="512" y="207"/>
                  </a:lnTo>
                  <a:lnTo>
                    <a:pt x="512" y="211"/>
                  </a:lnTo>
                  <a:lnTo>
                    <a:pt x="509" y="209"/>
                  </a:lnTo>
                  <a:lnTo>
                    <a:pt x="505" y="207"/>
                  </a:lnTo>
                  <a:lnTo>
                    <a:pt x="504" y="207"/>
                  </a:lnTo>
                  <a:lnTo>
                    <a:pt x="504" y="209"/>
                  </a:lnTo>
                  <a:lnTo>
                    <a:pt x="502" y="207"/>
                  </a:lnTo>
                  <a:lnTo>
                    <a:pt x="500" y="209"/>
                  </a:lnTo>
                  <a:lnTo>
                    <a:pt x="500" y="212"/>
                  </a:lnTo>
                  <a:lnTo>
                    <a:pt x="499" y="212"/>
                  </a:lnTo>
                  <a:lnTo>
                    <a:pt x="497" y="217"/>
                  </a:lnTo>
                  <a:lnTo>
                    <a:pt x="497" y="219"/>
                  </a:lnTo>
                  <a:lnTo>
                    <a:pt x="497" y="221"/>
                  </a:lnTo>
                  <a:lnTo>
                    <a:pt x="495" y="222"/>
                  </a:lnTo>
                  <a:lnTo>
                    <a:pt x="494" y="224"/>
                  </a:lnTo>
                  <a:lnTo>
                    <a:pt x="492" y="224"/>
                  </a:lnTo>
                  <a:lnTo>
                    <a:pt x="490" y="229"/>
                  </a:lnTo>
                  <a:lnTo>
                    <a:pt x="487" y="232"/>
                  </a:lnTo>
                  <a:lnTo>
                    <a:pt x="485" y="232"/>
                  </a:lnTo>
                  <a:lnTo>
                    <a:pt x="482" y="231"/>
                  </a:lnTo>
                  <a:lnTo>
                    <a:pt x="482" y="232"/>
                  </a:lnTo>
                  <a:lnTo>
                    <a:pt x="482" y="236"/>
                  </a:lnTo>
                  <a:lnTo>
                    <a:pt x="484" y="236"/>
                  </a:lnTo>
                  <a:lnTo>
                    <a:pt x="497" y="236"/>
                  </a:lnTo>
                  <a:lnTo>
                    <a:pt x="499" y="239"/>
                  </a:lnTo>
                  <a:lnTo>
                    <a:pt x="500" y="241"/>
                  </a:lnTo>
                  <a:lnTo>
                    <a:pt x="504" y="243"/>
                  </a:lnTo>
                  <a:lnTo>
                    <a:pt x="504" y="241"/>
                  </a:lnTo>
                  <a:lnTo>
                    <a:pt x="507" y="241"/>
                  </a:lnTo>
                  <a:lnTo>
                    <a:pt x="514" y="243"/>
                  </a:lnTo>
                  <a:lnTo>
                    <a:pt x="514" y="249"/>
                  </a:lnTo>
                  <a:lnTo>
                    <a:pt x="516" y="256"/>
                  </a:lnTo>
                  <a:lnTo>
                    <a:pt x="522" y="259"/>
                  </a:lnTo>
                  <a:lnTo>
                    <a:pt x="527" y="258"/>
                  </a:lnTo>
                  <a:lnTo>
                    <a:pt x="527" y="263"/>
                  </a:lnTo>
                  <a:lnTo>
                    <a:pt x="529" y="264"/>
                  </a:lnTo>
                  <a:lnTo>
                    <a:pt x="531" y="264"/>
                  </a:lnTo>
                  <a:lnTo>
                    <a:pt x="532" y="268"/>
                  </a:lnTo>
                  <a:lnTo>
                    <a:pt x="532" y="269"/>
                  </a:lnTo>
                  <a:lnTo>
                    <a:pt x="534" y="269"/>
                  </a:lnTo>
                  <a:lnTo>
                    <a:pt x="532" y="271"/>
                  </a:lnTo>
                  <a:lnTo>
                    <a:pt x="529" y="271"/>
                  </a:lnTo>
                  <a:lnTo>
                    <a:pt x="527" y="271"/>
                  </a:lnTo>
                  <a:lnTo>
                    <a:pt x="524" y="269"/>
                  </a:lnTo>
                  <a:lnTo>
                    <a:pt x="522" y="269"/>
                  </a:lnTo>
                  <a:lnTo>
                    <a:pt x="521" y="271"/>
                  </a:lnTo>
                  <a:lnTo>
                    <a:pt x="516" y="271"/>
                  </a:lnTo>
                  <a:lnTo>
                    <a:pt x="516" y="273"/>
                  </a:lnTo>
                  <a:lnTo>
                    <a:pt x="512" y="271"/>
                  </a:lnTo>
                  <a:lnTo>
                    <a:pt x="510" y="274"/>
                  </a:lnTo>
                  <a:lnTo>
                    <a:pt x="512" y="278"/>
                  </a:lnTo>
                  <a:lnTo>
                    <a:pt x="514" y="279"/>
                  </a:lnTo>
                  <a:lnTo>
                    <a:pt x="512" y="279"/>
                  </a:lnTo>
                  <a:lnTo>
                    <a:pt x="512" y="281"/>
                  </a:lnTo>
                  <a:lnTo>
                    <a:pt x="507" y="283"/>
                  </a:lnTo>
                  <a:lnTo>
                    <a:pt x="500" y="283"/>
                  </a:lnTo>
                  <a:lnTo>
                    <a:pt x="499" y="284"/>
                  </a:lnTo>
                  <a:lnTo>
                    <a:pt x="500" y="288"/>
                  </a:lnTo>
                  <a:lnTo>
                    <a:pt x="497" y="288"/>
                  </a:lnTo>
                  <a:lnTo>
                    <a:pt x="497" y="286"/>
                  </a:lnTo>
                  <a:lnTo>
                    <a:pt x="494" y="286"/>
                  </a:lnTo>
                  <a:lnTo>
                    <a:pt x="494" y="288"/>
                  </a:lnTo>
                  <a:lnTo>
                    <a:pt x="492" y="288"/>
                  </a:lnTo>
                  <a:lnTo>
                    <a:pt x="490" y="288"/>
                  </a:lnTo>
                  <a:lnTo>
                    <a:pt x="489" y="288"/>
                  </a:lnTo>
                  <a:lnTo>
                    <a:pt x="487" y="288"/>
                  </a:lnTo>
                  <a:lnTo>
                    <a:pt x="487" y="286"/>
                  </a:lnTo>
                  <a:lnTo>
                    <a:pt x="485" y="284"/>
                  </a:lnTo>
                  <a:lnTo>
                    <a:pt x="484" y="284"/>
                  </a:lnTo>
                  <a:lnTo>
                    <a:pt x="482" y="286"/>
                  </a:lnTo>
                  <a:lnTo>
                    <a:pt x="480" y="286"/>
                  </a:lnTo>
                  <a:lnTo>
                    <a:pt x="477" y="284"/>
                  </a:lnTo>
                  <a:lnTo>
                    <a:pt x="474" y="284"/>
                  </a:lnTo>
                  <a:lnTo>
                    <a:pt x="472" y="284"/>
                  </a:lnTo>
                  <a:lnTo>
                    <a:pt x="469" y="284"/>
                  </a:lnTo>
                  <a:lnTo>
                    <a:pt x="467" y="284"/>
                  </a:lnTo>
                  <a:lnTo>
                    <a:pt x="465" y="284"/>
                  </a:lnTo>
                  <a:lnTo>
                    <a:pt x="465" y="286"/>
                  </a:lnTo>
                  <a:lnTo>
                    <a:pt x="460" y="284"/>
                  </a:lnTo>
                  <a:lnTo>
                    <a:pt x="460" y="286"/>
                  </a:lnTo>
                  <a:lnTo>
                    <a:pt x="460" y="284"/>
                  </a:lnTo>
                  <a:lnTo>
                    <a:pt x="460" y="283"/>
                  </a:lnTo>
                  <a:lnTo>
                    <a:pt x="459" y="283"/>
                  </a:lnTo>
                  <a:lnTo>
                    <a:pt x="457" y="286"/>
                  </a:lnTo>
                  <a:lnTo>
                    <a:pt x="457" y="288"/>
                  </a:lnTo>
                  <a:lnTo>
                    <a:pt x="454" y="289"/>
                  </a:lnTo>
                  <a:lnTo>
                    <a:pt x="452" y="288"/>
                  </a:lnTo>
                  <a:lnTo>
                    <a:pt x="449" y="291"/>
                  </a:lnTo>
                  <a:lnTo>
                    <a:pt x="449" y="293"/>
                  </a:lnTo>
                  <a:lnTo>
                    <a:pt x="450" y="294"/>
                  </a:lnTo>
                  <a:lnTo>
                    <a:pt x="450" y="296"/>
                  </a:lnTo>
                  <a:lnTo>
                    <a:pt x="445" y="298"/>
                  </a:lnTo>
                  <a:lnTo>
                    <a:pt x="440" y="299"/>
                  </a:lnTo>
                  <a:lnTo>
                    <a:pt x="439" y="298"/>
                  </a:lnTo>
                  <a:lnTo>
                    <a:pt x="435" y="301"/>
                  </a:lnTo>
                  <a:lnTo>
                    <a:pt x="434" y="301"/>
                  </a:lnTo>
                  <a:lnTo>
                    <a:pt x="430" y="301"/>
                  </a:lnTo>
                  <a:lnTo>
                    <a:pt x="429" y="299"/>
                  </a:lnTo>
                  <a:lnTo>
                    <a:pt x="427" y="299"/>
                  </a:lnTo>
                  <a:lnTo>
                    <a:pt x="425" y="299"/>
                  </a:lnTo>
                  <a:lnTo>
                    <a:pt x="422" y="299"/>
                  </a:lnTo>
                  <a:lnTo>
                    <a:pt x="422" y="298"/>
                  </a:lnTo>
                  <a:lnTo>
                    <a:pt x="419" y="298"/>
                  </a:lnTo>
                  <a:lnTo>
                    <a:pt x="419" y="299"/>
                  </a:lnTo>
                  <a:lnTo>
                    <a:pt x="419" y="298"/>
                  </a:lnTo>
                  <a:lnTo>
                    <a:pt x="419" y="296"/>
                  </a:lnTo>
                  <a:lnTo>
                    <a:pt x="417" y="298"/>
                  </a:lnTo>
                  <a:lnTo>
                    <a:pt x="415" y="298"/>
                  </a:lnTo>
                  <a:lnTo>
                    <a:pt x="415" y="296"/>
                  </a:lnTo>
                  <a:lnTo>
                    <a:pt x="415" y="294"/>
                  </a:lnTo>
                  <a:lnTo>
                    <a:pt x="413" y="294"/>
                  </a:lnTo>
                  <a:lnTo>
                    <a:pt x="408" y="296"/>
                  </a:lnTo>
                  <a:lnTo>
                    <a:pt x="407" y="299"/>
                  </a:lnTo>
                  <a:lnTo>
                    <a:pt x="403" y="303"/>
                  </a:lnTo>
                  <a:lnTo>
                    <a:pt x="402" y="303"/>
                  </a:lnTo>
                  <a:lnTo>
                    <a:pt x="400" y="304"/>
                  </a:lnTo>
                  <a:lnTo>
                    <a:pt x="398" y="306"/>
                  </a:lnTo>
                  <a:lnTo>
                    <a:pt x="400" y="306"/>
                  </a:lnTo>
                  <a:lnTo>
                    <a:pt x="400" y="311"/>
                  </a:lnTo>
                  <a:lnTo>
                    <a:pt x="400" y="318"/>
                  </a:lnTo>
                  <a:lnTo>
                    <a:pt x="392" y="314"/>
                  </a:lnTo>
                  <a:lnTo>
                    <a:pt x="390" y="318"/>
                  </a:lnTo>
                  <a:lnTo>
                    <a:pt x="393" y="318"/>
                  </a:lnTo>
                  <a:lnTo>
                    <a:pt x="393" y="319"/>
                  </a:lnTo>
                  <a:lnTo>
                    <a:pt x="392" y="319"/>
                  </a:lnTo>
                  <a:lnTo>
                    <a:pt x="397" y="321"/>
                  </a:lnTo>
                  <a:lnTo>
                    <a:pt x="398" y="321"/>
                  </a:lnTo>
                  <a:lnTo>
                    <a:pt x="398" y="323"/>
                  </a:lnTo>
                  <a:lnTo>
                    <a:pt x="400" y="326"/>
                  </a:lnTo>
                  <a:lnTo>
                    <a:pt x="397" y="331"/>
                  </a:lnTo>
                  <a:lnTo>
                    <a:pt x="398" y="336"/>
                  </a:lnTo>
                  <a:lnTo>
                    <a:pt x="397" y="336"/>
                  </a:lnTo>
                  <a:lnTo>
                    <a:pt x="393" y="336"/>
                  </a:lnTo>
                  <a:lnTo>
                    <a:pt x="390" y="336"/>
                  </a:lnTo>
                  <a:lnTo>
                    <a:pt x="390" y="338"/>
                  </a:lnTo>
                  <a:lnTo>
                    <a:pt x="385" y="336"/>
                  </a:lnTo>
                  <a:lnTo>
                    <a:pt x="383" y="334"/>
                  </a:lnTo>
                  <a:lnTo>
                    <a:pt x="382" y="334"/>
                  </a:lnTo>
                  <a:lnTo>
                    <a:pt x="382" y="333"/>
                  </a:lnTo>
                  <a:lnTo>
                    <a:pt x="380" y="333"/>
                  </a:lnTo>
                  <a:lnTo>
                    <a:pt x="378" y="334"/>
                  </a:lnTo>
                  <a:lnTo>
                    <a:pt x="380" y="336"/>
                  </a:lnTo>
                  <a:lnTo>
                    <a:pt x="377" y="340"/>
                  </a:lnTo>
                  <a:lnTo>
                    <a:pt x="375" y="341"/>
                  </a:lnTo>
                  <a:lnTo>
                    <a:pt x="375" y="343"/>
                  </a:lnTo>
                  <a:lnTo>
                    <a:pt x="377" y="343"/>
                  </a:lnTo>
                  <a:lnTo>
                    <a:pt x="375" y="345"/>
                  </a:lnTo>
                  <a:lnTo>
                    <a:pt x="377" y="345"/>
                  </a:lnTo>
                  <a:lnTo>
                    <a:pt x="378" y="345"/>
                  </a:lnTo>
                  <a:lnTo>
                    <a:pt x="378" y="346"/>
                  </a:lnTo>
                  <a:lnTo>
                    <a:pt x="380" y="346"/>
                  </a:lnTo>
                  <a:lnTo>
                    <a:pt x="377" y="346"/>
                  </a:lnTo>
                  <a:lnTo>
                    <a:pt x="377" y="348"/>
                  </a:lnTo>
                  <a:lnTo>
                    <a:pt x="375" y="348"/>
                  </a:lnTo>
                  <a:lnTo>
                    <a:pt x="375" y="350"/>
                  </a:lnTo>
                  <a:lnTo>
                    <a:pt x="372" y="351"/>
                  </a:lnTo>
                  <a:lnTo>
                    <a:pt x="372" y="353"/>
                  </a:lnTo>
                  <a:lnTo>
                    <a:pt x="372" y="355"/>
                  </a:lnTo>
                  <a:lnTo>
                    <a:pt x="372" y="356"/>
                  </a:lnTo>
                  <a:lnTo>
                    <a:pt x="370" y="358"/>
                  </a:lnTo>
                  <a:lnTo>
                    <a:pt x="368" y="358"/>
                  </a:lnTo>
                  <a:lnTo>
                    <a:pt x="365" y="358"/>
                  </a:lnTo>
                  <a:lnTo>
                    <a:pt x="365" y="360"/>
                  </a:lnTo>
                  <a:lnTo>
                    <a:pt x="367" y="360"/>
                  </a:lnTo>
                  <a:lnTo>
                    <a:pt x="368" y="360"/>
                  </a:lnTo>
                  <a:lnTo>
                    <a:pt x="365" y="361"/>
                  </a:lnTo>
                  <a:lnTo>
                    <a:pt x="365" y="363"/>
                  </a:lnTo>
                  <a:lnTo>
                    <a:pt x="363" y="363"/>
                  </a:lnTo>
                  <a:lnTo>
                    <a:pt x="362" y="361"/>
                  </a:lnTo>
                  <a:lnTo>
                    <a:pt x="360" y="361"/>
                  </a:lnTo>
                  <a:lnTo>
                    <a:pt x="358" y="363"/>
                  </a:lnTo>
                  <a:lnTo>
                    <a:pt x="357" y="363"/>
                  </a:lnTo>
                  <a:lnTo>
                    <a:pt x="355" y="363"/>
                  </a:lnTo>
                  <a:lnTo>
                    <a:pt x="358" y="368"/>
                  </a:lnTo>
                  <a:lnTo>
                    <a:pt x="375" y="376"/>
                  </a:lnTo>
                  <a:lnTo>
                    <a:pt x="378" y="375"/>
                  </a:lnTo>
                  <a:lnTo>
                    <a:pt x="383" y="378"/>
                  </a:lnTo>
                  <a:lnTo>
                    <a:pt x="387" y="378"/>
                  </a:lnTo>
                  <a:lnTo>
                    <a:pt x="380" y="385"/>
                  </a:lnTo>
                  <a:lnTo>
                    <a:pt x="380" y="388"/>
                  </a:lnTo>
                  <a:lnTo>
                    <a:pt x="378" y="386"/>
                  </a:lnTo>
                  <a:lnTo>
                    <a:pt x="377" y="386"/>
                  </a:lnTo>
                  <a:lnTo>
                    <a:pt x="377" y="388"/>
                  </a:lnTo>
                  <a:lnTo>
                    <a:pt x="375" y="386"/>
                  </a:lnTo>
                  <a:lnTo>
                    <a:pt x="375" y="388"/>
                  </a:lnTo>
                  <a:lnTo>
                    <a:pt x="377" y="388"/>
                  </a:lnTo>
                  <a:lnTo>
                    <a:pt x="375" y="390"/>
                  </a:lnTo>
                  <a:lnTo>
                    <a:pt x="373" y="388"/>
                  </a:lnTo>
                  <a:lnTo>
                    <a:pt x="372" y="390"/>
                  </a:lnTo>
                  <a:lnTo>
                    <a:pt x="370" y="390"/>
                  </a:lnTo>
                  <a:lnTo>
                    <a:pt x="368" y="391"/>
                  </a:lnTo>
                  <a:lnTo>
                    <a:pt x="368" y="393"/>
                  </a:lnTo>
                  <a:lnTo>
                    <a:pt x="365" y="393"/>
                  </a:lnTo>
                  <a:lnTo>
                    <a:pt x="362" y="393"/>
                  </a:lnTo>
                  <a:lnTo>
                    <a:pt x="358" y="393"/>
                  </a:lnTo>
                  <a:lnTo>
                    <a:pt x="358" y="395"/>
                  </a:lnTo>
                  <a:lnTo>
                    <a:pt x="357" y="395"/>
                  </a:lnTo>
                  <a:lnTo>
                    <a:pt x="358" y="396"/>
                  </a:lnTo>
                  <a:lnTo>
                    <a:pt x="362" y="398"/>
                  </a:lnTo>
                  <a:lnTo>
                    <a:pt x="365" y="398"/>
                  </a:lnTo>
                  <a:lnTo>
                    <a:pt x="367" y="398"/>
                  </a:lnTo>
                  <a:lnTo>
                    <a:pt x="367" y="400"/>
                  </a:lnTo>
                  <a:lnTo>
                    <a:pt x="365" y="401"/>
                  </a:lnTo>
                  <a:lnTo>
                    <a:pt x="362" y="400"/>
                  </a:lnTo>
                  <a:lnTo>
                    <a:pt x="362" y="401"/>
                  </a:lnTo>
                  <a:lnTo>
                    <a:pt x="360" y="405"/>
                  </a:lnTo>
                  <a:lnTo>
                    <a:pt x="362" y="405"/>
                  </a:lnTo>
                  <a:lnTo>
                    <a:pt x="362" y="406"/>
                  </a:lnTo>
                  <a:lnTo>
                    <a:pt x="362" y="408"/>
                  </a:lnTo>
                  <a:lnTo>
                    <a:pt x="363" y="408"/>
                  </a:lnTo>
                  <a:lnTo>
                    <a:pt x="362" y="410"/>
                  </a:lnTo>
                  <a:lnTo>
                    <a:pt x="360" y="408"/>
                  </a:lnTo>
                  <a:lnTo>
                    <a:pt x="360" y="411"/>
                  </a:lnTo>
                  <a:lnTo>
                    <a:pt x="357" y="413"/>
                  </a:lnTo>
                  <a:lnTo>
                    <a:pt x="353" y="413"/>
                  </a:lnTo>
                  <a:lnTo>
                    <a:pt x="352" y="413"/>
                  </a:lnTo>
                  <a:lnTo>
                    <a:pt x="347" y="413"/>
                  </a:lnTo>
                  <a:lnTo>
                    <a:pt x="345" y="415"/>
                  </a:lnTo>
                  <a:lnTo>
                    <a:pt x="343" y="413"/>
                  </a:lnTo>
                  <a:lnTo>
                    <a:pt x="340" y="413"/>
                  </a:lnTo>
                  <a:lnTo>
                    <a:pt x="342" y="418"/>
                  </a:lnTo>
                  <a:lnTo>
                    <a:pt x="340" y="418"/>
                  </a:lnTo>
                  <a:lnTo>
                    <a:pt x="342" y="423"/>
                  </a:lnTo>
                  <a:lnTo>
                    <a:pt x="337" y="425"/>
                  </a:lnTo>
                  <a:lnTo>
                    <a:pt x="335" y="418"/>
                  </a:lnTo>
                  <a:lnTo>
                    <a:pt x="337" y="418"/>
                  </a:lnTo>
                  <a:lnTo>
                    <a:pt x="335" y="416"/>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0" name="Freeform 16">
              <a:extLst>
                <a:ext uri="{FF2B5EF4-FFF2-40B4-BE49-F238E27FC236}">
                  <a16:creationId xmlns:a16="http://schemas.microsoft.com/office/drawing/2014/main" id="{464122FC-C88C-40EF-9355-0F215E4CF899}"/>
                </a:ext>
              </a:extLst>
            </p:cNvPr>
            <p:cNvSpPr>
              <a:spLocks/>
            </p:cNvSpPr>
            <p:nvPr/>
          </p:nvSpPr>
          <p:spPr bwMode="gray">
            <a:xfrm>
              <a:off x="3317875" y="3616325"/>
              <a:ext cx="1103313" cy="1414462"/>
            </a:xfrm>
            <a:custGeom>
              <a:avLst/>
              <a:gdLst/>
              <a:ahLst/>
              <a:cxnLst>
                <a:cxn ang="0">
                  <a:pos x="591" y="482"/>
                </a:cxn>
                <a:cxn ang="0">
                  <a:pos x="618" y="502"/>
                </a:cxn>
                <a:cxn ang="0">
                  <a:pos x="621" y="535"/>
                </a:cxn>
                <a:cxn ang="0">
                  <a:pos x="633" y="557"/>
                </a:cxn>
                <a:cxn ang="0">
                  <a:pos x="649" y="592"/>
                </a:cxn>
                <a:cxn ang="0">
                  <a:pos x="690" y="625"/>
                </a:cxn>
                <a:cxn ang="0">
                  <a:pos x="663" y="637"/>
                </a:cxn>
                <a:cxn ang="0">
                  <a:pos x="649" y="667"/>
                </a:cxn>
                <a:cxn ang="0">
                  <a:pos x="669" y="691"/>
                </a:cxn>
                <a:cxn ang="0">
                  <a:pos x="678" y="722"/>
                </a:cxn>
                <a:cxn ang="0">
                  <a:pos x="601" y="826"/>
                </a:cxn>
                <a:cxn ang="0">
                  <a:pos x="521" y="883"/>
                </a:cxn>
                <a:cxn ang="0">
                  <a:pos x="494" y="849"/>
                </a:cxn>
                <a:cxn ang="0">
                  <a:pos x="470" y="831"/>
                </a:cxn>
                <a:cxn ang="0">
                  <a:pos x="395" y="868"/>
                </a:cxn>
                <a:cxn ang="0">
                  <a:pos x="300" y="875"/>
                </a:cxn>
                <a:cxn ang="0">
                  <a:pos x="285" y="848"/>
                </a:cxn>
                <a:cxn ang="0">
                  <a:pos x="230" y="833"/>
                </a:cxn>
                <a:cxn ang="0">
                  <a:pos x="246" y="804"/>
                </a:cxn>
                <a:cxn ang="0">
                  <a:pos x="261" y="781"/>
                </a:cxn>
                <a:cxn ang="0">
                  <a:pos x="246" y="751"/>
                </a:cxn>
                <a:cxn ang="0">
                  <a:pos x="188" y="734"/>
                </a:cxn>
                <a:cxn ang="0">
                  <a:pos x="146" y="709"/>
                </a:cxn>
                <a:cxn ang="0">
                  <a:pos x="133" y="649"/>
                </a:cxn>
                <a:cxn ang="0">
                  <a:pos x="72" y="660"/>
                </a:cxn>
                <a:cxn ang="0">
                  <a:pos x="56" y="577"/>
                </a:cxn>
                <a:cxn ang="0">
                  <a:pos x="52" y="508"/>
                </a:cxn>
                <a:cxn ang="0">
                  <a:pos x="54" y="455"/>
                </a:cxn>
                <a:cxn ang="0">
                  <a:pos x="57" y="420"/>
                </a:cxn>
                <a:cxn ang="0">
                  <a:pos x="47" y="385"/>
                </a:cxn>
                <a:cxn ang="0">
                  <a:pos x="64" y="348"/>
                </a:cxn>
                <a:cxn ang="0">
                  <a:pos x="6" y="283"/>
                </a:cxn>
                <a:cxn ang="0">
                  <a:pos x="47" y="284"/>
                </a:cxn>
                <a:cxn ang="0">
                  <a:pos x="77" y="263"/>
                </a:cxn>
                <a:cxn ang="0">
                  <a:pos x="72" y="231"/>
                </a:cxn>
                <a:cxn ang="0">
                  <a:pos x="79" y="201"/>
                </a:cxn>
                <a:cxn ang="0">
                  <a:pos x="81" y="179"/>
                </a:cxn>
                <a:cxn ang="0">
                  <a:pos x="97" y="134"/>
                </a:cxn>
                <a:cxn ang="0">
                  <a:pos x="174" y="125"/>
                </a:cxn>
                <a:cxn ang="0">
                  <a:pos x="226" y="119"/>
                </a:cxn>
                <a:cxn ang="0">
                  <a:pos x="266" y="112"/>
                </a:cxn>
                <a:cxn ang="0">
                  <a:pos x="293" y="79"/>
                </a:cxn>
                <a:cxn ang="0">
                  <a:pos x="353" y="100"/>
                </a:cxn>
                <a:cxn ang="0">
                  <a:pos x="375" y="55"/>
                </a:cxn>
                <a:cxn ang="0">
                  <a:pos x="410" y="12"/>
                </a:cxn>
                <a:cxn ang="0">
                  <a:pos x="460" y="30"/>
                </a:cxn>
                <a:cxn ang="0">
                  <a:pos x="489" y="45"/>
                </a:cxn>
                <a:cxn ang="0">
                  <a:pos x="519" y="48"/>
                </a:cxn>
                <a:cxn ang="0">
                  <a:pos x="529" y="75"/>
                </a:cxn>
                <a:cxn ang="0">
                  <a:pos x="556" y="92"/>
                </a:cxn>
                <a:cxn ang="0">
                  <a:pos x="567" y="129"/>
                </a:cxn>
                <a:cxn ang="0">
                  <a:pos x="549" y="166"/>
                </a:cxn>
                <a:cxn ang="0">
                  <a:pos x="546" y="202"/>
                </a:cxn>
                <a:cxn ang="0">
                  <a:pos x="549" y="229"/>
                </a:cxn>
                <a:cxn ang="0">
                  <a:pos x="531" y="252"/>
                </a:cxn>
                <a:cxn ang="0">
                  <a:pos x="531" y="288"/>
                </a:cxn>
                <a:cxn ang="0">
                  <a:pos x="537" y="323"/>
                </a:cxn>
                <a:cxn ang="0">
                  <a:pos x="551" y="351"/>
                </a:cxn>
                <a:cxn ang="0">
                  <a:pos x="566" y="375"/>
                </a:cxn>
                <a:cxn ang="0">
                  <a:pos x="569" y="396"/>
                </a:cxn>
                <a:cxn ang="0">
                  <a:pos x="559" y="418"/>
                </a:cxn>
                <a:cxn ang="0">
                  <a:pos x="566" y="441"/>
                </a:cxn>
              </a:cxnLst>
              <a:rect l="0" t="0" r="r" b="b"/>
              <a:pathLst>
                <a:path w="695" h="891">
                  <a:moveTo>
                    <a:pt x="576" y="448"/>
                  </a:moveTo>
                  <a:lnTo>
                    <a:pt x="576" y="450"/>
                  </a:lnTo>
                  <a:lnTo>
                    <a:pt x="576" y="451"/>
                  </a:lnTo>
                  <a:lnTo>
                    <a:pt x="578" y="450"/>
                  </a:lnTo>
                  <a:lnTo>
                    <a:pt x="578" y="451"/>
                  </a:lnTo>
                  <a:lnTo>
                    <a:pt x="578" y="453"/>
                  </a:lnTo>
                  <a:lnTo>
                    <a:pt x="579" y="455"/>
                  </a:lnTo>
                  <a:lnTo>
                    <a:pt x="579" y="460"/>
                  </a:lnTo>
                  <a:lnTo>
                    <a:pt x="581" y="463"/>
                  </a:lnTo>
                  <a:lnTo>
                    <a:pt x="579" y="465"/>
                  </a:lnTo>
                  <a:lnTo>
                    <a:pt x="583" y="467"/>
                  </a:lnTo>
                  <a:lnTo>
                    <a:pt x="584" y="470"/>
                  </a:lnTo>
                  <a:lnTo>
                    <a:pt x="584" y="472"/>
                  </a:lnTo>
                  <a:lnTo>
                    <a:pt x="583" y="472"/>
                  </a:lnTo>
                  <a:lnTo>
                    <a:pt x="583" y="473"/>
                  </a:lnTo>
                  <a:lnTo>
                    <a:pt x="584" y="477"/>
                  </a:lnTo>
                  <a:lnTo>
                    <a:pt x="584" y="475"/>
                  </a:lnTo>
                  <a:lnTo>
                    <a:pt x="586" y="477"/>
                  </a:lnTo>
                  <a:lnTo>
                    <a:pt x="588" y="477"/>
                  </a:lnTo>
                  <a:lnTo>
                    <a:pt x="589" y="478"/>
                  </a:lnTo>
                  <a:lnTo>
                    <a:pt x="591" y="478"/>
                  </a:lnTo>
                  <a:lnTo>
                    <a:pt x="591" y="482"/>
                  </a:lnTo>
                  <a:lnTo>
                    <a:pt x="594" y="482"/>
                  </a:lnTo>
                  <a:lnTo>
                    <a:pt x="596" y="482"/>
                  </a:lnTo>
                  <a:lnTo>
                    <a:pt x="596" y="485"/>
                  </a:lnTo>
                  <a:lnTo>
                    <a:pt x="599" y="487"/>
                  </a:lnTo>
                  <a:lnTo>
                    <a:pt x="601" y="488"/>
                  </a:lnTo>
                  <a:lnTo>
                    <a:pt x="603" y="488"/>
                  </a:lnTo>
                  <a:lnTo>
                    <a:pt x="604" y="490"/>
                  </a:lnTo>
                  <a:lnTo>
                    <a:pt x="604" y="492"/>
                  </a:lnTo>
                  <a:lnTo>
                    <a:pt x="604" y="493"/>
                  </a:lnTo>
                  <a:lnTo>
                    <a:pt x="606" y="495"/>
                  </a:lnTo>
                  <a:lnTo>
                    <a:pt x="608" y="495"/>
                  </a:lnTo>
                  <a:lnTo>
                    <a:pt x="606" y="495"/>
                  </a:lnTo>
                  <a:lnTo>
                    <a:pt x="606" y="498"/>
                  </a:lnTo>
                  <a:lnTo>
                    <a:pt x="609" y="498"/>
                  </a:lnTo>
                  <a:lnTo>
                    <a:pt x="611" y="498"/>
                  </a:lnTo>
                  <a:lnTo>
                    <a:pt x="611" y="497"/>
                  </a:lnTo>
                  <a:lnTo>
                    <a:pt x="613" y="498"/>
                  </a:lnTo>
                  <a:lnTo>
                    <a:pt x="614" y="498"/>
                  </a:lnTo>
                  <a:lnTo>
                    <a:pt x="614" y="500"/>
                  </a:lnTo>
                  <a:lnTo>
                    <a:pt x="616" y="500"/>
                  </a:lnTo>
                  <a:lnTo>
                    <a:pt x="618" y="500"/>
                  </a:lnTo>
                  <a:lnTo>
                    <a:pt x="618" y="502"/>
                  </a:lnTo>
                  <a:lnTo>
                    <a:pt x="619" y="505"/>
                  </a:lnTo>
                  <a:lnTo>
                    <a:pt x="619" y="512"/>
                  </a:lnTo>
                  <a:lnTo>
                    <a:pt x="618" y="513"/>
                  </a:lnTo>
                  <a:lnTo>
                    <a:pt x="616" y="512"/>
                  </a:lnTo>
                  <a:lnTo>
                    <a:pt x="616" y="513"/>
                  </a:lnTo>
                  <a:lnTo>
                    <a:pt x="616" y="512"/>
                  </a:lnTo>
                  <a:lnTo>
                    <a:pt x="614" y="512"/>
                  </a:lnTo>
                  <a:lnTo>
                    <a:pt x="614" y="515"/>
                  </a:lnTo>
                  <a:lnTo>
                    <a:pt x="614" y="517"/>
                  </a:lnTo>
                  <a:lnTo>
                    <a:pt x="616" y="518"/>
                  </a:lnTo>
                  <a:lnTo>
                    <a:pt x="618" y="520"/>
                  </a:lnTo>
                  <a:lnTo>
                    <a:pt x="616" y="520"/>
                  </a:lnTo>
                  <a:lnTo>
                    <a:pt x="616" y="522"/>
                  </a:lnTo>
                  <a:lnTo>
                    <a:pt x="616" y="523"/>
                  </a:lnTo>
                  <a:lnTo>
                    <a:pt x="616" y="525"/>
                  </a:lnTo>
                  <a:lnTo>
                    <a:pt x="618" y="527"/>
                  </a:lnTo>
                  <a:lnTo>
                    <a:pt x="618" y="525"/>
                  </a:lnTo>
                  <a:lnTo>
                    <a:pt x="619" y="525"/>
                  </a:lnTo>
                  <a:lnTo>
                    <a:pt x="619" y="528"/>
                  </a:lnTo>
                  <a:lnTo>
                    <a:pt x="619" y="527"/>
                  </a:lnTo>
                  <a:lnTo>
                    <a:pt x="619" y="530"/>
                  </a:lnTo>
                  <a:lnTo>
                    <a:pt x="621" y="535"/>
                  </a:lnTo>
                  <a:lnTo>
                    <a:pt x="623" y="535"/>
                  </a:lnTo>
                  <a:lnTo>
                    <a:pt x="623" y="533"/>
                  </a:lnTo>
                  <a:lnTo>
                    <a:pt x="624" y="533"/>
                  </a:lnTo>
                  <a:lnTo>
                    <a:pt x="626" y="537"/>
                  </a:lnTo>
                  <a:lnTo>
                    <a:pt x="626" y="535"/>
                  </a:lnTo>
                  <a:lnTo>
                    <a:pt x="628" y="537"/>
                  </a:lnTo>
                  <a:lnTo>
                    <a:pt x="629" y="535"/>
                  </a:lnTo>
                  <a:lnTo>
                    <a:pt x="631" y="537"/>
                  </a:lnTo>
                  <a:lnTo>
                    <a:pt x="631" y="538"/>
                  </a:lnTo>
                  <a:lnTo>
                    <a:pt x="629" y="538"/>
                  </a:lnTo>
                  <a:lnTo>
                    <a:pt x="629" y="540"/>
                  </a:lnTo>
                  <a:lnTo>
                    <a:pt x="631" y="540"/>
                  </a:lnTo>
                  <a:lnTo>
                    <a:pt x="631" y="545"/>
                  </a:lnTo>
                  <a:lnTo>
                    <a:pt x="631" y="548"/>
                  </a:lnTo>
                  <a:lnTo>
                    <a:pt x="633" y="548"/>
                  </a:lnTo>
                  <a:lnTo>
                    <a:pt x="631" y="550"/>
                  </a:lnTo>
                  <a:lnTo>
                    <a:pt x="633" y="552"/>
                  </a:lnTo>
                  <a:lnTo>
                    <a:pt x="634" y="552"/>
                  </a:lnTo>
                  <a:lnTo>
                    <a:pt x="636" y="552"/>
                  </a:lnTo>
                  <a:lnTo>
                    <a:pt x="634" y="553"/>
                  </a:lnTo>
                  <a:lnTo>
                    <a:pt x="633" y="555"/>
                  </a:lnTo>
                  <a:lnTo>
                    <a:pt x="633" y="557"/>
                  </a:lnTo>
                  <a:lnTo>
                    <a:pt x="634" y="560"/>
                  </a:lnTo>
                  <a:lnTo>
                    <a:pt x="634" y="562"/>
                  </a:lnTo>
                  <a:lnTo>
                    <a:pt x="636" y="560"/>
                  </a:lnTo>
                  <a:lnTo>
                    <a:pt x="638" y="562"/>
                  </a:lnTo>
                  <a:lnTo>
                    <a:pt x="638" y="564"/>
                  </a:lnTo>
                  <a:lnTo>
                    <a:pt x="636" y="562"/>
                  </a:lnTo>
                  <a:lnTo>
                    <a:pt x="634" y="564"/>
                  </a:lnTo>
                  <a:lnTo>
                    <a:pt x="633" y="564"/>
                  </a:lnTo>
                  <a:lnTo>
                    <a:pt x="631" y="564"/>
                  </a:lnTo>
                  <a:lnTo>
                    <a:pt x="631" y="565"/>
                  </a:lnTo>
                  <a:lnTo>
                    <a:pt x="634" y="567"/>
                  </a:lnTo>
                  <a:lnTo>
                    <a:pt x="636" y="565"/>
                  </a:lnTo>
                  <a:lnTo>
                    <a:pt x="638" y="567"/>
                  </a:lnTo>
                  <a:lnTo>
                    <a:pt x="641" y="570"/>
                  </a:lnTo>
                  <a:lnTo>
                    <a:pt x="643" y="572"/>
                  </a:lnTo>
                  <a:lnTo>
                    <a:pt x="646" y="577"/>
                  </a:lnTo>
                  <a:lnTo>
                    <a:pt x="646" y="584"/>
                  </a:lnTo>
                  <a:lnTo>
                    <a:pt x="648" y="587"/>
                  </a:lnTo>
                  <a:lnTo>
                    <a:pt x="646" y="587"/>
                  </a:lnTo>
                  <a:lnTo>
                    <a:pt x="648" y="590"/>
                  </a:lnTo>
                  <a:lnTo>
                    <a:pt x="648" y="592"/>
                  </a:lnTo>
                  <a:lnTo>
                    <a:pt x="649" y="592"/>
                  </a:lnTo>
                  <a:lnTo>
                    <a:pt x="653" y="594"/>
                  </a:lnTo>
                  <a:lnTo>
                    <a:pt x="654" y="600"/>
                  </a:lnTo>
                  <a:lnTo>
                    <a:pt x="656" y="600"/>
                  </a:lnTo>
                  <a:lnTo>
                    <a:pt x="658" y="604"/>
                  </a:lnTo>
                  <a:lnTo>
                    <a:pt x="661" y="605"/>
                  </a:lnTo>
                  <a:lnTo>
                    <a:pt x="666" y="610"/>
                  </a:lnTo>
                  <a:lnTo>
                    <a:pt x="668" y="612"/>
                  </a:lnTo>
                  <a:lnTo>
                    <a:pt x="669" y="614"/>
                  </a:lnTo>
                  <a:lnTo>
                    <a:pt x="669" y="615"/>
                  </a:lnTo>
                  <a:lnTo>
                    <a:pt x="671" y="615"/>
                  </a:lnTo>
                  <a:lnTo>
                    <a:pt x="676" y="615"/>
                  </a:lnTo>
                  <a:lnTo>
                    <a:pt x="678" y="617"/>
                  </a:lnTo>
                  <a:lnTo>
                    <a:pt x="680" y="617"/>
                  </a:lnTo>
                  <a:lnTo>
                    <a:pt x="680" y="619"/>
                  </a:lnTo>
                  <a:lnTo>
                    <a:pt x="681" y="620"/>
                  </a:lnTo>
                  <a:lnTo>
                    <a:pt x="683" y="622"/>
                  </a:lnTo>
                  <a:lnTo>
                    <a:pt x="686" y="622"/>
                  </a:lnTo>
                  <a:lnTo>
                    <a:pt x="686" y="624"/>
                  </a:lnTo>
                  <a:lnTo>
                    <a:pt x="686" y="625"/>
                  </a:lnTo>
                  <a:lnTo>
                    <a:pt x="688" y="625"/>
                  </a:lnTo>
                  <a:lnTo>
                    <a:pt x="688" y="624"/>
                  </a:lnTo>
                  <a:lnTo>
                    <a:pt x="690" y="625"/>
                  </a:lnTo>
                  <a:lnTo>
                    <a:pt x="693" y="627"/>
                  </a:lnTo>
                  <a:lnTo>
                    <a:pt x="693" y="625"/>
                  </a:lnTo>
                  <a:lnTo>
                    <a:pt x="695" y="625"/>
                  </a:lnTo>
                  <a:lnTo>
                    <a:pt x="695" y="630"/>
                  </a:lnTo>
                  <a:lnTo>
                    <a:pt x="691" y="632"/>
                  </a:lnTo>
                  <a:lnTo>
                    <a:pt x="691" y="634"/>
                  </a:lnTo>
                  <a:lnTo>
                    <a:pt x="690" y="635"/>
                  </a:lnTo>
                  <a:lnTo>
                    <a:pt x="688" y="635"/>
                  </a:lnTo>
                  <a:lnTo>
                    <a:pt x="686" y="637"/>
                  </a:lnTo>
                  <a:lnTo>
                    <a:pt x="681" y="640"/>
                  </a:lnTo>
                  <a:lnTo>
                    <a:pt x="675" y="640"/>
                  </a:lnTo>
                  <a:lnTo>
                    <a:pt x="673" y="640"/>
                  </a:lnTo>
                  <a:lnTo>
                    <a:pt x="671" y="640"/>
                  </a:lnTo>
                  <a:lnTo>
                    <a:pt x="669" y="640"/>
                  </a:lnTo>
                  <a:lnTo>
                    <a:pt x="668" y="640"/>
                  </a:lnTo>
                  <a:lnTo>
                    <a:pt x="666" y="640"/>
                  </a:lnTo>
                  <a:lnTo>
                    <a:pt x="666" y="639"/>
                  </a:lnTo>
                  <a:lnTo>
                    <a:pt x="668" y="639"/>
                  </a:lnTo>
                  <a:lnTo>
                    <a:pt x="666" y="639"/>
                  </a:lnTo>
                  <a:lnTo>
                    <a:pt x="664" y="639"/>
                  </a:lnTo>
                  <a:lnTo>
                    <a:pt x="664" y="640"/>
                  </a:lnTo>
                  <a:lnTo>
                    <a:pt x="663" y="637"/>
                  </a:lnTo>
                  <a:lnTo>
                    <a:pt x="661" y="637"/>
                  </a:lnTo>
                  <a:lnTo>
                    <a:pt x="659" y="639"/>
                  </a:lnTo>
                  <a:lnTo>
                    <a:pt x="658" y="639"/>
                  </a:lnTo>
                  <a:lnTo>
                    <a:pt x="658" y="637"/>
                  </a:lnTo>
                  <a:lnTo>
                    <a:pt x="654" y="639"/>
                  </a:lnTo>
                  <a:lnTo>
                    <a:pt x="653" y="639"/>
                  </a:lnTo>
                  <a:lnTo>
                    <a:pt x="649" y="642"/>
                  </a:lnTo>
                  <a:lnTo>
                    <a:pt x="649" y="645"/>
                  </a:lnTo>
                  <a:lnTo>
                    <a:pt x="649" y="644"/>
                  </a:lnTo>
                  <a:lnTo>
                    <a:pt x="648" y="644"/>
                  </a:lnTo>
                  <a:lnTo>
                    <a:pt x="648" y="647"/>
                  </a:lnTo>
                  <a:lnTo>
                    <a:pt x="646" y="647"/>
                  </a:lnTo>
                  <a:lnTo>
                    <a:pt x="646" y="650"/>
                  </a:lnTo>
                  <a:lnTo>
                    <a:pt x="646" y="655"/>
                  </a:lnTo>
                  <a:lnTo>
                    <a:pt x="644" y="657"/>
                  </a:lnTo>
                  <a:lnTo>
                    <a:pt x="643" y="657"/>
                  </a:lnTo>
                  <a:lnTo>
                    <a:pt x="644" y="659"/>
                  </a:lnTo>
                  <a:lnTo>
                    <a:pt x="646" y="660"/>
                  </a:lnTo>
                  <a:lnTo>
                    <a:pt x="646" y="662"/>
                  </a:lnTo>
                  <a:lnTo>
                    <a:pt x="644" y="664"/>
                  </a:lnTo>
                  <a:lnTo>
                    <a:pt x="646" y="666"/>
                  </a:lnTo>
                  <a:lnTo>
                    <a:pt x="649" y="667"/>
                  </a:lnTo>
                  <a:lnTo>
                    <a:pt x="649" y="669"/>
                  </a:lnTo>
                  <a:lnTo>
                    <a:pt x="654" y="669"/>
                  </a:lnTo>
                  <a:lnTo>
                    <a:pt x="658" y="667"/>
                  </a:lnTo>
                  <a:lnTo>
                    <a:pt x="661" y="671"/>
                  </a:lnTo>
                  <a:lnTo>
                    <a:pt x="663" y="672"/>
                  </a:lnTo>
                  <a:lnTo>
                    <a:pt x="661" y="674"/>
                  </a:lnTo>
                  <a:lnTo>
                    <a:pt x="661" y="672"/>
                  </a:lnTo>
                  <a:lnTo>
                    <a:pt x="659" y="672"/>
                  </a:lnTo>
                  <a:lnTo>
                    <a:pt x="658" y="676"/>
                  </a:lnTo>
                  <a:lnTo>
                    <a:pt x="661" y="677"/>
                  </a:lnTo>
                  <a:lnTo>
                    <a:pt x="659" y="677"/>
                  </a:lnTo>
                  <a:lnTo>
                    <a:pt x="659" y="679"/>
                  </a:lnTo>
                  <a:lnTo>
                    <a:pt x="661" y="679"/>
                  </a:lnTo>
                  <a:lnTo>
                    <a:pt x="659" y="682"/>
                  </a:lnTo>
                  <a:lnTo>
                    <a:pt x="661" y="682"/>
                  </a:lnTo>
                  <a:lnTo>
                    <a:pt x="659" y="687"/>
                  </a:lnTo>
                  <a:lnTo>
                    <a:pt x="659" y="689"/>
                  </a:lnTo>
                  <a:lnTo>
                    <a:pt x="661" y="689"/>
                  </a:lnTo>
                  <a:lnTo>
                    <a:pt x="661" y="687"/>
                  </a:lnTo>
                  <a:lnTo>
                    <a:pt x="663" y="689"/>
                  </a:lnTo>
                  <a:lnTo>
                    <a:pt x="668" y="692"/>
                  </a:lnTo>
                  <a:lnTo>
                    <a:pt x="669" y="691"/>
                  </a:lnTo>
                  <a:lnTo>
                    <a:pt x="671" y="691"/>
                  </a:lnTo>
                  <a:lnTo>
                    <a:pt x="675" y="691"/>
                  </a:lnTo>
                  <a:lnTo>
                    <a:pt x="675" y="692"/>
                  </a:lnTo>
                  <a:lnTo>
                    <a:pt x="676" y="692"/>
                  </a:lnTo>
                  <a:lnTo>
                    <a:pt x="676" y="694"/>
                  </a:lnTo>
                  <a:lnTo>
                    <a:pt x="675" y="696"/>
                  </a:lnTo>
                  <a:lnTo>
                    <a:pt x="675" y="699"/>
                  </a:lnTo>
                  <a:lnTo>
                    <a:pt x="673" y="704"/>
                  </a:lnTo>
                  <a:lnTo>
                    <a:pt x="675" y="706"/>
                  </a:lnTo>
                  <a:lnTo>
                    <a:pt x="673" y="706"/>
                  </a:lnTo>
                  <a:lnTo>
                    <a:pt x="673" y="709"/>
                  </a:lnTo>
                  <a:lnTo>
                    <a:pt x="675" y="709"/>
                  </a:lnTo>
                  <a:lnTo>
                    <a:pt x="675" y="707"/>
                  </a:lnTo>
                  <a:lnTo>
                    <a:pt x="675" y="711"/>
                  </a:lnTo>
                  <a:lnTo>
                    <a:pt x="678" y="711"/>
                  </a:lnTo>
                  <a:lnTo>
                    <a:pt x="680" y="712"/>
                  </a:lnTo>
                  <a:lnTo>
                    <a:pt x="678" y="716"/>
                  </a:lnTo>
                  <a:lnTo>
                    <a:pt x="680" y="714"/>
                  </a:lnTo>
                  <a:lnTo>
                    <a:pt x="680" y="717"/>
                  </a:lnTo>
                  <a:lnTo>
                    <a:pt x="680" y="719"/>
                  </a:lnTo>
                  <a:lnTo>
                    <a:pt x="678" y="721"/>
                  </a:lnTo>
                  <a:lnTo>
                    <a:pt x="678" y="722"/>
                  </a:lnTo>
                  <a:lnTo>
                    <a:pt x="680" y="722"/>
                  </a:lnTo>
                  <a:lnTo>
                    <a:pt x="678" y="724"/>
                  </a:lnTo>
                  <a:lnTo>
                    <a:pt x="680" y="724"/>
                  </a:lnTo>
                  <a:lnTo>
                    <a:pt x="680" y="726"/>
                  </a:lnTo>
                  <a:lnTo>
                    <a:pt x="681" y="727"/>
                  </a:lnTo>
                  <a:lnTo>
                    <a:pt x="683" y="726"/>
                  </a:lnTo>
                  <a:lnTo>
                    <a:pt x="680" y="734"/>
                  </a:lnTo>
                  <a:lnTo>
                    <a:pt x="681" y="737"/>
                  </a:lnTo>
                  <a:lnTo>
                    <a:pt x="683" y="742"/>
                  </a:lnTo>
                  <a:lnTo>
                    <a:pt x="680" y="751"/>
                  </a:lnTo>
                  <a:lnTo>
                    <a:pt x="680" y="759"/>
                  </a:lnTo>
                  <a:lnTo>
                    <a:pt x="676" y="776"/>
                  </a:lnTo>
                  <a:lnTo>
                    <a:pt x="675" y="784"/>
                  </a:lnTo>
                  <a:lnTo>
                    <a:pt x="666" y="804"/>
                  </a:lnTo>
                  <a:lnTo>
                    <a:pt x="664" y="809"/>
                  </a:lnTo>
                  <a:lnTo>
                    <a:pt x="656" y="813"/>
                  </a:lnTo>
                  <a:lnTo>
                    <a:pt x="654" y="823"/>
                  </a:lnTo>
                  <a:lnTo>
                    <a:pt x="651" y="823"/>
                  </a:lnTo>
                  <a:lnTo>
                    <a:pt x="639" y="823"/>
                  </a:lnTo>
                  <a:lnTo>
                    <a:pt x="623" y="824"/>
                  </a:lnTo>
                  <a:lnTo>
                    <a:pt x="613" y="826"/>
                  </a:lnTo>
                  <a:lnTo>
                    <a:pt x="601" y="826"/>
                  </a:lnTo>
                  <a:lnTo>
                    <a:pt x="594" y="828"/>
                  </a:lnTo>
                  <a:lnTo>
                    <a:pt x="584" y="833"/>
                  </a:lnTo>
                  <a:lnTo>
                    <a:pt x="581" y="833"/>
                  </a:lnTo>
                  <a:lnTo>
                    <a:pt x="574" y="838"/>
                  </a:lnTo>
                  <a:lnTo>
                    <a:pt x="574" y="839"/>
                  </a:lnTo>
                  <a:lnTo>
                    <a:pt x="572" y="843"/>
                  </a:lnTo>
                  <a:lnTo>
                    <a:pt x="571" y="848"/>
                  </a:lnTo>
                  <a:lnTo>
                    <a:pt x="571" y="851"/>
                  </a:lnTo>
                  <a:lnTo>
                    <a:pt x="569" y="858"/>
                  </a:lnTo>
                  <a:lnTo>
                    <a:pt x="566" y="858"/>
                  </a:lnTo>
                  <a:lnTo>
                    <a:pt x="556" y="863"/>
                  </a:lnTo>
                  <a:lnTo>
                    <a:pt x="554" y="870"/>
                  </a:lnTo>
                  <a:lnTo>
                    <a:pt x="549" y="871"/>
                  </a:lnTo>
                  <a:lnTo>
                    <a:pt x="541" y="886"/>
                  </a:lnTo>
                  <a:lnTo>
                    <a:pt x="531" y="891"/>
                  </a:lnTo>
                  <a:lnTo>
                    <a:pt x="529" y="891"/>
                  </a:lnTo>
                  <a:lnTo>
                    <a:pt x="529" y="890"/>
                  </a:lnTo>
                  <a:lnTo>
                    <a:pt x="526" y="890"/>
                  </a:lnTo>
                  <a:lnTo>
                    <a:pt x="526" y="888"/>
                  </a:lnTo>
                  <a:lnTo>
                    <a:pt x="521" y="888"/>
                  </a:lnTo>
                  <a:lnTo>
                    <a:pt x="522" y="883"/>
                  </a:lnTo>
                  <a:lnTo>
                    <a:pt x="521" y="883"/>
                  </a:lnTo>
                  <a:lnTo>
                    <a:pt x="521" y="880"/>
                  </a:lnTo>
                  <a:lnTo>
                    <a:pt x="519" y="880"/>
                  </a:lnTo>
                  <a:lnTo>
                    <a:pt x="517" y="876"/>
                  </a:lnTo>
                  <a:lnTo>
                    <a:pt x="522" y="876"/>
                  </a:lnTo>
                  <a:lnTo>
                    <a:pt x="522" y="873"/>
                  </a:lnTo>
                  <a:lnTo>
                    <a:pt x="521" y="873"/>
                  </a:lnTo>
                  <a:lnTo>
                    <a:pt x="519" y="873"/>
                  </a:lnTo>
                  <a:lnTo>
                    <a:pt x="519" y="871"/>
                  </a:lnTo>
                  <a:lnTo>
                    <a:pt x="517" y="871"/>
                  </a:lnTo>
                  <a:lnTo>
                    <a:pt x="516" y="871"/>
                  </a:lnTo>
                  <a:lnTo>
                    <a:pt x="509" y="875"/>
                  </a:lnTo>
                  <a:lnTo>
                    <a:pt x="506" y="870"/>
                  </a:lnTo>
                  <a:lnTo>
                    <a:pt x="504" y="870"/>
                  </a:lnTo>
                  <a:lnTo>
                    <a:pt x="499" y="870"/>
                  </a:lnTo>
                  <a:lnTo>
                    <a:pt x="494" y="868"/>
                  </a:lnTo>
                  <a:lnTo>
                    <a:pt x="492" y="870"/>
                  </a:lnTo>
                  <a:lnTo>
                    <a:pt x="492" y="866"/>
                  </a:lnTo>
                  <a:lnTo>
                    <a:pt x="501" y="851"/>
                  </a:lnTo>
                  <a:lnTo>
                    <a:pt x="499" y="851"/>
                  </a:lnTo>
                  <a:lnTo>
                    <a:pt x="497" y="851"/>
                  </a:lnTo>
                  <a:lnTo>
                    <a:pt x="496" y="849"/>
                  </a:lnTo>
                  <a:lnTo>
                    <a:pt x="494" y="849"/>
                  </a:lnTo>
                  <a:lnTo>
                    <a:pt x="494" y="848"/>
                  </a:lnTo>
                  <a:lnTo>
                    <a:pt x="492" y="846"/>
                  </a:lnTo>
                  <a:lnTo>
                    <a:pt x="492" y="844"/>
                  </a:lnTo>
                  <a:lnTo>
                    <a:pt x="486" y="841"/>
                  </a:lnTo>
                  <a:lnTo>
                    <a:pt x="484" y="841"/>
                  </a:lnTo>
                  <a:lnTo>
                    <a:pt x="482" y="838"/>
                  </a:lnTo>
                  <a:lnTo>
                    <a:pt x="486" y="836"/>
                  </a:lnTo>
                  <a:lnTo>
                    <a:pt x="486" y="834"/>
                  </a:lnTo>
                  <a:lnTo>
                    <a:pt x="484" y="836"/>
                  </a:lnTo>
                  <a:lnTo>
                    <a:pt x="482" y="833"/>
                  </a:lnTo>
                  <a:lnTo>
                    <a:pt x="480" y="833"/>
                  </a:lnTo>
                  <a:lnTo>
                    <a:pt x="482" y="829"/>
                  </a:lnTo>
                  <a:lnTo>
                    <a:pt x="482" y="828"/>
                  </a:lnTo>
                  <a:lnTo>
                    <a:pt x="484" y="828"/>
                  </a:lnTo>
                  <a:lnTo>
                    <a:pt x="486" y="829"/>
                  </a:lnTo>
                  <a:lnTo>
                    <a:pt x="487" y="826"/>
                  </a:lnTo>
                  <a:lnTo>
                    <a:pt x="479" y="824"/>
                  </a:lnTo>
                  <a:lnTo>
                    <a:pt x="477" y="828"/>
                  </a:lnTo>
                  <a:lnTo>
                    <a:pt x="477" y="826"/>
                  </a:lnTo>
                  <a:lnTo>
                    <a:pt x="475" y="828"/>
                  </a:lnTo>
                  <a:lnTo>
                    <a:pt x="474" y="828"/>
                  </a:lnTo>
                  <a:lnTo>
                    <a:pt x="470" y="831"/>
                  </a:lnTo>
                  <a:lnTo>
                    <a:pt x="467" y="831"/>
                  </a:lnTo>
                  <a:lnTo>
                    <a:pt x="464" y="836"/>
                  </a:lnTo>
                  <a:lnTo>
                    <a:pt x="460" y="838"/>
                  </a:lnTo>
                  <a:lnTo>
                    <a:pt x="457" y="838"/>
                  </a:lnTo>
                  <a:lnTo>
                    <a:pt x="454" y="841"/>
                  </a:lnTo>
                  <a:lnTo>
                    <a:pt x="449" y="846"/>
                  </a:lnTo>
                  <a:lnTo>
                    <a:pt x="450" y="843"/>
                  </a:lnTo>
                  <a:lnTo>
                    <a:pt x="449" y="843"/>
                  </a:lnTo>
                  <a:lnTo>
                    <a:pt x="444" y="839"/>
                  </a:lnTo>
                  <a:lnTo>
                    <a:pt x="440" y="836"/>
                  </a:lnTo>
                  <a:lnTo>
                    <a:pt x="440" y="833"/>
                  </a:lnTo>
                  <a:lnTo>
                    <a:pt x="434" y="831"/>
                  </a:lnTo>
                  <a:lnTo>
                    <a:pt x="432" y="831"/>
                  </a:lnTo>
                  <a:lnTo>
                    <a:pt x="430" y="829"/>
                  </a:lnTo>
                  <a:lnTo>
                    <a:pt x="419" y="843"/>
                  </a:lnTo>
                  <a:lnTo>
                    <a:pt x="414" y="848"/>
                  </a:lnTo>
                  <a:lnTo>
                    <a:pt x="405" y="858"/>
                  </a:lnTo>
                  <a:lnTo>
                    <a:pt x="400" y="859"/>
                  </a:lnTo>
                  <a:lnTo>
                    <a:pt x="399" y="861"/>
                  </a:lnTo>
                  <a:lnTo>
                    <a:pt x="399" y="863"/>
                  </a:lnTo>
                  <a:lnTo>
                    <a:pt x="397" y="865"/>
                  </a:lnTo>
                  <a:lnTo>
                    <a:pt x="395" y="868"/>
                  </a:lnTo>
                  <a:lnTo>
                    <a:pt x="390" y="873"/>
                  </a:lnTo>
                  <a:lnTo>
                    <a:pt x="389" y="876"/>
                  </a:lnTo>
                  <a:lnTo>
                    <a:pt x="385" y="876"/>
                  </a:lnTo>
                  <a:lnTo>
                    <a:pt x="383" y="876"/>
                  </a:lnTo>
                  <a:lnTo>
                    <a:pt x="382" y="876"/>
                  </a:lnTo>
                  <a:lnTo>
                    <a:pt x="377" y="873"/>
                  </a:lnTo>
                  <a:lnTo>
                    <a:pt x="372" y="873"/>
                  </a:lnTo>
                  <a:lnTo>
                    <a:pt x="363" y="875"/>
                  </a:lnTo>
                  <a:lnTo>
                    <a:pt x="355" y="873"/>
                  </a:lnTo>
                  <a:lnTo>
                    <a:pt x="350" y="871"/>
                  </a:lnTo>
                  <a:lnTo>
                    <a:pt x="347" y="871"/>
                  </a:lnTo>
                  <a:lnTo>
                    <a:pt x="342" y="873"/>
                  </a:lnTo>
                  <a:lnTo>
                    <a:pt x="340" y="873"/>
                  </a:lnTo>
                  <a:lnTo>
                    <a:pt x="337" y="873"/>
                  </a:lnTo>
                  <a:lnTo>
                    <a:pt x="332" y="871"/>
                  </a:lnTo>
                  <a:lnTo>
                    <a:pt x="327" y="870"/>
                  </a:lnTo>
                  <a:lnTo>
                    <a:pt x="318" y="871"/>
                  </a:lnTo>
                  <a:lnTo>
                    <a:pt x="312" y="870"/>
                  </a:lnTo>
                  <a:lnTo>
                    <a:pt x="305" y="871"/>
                  </a:lnTo>
                  <a:lnTo>
                    <a:pt x="305" y="873"/>
                  </a:lnTo>
                  <a:lnTo>
                    <a:pt x="302" y="873"/>
                  </a:lnTo>
                  <a:lnTo>
                    <a:pt x="300" y="875"/>
                  </a:lnTo>
                  <a:lnTo>
                    <a:pt x="297" y="873"/>
                  </a:lnTo>
                  <a:lnTo>
                    <a:pt x="295" y="871"/>
                  </a:lnTo>
                  <a:lnTo>
                    <a:pt x="290" y="871"/>
                  </a:lnTo>
                  <a:lnTo>
                    <a:pt x="286" y="871"/>
                  </a:lnTo>
                  <a:lnTo>
                    <a:pt x="283" y="868"/>
                  </a:lnTo>
                  <a:lnTo>
                    <a:pt x="281" y="870"/>
                  </a:lnTo>
                  <a:lnTo>
                    <a:pt x="280" y="870"/>
                  </a:lnTo>
                  <a:lnTo>
                    <a:pt x="276" y="868"/>
                  </a:lnTo>
                  <a:lnTo>
                    <a:pt x="275" y="868"/>
                  </a:lnTo>
                  <a:lnTo>
                    <a:pt x="271" y="866"/>
                  </a:lnTo>
                  <a:lnTo>
                    <a:pt x="271" y="861"/>
                  </a:lnTo>
                  <a:lnTo>
                    <a:pt x="273" y="859"/>
                  </a:lnTo>
                  <a:lnTo>
                    <a:pt x="275" y="858"/>
                  </a:lnTo>
                  <a:lnTo>
                    <a:pt x="281" y="856"/>
                  </a:lnTo>
                  <a:lnTo>
                    <a:pt x="285" y="856"/>
                  </a:lnTo>
                  <a:lnTo>
                    <a:pt x="290" y="854"/>
                  </a:lnTo>
                  <a:lnTo>
                    <a:pt x="290" y="853"/>
                  </a:lnTo>
                  <a:lnTo>
                    <a:pt x="293" y="851"/>
                  </a:lnTo>
                  <a:lnTo>
                    <a:pt x="295" y="849"/>
                  </a:lnTo>
                  <a:lnTo>
                    <a:pt x="293" y="846"/>
                  </a:lnTo>
                  <a:lnTo>
                    <a:pt x="290" y="848"/>
                  </a:lnTo>
                  <a:lnTo>
                    <a:pt x="285" y="848"/>
                  </a:lnTo>
                  <a:lnTo>
                    <a:pt x="283" y="846"/>
                  </a:lnTo>
                  <a:lnTo>
                    <a:pt x="276" y="846"/>
                  </a:lnTo>
                  <a:lnTo>
                    <a:pt x="275" y="848"/>
                  </a:lnTo>
                  <a:lnTo>
                    <a:pt x="273" y="848"/>
                  </a:lnTo>
                  <a:lnTo>
                    <a:pt x="273" y="849"/>
                  </a:lnTo>
                  <a:lnTo>
                    <a:pt x="271" y="849"/>
                  </a:lnTo>
                  <a:lnTo>
                    <a:pt x="270" y="849"/>
                  </a:lnTo>
                  <a:lnTo>
                    <a:pt x="266" y="848"/>
                  </a:lnTo>
                  <a:lnTo>
                    <a:pt x="263" y="846"/>
                  </a:lnTo>
                  <a:lnTo>
                    <a:pt x="261" y="846"/>
                  </a:lnTo>
                  <a:lnTo>
                    <a:pt x="258" y="848"/>
                  </a:lnTo>
                  <a:lnTo>
                    <a:pt x="256" y="846"/>
                  </a:lnTo>
                  <a:lnTo>
                    <a:pt x="251" y="848"/>
                  </a:lnTo>
                  <a:lnTo>
                    <a:pt x="251" y="849"/>
                  </a:lnTo>
                  <a:lnTo>
                    <a:pt x="248" y="849"/>
                  </a:lnTo>
                  <a:lnTo>
                    <a:pt x="245" y="853"/>
                  </a:lnTo>
                  <a:lnTo>
                    <a:pt x="243" y="851"/>
                  </a:lnTo>
                  <a:lnTo>
                    <a:pt x="243" y="849"/>
                  </a:lnTo>
                  <a:lnTo>
                    <a:pt x="243" y="848"/>
                  </a:lnTo>
                  <a:lnTo>
                    <a:pt x="238" y="848"/>
                  </a:lnTo>
                  <a:lnTo>
                    <a:pt x="230" y="841"/>
                  </a:lnTo>
                  <a:lnTo>
                    <a:pt x="230" y="833"/>
                  </a:lnTo>
                  <a:lnTo>
                    <a:pt x="225" y="831"/>
                  </a:lnTo>
                  <a:lnTo>
                    <a:pt x="225" y="828"/>
                  </a:lnTo>
                  <a:lnTo>
                    <a:pt x="221" y="828"/>
                  </a:lnTo>
                  <a:lnTo>
                    <a:pt x="221" y="829"/>
                  </a:lnTo>
                  <a:lnTo>
                    <a:pt x="218" y="829"/>
                  </a:lnTo>
                  <a:lnTo>
                    <a:pt x="216" y="831"/>
                  </a:lnTo>
                  <a:lnTo>
                    <a:pt x="216" y="829"/>
                  </a:lnTo>
                  <a:lnTo>
                    <a:pt x="218" y="818"/>
                  </a:lnTo>
                  <a:lnTo>
                    <a:pt x="228" y="819"/>
                  </a:lnTo>
                  <a:lnTo>
                    <a:pt x="230" y="814"/>
                  </a:lnTo>
                  <a:lnTo>
                    <a:pt x="231" y="813"/>
                  </a:lnTo>
                  <a:lnTo>
                    <a:pt x="231" y="809"/>
                  </a:lnTo>
                  <a:lnTo>
                    <a:pt x="230" y="808"/>
                  </a:lnTo>
                  <a:lnTo>
                    <a:pt x="230" y="806"/>
                  </a:lnTo>
                  <a:lnTo>
                    <a:pt x="231" y="806"/>
                  </a:lnTo>
                  <a:lnTo>
                    <a:pt x="228" y="804"/>
                  </a:lnTo>
                  <a:lnTo>
                    <a:pt x="228" y="801"/>
                  </a:lnTo>
                  <a:lnTo>
                    <a:pt x="233" y="799"/>
                  </a:lnTo>
                  <a:lnTo>
                    <a:pt x="233" y="803"/>
                  </a:lnTo>
                  <a:lnTo>
                    <a:pt x="236" y="803"/>
                  </a:lnTo>
                  <a:lnTo>
                    <a:pt x="245" y="804"/>
                  </a:lnTo>
                  <a:lnTo>
                    <a:pt x="246" y="804"/>
                  </a:lnTo>
                  <a:lnTo>
                    <a:pt x="248" y="804"/>
                  </a:lnTo>
                  <a:lnTo>
                    <a:pt x="250" y="804"/>
                  </a:lnTo>
                  <a:lnTo>
                    <a:pt x="253" y="804"/>
                  </a:lnTo>
                  <a:lnTo>
                    <a:pt x="255" y="806"/>
                  </a:lnTo>
                  <a:lnTo>
                    <a:pt x="256" y="803"/>
                  </a:lnTo>
                  <a:lnTo>
                    <a:pt x="256" y="801"/>
                  </a:lnTo>
                  <a:lnTo>
                    <a:pt x="258" y="803"/>
                  </a:lnTo>
                  <a:lnTo>
                    <a:pt x="260" y="799"/>
                  </a:lnTo>
                  <a:lnTo>
                    <a:pt x="260" y="798"/>
                  </a:lnTo>
                  <a:lnTo>
                    <a:pt x="261" y="798"/>
                  </a:lnTo>
                  <a:lnTo>
                    <a:pt x="263" y="798"/>
                  </a:lnTo>
                  <a:lnTo>
                    <a:pt x="266" y="794"/>
                  </a:lnTo>
                  <a:lnTo>
                    <a:pt x="266" y="793"/>
                  </a:lnTo>
                  <a:lnTo>
                    <a:pt x="255" y="796"/>
                  </a:lnTo>
                  <a:lnTo>
                    <a:pt x="250" y="793"/>
                  </a:lnTo>
                  <a:lnTo>
                    <a:pt x="253" y="793"/>
                  </a:lnTo>
                  <a:lnTo>
                    <a:pt x="258" y="789"/>
                  </a:lnTo>
                  <a:lnTo>
                    <a:pt x="261" y="788"/>
                  </a:lnTo>
                  <a:lnTo>
                    <a:pt x="263" y="788"/>
                  </a:lnTo>
                  <a:lnTo>
                    <a:pt x="263" y="786"/>
                  </a:lnTo>
                  <a:lnTo>
                    <a:pt x="261" y="783"/>
                  </a:lnTo>
                  <a:lnTo>
                    <a:pt x="261" y="781"/>
                  </a:lnTo>
                  <a:lnTo>
                    <a:pt x="255" y="784"/>
                  </a:lnTo>
                  <a:lnTo>
                    <a:pt x="251" y="783"/>
                  </a:lnTo>
                  <a:lnTo>
                    <a:pt x="248" y="781"/>
                  </a:lnTo>
                  <a:lnTo>
                    <a:pt x="253" y="778"/>
                  </a:lnTo>
                  <a:lnTo>
                    <a:pt x="250" y="776"/>
                  </a:lnTo>
                  <a:lnTo>
                    <a:pt x="251" y="776"/>
                  </a:lnTo>
                  <a:lnTo>
                    <a:pt x="250" y="774"/>
                  </a:lnTo>
                  <a:lnTo>
                    <a:pt x="251" y="771"/>
                  </a:lnTo>
                  <a:lnTo>
                    <a:pt x="248" y="771"/>
                  </a:lnTo>
                  <a:lnTo>
                    <a:pt x="246" y="769"/>
                  </a:lnTo>
                  <a:lnTo>
                    <a:pt x="246" y="768"/>
                  </a:lnTo>
                  <a:lnTo>
                    <a:pt x="248" y="768"/>
                  </a:lnTo>
                  <a:lnTo>
                    <a:pt x="250" y="768"/>
                  </a:lnTo>
                  <a:lnTo>
                    <a:pt x="248" y="766"/>
                  </a:lnTo>
                  <a:lnTo>
                    <a:pt x="248" y="764"/>
                  </a:lnTo>
                  <a:lnTo>
                    <a:pt x="253" y="764"/>
                  </a:lnTo>
                  <a:lnTo>
                    <a:pt x="253" y="763"/>
                  </a:lnTo>
                  <a:lnTo>
                    <a:pt x="253" y="754"/>
                  </a:lnTo>
                  <a:lnTo>
                    <a:pt x="251" y="752"/>
                  </a:lnTo>
                  <a:lnTo>
                    <a:pt x="250" y="751"/>
                  </a:lnTo>
                  <a:lnTo>
                    <a:pt x="248" y="751"/>
                  </a:lnTo>
                  <a:lnTo>
                    <a:pt x="246" y="751"/>
                  </a:lnTo>
                  <a:lnTo>
                    <a:pt x="245" y="749"/>
                  </a:lnTo>
                  <a:lnTo>
                    <a:pt x="240" y="749"/>
                  </a:lnTo>
                  <a:lnTo>
                    <a:pt x="240" y="751"/>
                  </a:lnTo>
                  <a:lnTo>
                    <a:pt x="235" y="747"/>
                  </a:lnTo>
                  <a:lnTo>
                    <a:pt x="233" y="746"/>
                  </a:lnTo>
                  <a:lnTo>
                    <a:pt x="230" y="747"/>
                  </a:lnTo>
                  <a:lnTo>
                    <a:pt x="223" y="749"/>
                  </a:lnTo>
                  <a:lnTo>
                    <a:pt x="221" y="751"/>
                  </a:lnTo>
                  <a:lnTo>
                    <a:pt x="218" y="747"/>
                  </a:lnTo>
                  <a:lnTo>
                    <a:pt x="215" y="744"/>
                  </a:lnTo>
                  <a:lnTo>
                    <a:pt x="211" y="742"/>
                  </a:lnTo>
                  <a:lnTo>
                    <a:pt x="210" y="741"/>
                  </a:lnTo>
                  <a:lnTo>
                    <a:pt x="205" y="737"/>
                  </a:lnTo>
                  <a:lnTo>
                    <a:pt x="203" y="737"/>
                  </a:lnTo>
                  <a:lnTo>
                    <a:pt x="201" y="737"/>
                  </a:lnTo>
                  <a:lnTo>
                    <a:pt x="201" y="736"/>
                  </a:lnTo>
                  <a:lnTo>
                    <a:pt x="200" y="737"/>
                  </a:lnTo>
                  <a:lnTo>
                    <a:pt x="200" y="736"/>
                  </a:lnTo>
                  <a:lnTo>
                    <a:pt x="196" y="736"/>
                  </a:lnTo>
                  <a:lnTo>
                    <a:pt x="194" y="734"/>
                  </a:lnTo>
                  <a:lnTo>
                    <a:pt x="189" y="734"/>
                  </a:lnTo>
                  <a:lnTo>
                    <a:pt x="188" y="734"/>
                  </a:lnTo>
                  <a:lnTo>
                    <a:pt x="184" y="734"/>
                  </a:lnTo>
                  <a:lnTo>
                    <a:pt x="184" y="732"/>
                  </a:lnTo>
                  <a:lnTo>
                    <a:pt x="181" y="732"/>
                  </a:lnTo>
                  <a:lnTo>
                    <a:pt x="179" y="732"/>
                  </a:lnTo>
                  <a:lnTo>
                    <a:pt x="178" y="732"/>
                  </a:lnTo>
                  <a:lnTo>
                    <a:pt x="176" y="734"/>
                  </a:lnTo>
                  <a:lnTo>
                    <a:pt x="174" y="732"/>
                  </a:lnTo>
                  <a:lnTo>
                    <a:pt x="173" y="732"/>
                  </a:lnTo>
                  <a:lnTo>
                    <a:pt x="173" y="731"/>
                  </a:lnTo>
                  <a:lnTo>
                    <a:pt x="173" y="727"/>
                  </a:lnTo>
                  <a:lnTo>
                    <a:pt x="169" y="722"/>
                  </a:lnTo>
                  <a:lnTo>
                    <a:pt x="169" y="719"/>
                  </a:lnTo>
                  <a:lnTo>
                    <a:pt x="166" y="716"/>
                  </a:lnTo>
                  <a:lnTo>
                    <a:pt x="163" y="716"/>
                  </a:lnTo>
                  <a:lnTo>
                    <a:pt x="161" y="714"/>
                  </a:lnTo>
                  <a:lnTo>
                    <a:pt x="158" y="712"/>
                  </a:lnTo>
                  <a:lnTo>
                    <a:pt x="156" y="714"/>
                  </a:lnTo>
                  <a:lnTo>
                    <a:pt x="154" y="712"/>
                  </a:lnTo>
                  <a:lnTo>
                    <a:pt x="151" y="712"/>
                  </a:lnTo>
                  <a:lnTo>
                    <a:pt x="144" y="712"/>
                  </a:lnTo>
                  <a:lnTo>
                    <a:pt x="146" y="711"/>
                  </a:lnTo>
                  <a:lnTo>
                    <a:pt x="146" y="709"/>
                  </a:lnTo>
                  <a:lnTo>
                    <a:pt x="148" y="707"/>
                  </a:lnTo>
                  <a:lnTo>
                    <a:pt x="149" y="706"/>
                  </a:lnTo>
                  <a:lnTo>
                    <a:pt x="151" y="704"/>
                  </a:lnTo>
                  <a:lnTo>
                    <a:pt x="153" y="701"/>
                  </a:lnTo>
                  <a:lnTo>
                    <a:pt x="154" y="699"/>
                  </a:lnTo>
                  <a:lnTo>
                    <a:pt x="153" y="697"/>
                  </a:lnTo>
                  <a:lnTo>
                    <a:pt x="153" y="694"/>
                  </a:lnTo>
                  <a:lnTo>
                    <a:pt x="159" y="677"/>
                  </a:lnTo>
                  <a:lnTo>
                    <a:pt x="161" y="676"/>
                  </a:lnTo>
                  <a:lnTo>
                    <a:pt x="161" y="677"/>
                  </a:lnTo>
                  <a:lnTo>
                    <a:pt x="161" y="676"/>
                  </a:lnTo>
                  <a:lnTo>
                    <a:pt x="161" y="674"/>
                  </a:lnTo>
                  <a:lnTo>
                    <a:pt x="159" y="674"/>
                  </a:lnTo>
                  <a:lnTo>
                    <a:pt x="159" y="672"/>
                  </a:lnTo>
                  <a:lnTo>
                    <a:pt x="156" y="671"/>
                  </a:lnTo>
                  <a:lnTo>
                    <a:pt x="154" y="671"/>
                  </a:lnTo>
                  <a:lnTo>
                    <a:pt x="148" y="667"/>
                  </a:lnTo>
                  <a:lnTo>
                    <a:pt x="148" y="666"/>
                  </a:lnTo>
                  <a:lnTo>
                    <a:pt x="149" y="660"/>
                  </a:lnTo>
                  <a:lnTo>
                    <a:pt x="149" y="657"/>
                  </a:lnTo>
                  <a:lnTo>
                    <a:pt x="141" y="654"/>
                  </a:lnTo>
                  <a:lnTo>
                    <a:pt x="133" y="649"/>
                  </a:lnTo>
                  <a:lnTo>
                    <a:pt x="123" y="647"/>
                  </a:lnTo>
                  <a:lnTo>
                    <a:pt x="121" y="650"/>
                  </a:lnTo>
                  <a:lnTo>
                    <a:pt x="118" y="649"/>
                  </a:lnTo>
                  <a:lnTo>
                    <a:pt x="116" y="652"/>
                  </a:lnTo>
                  <a:lnTo>
                    <a:pt x="111" y="655"/>
                  </a:lnTo>
                  <a:lnTo>
                    <a:pt x="109" y="657"/>
                  </a:lnTo>
                  <a:lnTo>
                    <a:pt x="109" y="659"/>
                  </a:lnTo>
                  <a:lnTo>
                    <a:pt x="106" y="660"/>
                  </a:lnTo>
                  <a:lnTo>
                    <a:pt x="104" y="662"/>
                  </a:lnTo>
                  <a:lnTo>
                    <a:pt x="103" y="662"/>
                  </a:lnTo>
                  <a:lnTo>
                    <a:pt x="101" y="660"/>
                  </a:lnTo>
                  <a:lnTo>
                    <a:pt x="97" y="660"/>
                  </a:lnTo>
                  <a:lnTo>
                    <a:pt x="92" y="666"/>
                  </a:lnTo>
                  <a:lnTo>
                    <a:pt x="92" y="667"/>
                  </a:lnTo>
                  <a:lnTo>
                    <a:pt x="91" y="667"/>
                  </a:lnTo>
                  <a:lnTo>
                    <a:pt x="84" y="667"/>
                  </a:lnTo>
                  <a:lnTo>
                    <a:pt x="81" y="666"/>
                  </a:lnTo>
                  <a:lnTo>
                    <a:pt x="77" y="664"/>
                  </a:lnTo>
                  <a:lnTo>
                    <a:pt x="72" y="666"/>
                  </a:lnTo>
                  <a:lnTo>
                    <a:pt x="71" y="664"/>
                  </a:lnTo>
                  <a:lnTo>
                    <a:pt x="71" y="662"/>
                  </a:lnTo>
                  <a:lnTo>
                    <a:pt x="72" y="660"/>
                  </a:lnTo>
                  <a:lnTo>
                    <a:pt x="72" y="659"/>
                  </a:lnTo>
                  <a:lnTo>
                    <a:pt x="71" y="655"/>
                  </a:lnTo>
                  <a:lnTo>
                    <a:pt x="67" y="654"/>
                  </a:lnTo>
                  <a:lnTo>
                    <a:pt x="69" y="652"/>
                  </a:lnTo>
                  <a:lnTo>
                    <a:pt x="69" y="649"/>
                  </a:lnTo>
                  <a:lnTo>
                    <a:pt x="67" y="645"/>
                  </a:lnTo>
                  <a:lnTo>
                    <a:pt x="64" y="642"/>
                  </a:lnTo>
                  <a:lnTo>
                    <a:pt x="62" y="639"/>
                  </a:lnTo>
                  <a:lnTo>
                    <a:pt x="62" y="637"/>
                  </a:lnTo>
                  <a:lnTo>
                    <a:pt x="62" y="632"/>
                  </a:lnTo>
                  <a:lnTo>
                    <a:pt x="62" y="629"/>
                  </a:lnTo>
                  <a:lnTo>
                    <a:pt x="62" y="625"/>
                  </a:lnTo>
                  <a:lnTo>
                    <a:pt x="59" y="620"/>
                  </a:lnTo>
                  <a:lnTo>
                    <a:pt x="59" y="617"/>
                  </a:lnTo>
                  <a:lnTo>
                    <a:pt x="57" y="604"/>
                  </a:lnTo>
                  <a:lnTo>
                    <a:pt x="54" y="599"/>
                  </a:lnTo>
                  <a:lnTo>
                    <a:pt x="54" y="595"/>
                  </a:lnTo>
                  <a:lnTo>
                    <a:pt x="54" y="594"/>
                  </a:lnTo>
                  <a:lnTo>
                    <a:pt x="52" y="590"/>
                  </a:lnTo>
                  <a:lnTo>
                    <a:pt x="56" y="584"/>
                  </a:lnTo>
                  <a:lnTo>
                    <a:pt x="56" y="579"/>
                  </a:lnTo>
                  <a:lnTo>
                    <a:pt x="56" y="577"/>
                  </a:lnTo>
                  <a:lnTo>
                    <a:pt x="56" y="574"/>
                  </a:lnTo>
                  <a:lnTo>
                    <a:pt x="56" y="572"/>
                  </a:lnTo>
                  <a:lnTo>
                    <a:pt x="56" y="565"/>
                  </a:lnTo>
                  <a:lnTo>
                    <a:pt x="54" y="564"/>
                  </a:lnTo>
                  <a:lnTo>
                    <a:pt x="51" y="560"/>
                  </a:lnTo>
                  <a:lnTo>
                    <a:pt x="51" y="558"/>
                  </a:lnTo>
                  <a:lnTo>
                    <a:pt x="52" y="555"/>
                  </a:lnTo>
                  <a:lnTo>
                    <a:pt x="56" y="552"/>
                  </a:lnTo>
                  <a:lnTo>
                    <a:pt x="57" y="550"/>
                  </a:lnTo>
                  <a:lnTo>
                    <a:pt x="57" y="545"/>
                  </a:lnTo>
                  <a:lnTo>
                    <a:pt x="56" y="542"/>
                  </a:lnTo>
                  <a:lnTo>
                    <a:pt x="52" y="538"/>
                  </a:lnTo>
                  <a:lnTo>
                    <a:pt x="49" y="535"/>
                  </a:lnTo>
                  <a:lnTo>
                    <a:pt x="49" y="532"/>
                  </a:lnTo>
                  <a:lnTo>
                    <a:pt x="51" y="528"/>
                  </a:lnTo>
                  <a:lnTo>
                    <a:pt x="49" y="527"/>
                  </a:lnTo>
                  <a:lnTo>
                    <a:pt x="49" y="523"/>
                  </a:lnTo>
                  <a:lnTo>
                    <a:pt x="49" y="520"/>
                  </a:lnTo>
                  <a:lnTo>
                    <a:pt x="49" y="515"/>
                  </a:lnTo>
                  <a:lnTo>
                    <a:pt x="49" y="512"/>
                  </a:lnTo>
                  <a:lnTo>
                    <a:pt x="51" y="512"/>
                  </a:lnTo>
                  <a:lnTo>
                    <a:pt x="52" y="508"/>
                  </a:lnTo>
                  <a:lnTo>
                    <a:pt x="52" y="507"/>
                  </a:lnTo>
                  <a:lnTo>
                    <a:pt x="52" y="505"/>
                  </a:lnTo>
                  <a:lnTo>
                    <a:pt x="52" y="503"/>
                  </a:lnTo>
                  <a:lnTo>
                    <a:pt x="56" y="503"/>
                  </a:lnTo>
                  <a:lnTo>
                    <a:pt x="56" y="500"/>
                  </a:lnTo>
                  <a:lnTo>
                    <a:pt x="54" y="497"/>
                  </a:lnTo>
                  <a:lnTo>
                    <a:pt x="52" y="497"/>
                  </a:lnTo>
                  <a:lnTo>
                    <a:pt x="52" y="493"/>
                  </a:lnTo>
                  <a:lnTo>
                    <a:pt x="49" y="493"/>
                  </a:lnTo>
                  <a:lnTo>
                    <a:pt x="49" y="492"/>
                  </a:lnTo>
                  <a:lnTo>
                    <a:pt x="49" y="490"/>
                  </a:lnTo>
                  <a:lnTo>
                    <a:pt x="47" y="490"/>
                  </a:lnTo>
                  <a:lnTo>
                    <a:pt x="47" y="485"/>
                  </a:lnTo>
                  <a:lnTo>
                    <a:pt x="47" y="482"/>
                  </a:lnTo>
                  <a:lnTo>
                    <a:pt x="51" y="477"/>
                  </a:lnTo>
                  <a:lnTo>
                    <a:pt x="51" y="473"/>
                  </a:lnTo>
                  <a:lnTo>
                    <a:pt x="52" y="473"/>
                  </a:lnTo>
                  <a:lnTo>
                    <a:pt x="54" y="472"/>
                  </a:lnTo>
                  <a:lnTo>
                    <a:pt x="56" y="467"/>
                  </a:lnTo>
                  <a:lnTo>
                    <a:pt x="52" y="463"/>
                  </a:lnTo>
                  <a:lnTo>
                    <a:pt x="52" y="458"/>
                  </a:lnTo>
                  <a:lnTo>
                    <a:pt x="54" y="455"/>
                  </a:lnTo>
                  <a:lnTo>
                    <a:pt x="56" y="453"/>
                  </a:lnTo>
                  <a:lnTo>
                    <a:pt x="57" y="451"/>
                  </a:lnTo>
                  <a:lnTo>
                    <a:pt x="57" y="450"/>
                  </a:lnTo>
                  <a:lnTo>
                    <a:pt x="57" y="446"/>
                  </a:lnTo>
                  <a:lnTo>
                    <a:pt x="61" y="445"/>
                  </a:lnTo>
                  <a:lnTo>
                    <a:pt x="62" y="441"/>
                  </a:lnTo>
                  <a:lnTo>
                    <a:pt x="61" y="440"/>
                  </a:lnTo>
                  <a:lnTo>
                    <a:pt x="59" y="441"/>
                  </a:lnTo>
                  <a:lnTo>
                    <a:pt x="54" y="441"/>
                  </a:lnTo>
                  <a:lnTo>
                    <a:pt x="51" y="441"/>
                  </a:lnTo>
                  <a:lnTo>
                    <a:pt x="49" y="440"/>
                  </a:lnTo>
                  <a:lnTo>
                    <a:pt x="52" y="438"/>
                  </a:lnTo>
                  <a:lnTo>
                    <a:pt x="52" y="436"/>
                  </a:lnTo>
                  <a:lnTo>
                    <a:pt x="54" y="436"/>
                  </a:lnTo>
                  <a:lnTo>
                    <a:pt x="57" y="436"/>
                  </a:lnTo>
                  <a:lnTo>
                    <a:pt x="57" y="431"/>
                  </a:lnTo>
                  <a:lnTo>
                    <a:pt x="59" y="426"/>
                  </a:lnTo>
                  <a:lnTo>
                    <a:pt x="57" y="425"/>
                  </a:lnTo>
                  <a:lnTo>
                    <a:pt x="59" y="425"/>
                  </a:lnTo>
                  <a:lnTo>
                    <a:pt x="61" y="423"/>
                  </a:lnTo>
                  <a:lnTo>
                    <a:pt x="57" y="421"/>
                  </a:lnTo>
                  <a:lnTo>
                    <a:pt x="57" y="420"/>
                  </a:lnTo>
                  <a:lnTo>
                    <a:pt x="64" y="415"/>
                  </a:lnTo>
                  <a:lnTo>
                    <a:pt x="66" y="415"/>
                  </a:lnTo>
                  <a:lnTo>
                    <a:pt x="64" y="410"/>
                  </a:lnTo>
                  <a:lnTo>
                    <a:pt x="62" y="406"/>
                  </a:lnTo>
                  <a:lnTo>
                    <a:pt x="61" y="403"/>
                  </a:lnTo>
                  <a:lnTo>
                    <a:pt x="59" y="401"/>
                  </a:lnTo>
                  <a:lnTo>
                    <a:pt x="57" y="405"/>
                  </a:lnTo>
                  <a:lnTo>
                    <a:pt x="57" y="403"/>
                  </a:lnTo>
                  <a:lnTo>
                    <a:pt x="54" y="403"/>
                  </a:lnTo>
                  <a:lnTo>
                    <a:pt x="52" y="405"/>
                  </a:lnTo>
                  <a:lnTo>
                    <a:pt x="49" y="400"/>
                  </a:lnTo>
                  <a:lnTo>
                    <a:pt x="47" y="395"/>
                  </a:lnTo>
                  <a:lnTo>
                    <a:pt x="46" y="395"/>
                  </a:lnTo>
                  <a:lnTo>
                    <a:pt x="46" y="396"/>
                  </a:lnTo>
                  <a:lnTo>
                    <a:pt x="42" y="398"/>
                  </a:lnTo>
                  <a:lnTo>
                    <a:pt x="39" y="393"/>
                  </a:lnTo>
                  <a:lnTo>
                    <a:pt x="41" y="393"/>
                  </a:lnTo>
                  <a:lnTo>
                    <a:pt x="41" y="391"/>
                  </a:lnTo>
                  <a:lnTo>
                    <a:pt x="41" y="388"/>
                  </a:lnTo>
                  <a:lnTo>
                    <a:pt x="46" y="388"/>
                  </a:lnTo>
                  <a:lnTo>
                    <a:pt x="46" y="386"/>
                  </a:lnTo>
                  <a:lnTo>
                    <a:pt x="47" y="385"/>
                  </a:lnTo>
                  <a:lnTo>
                    <a:pt x="49" y="385"/>
                  </a:lnTo>
                  <a:lnTo>
                    <a:pt x="51" y="381"/>
                  </a:lnTo>
                  <a:lnTo>
                    <a:pt x="54" y="381"/>
                  </a:lnTo>
                  <a:lnTo>
                    <a:pt x="59" y="383"/>
                  </a:lnTo>
                  <a:lnTo>
                    <a:pt x="57" y="383"/>
                  </a:lnTo>
                  <a:lnTo>
                    <a:pt x="59" y="383"/>
                  </a:lnTo>
                  <a:lnTo>
                    <a:pt x="61" y="385"/>
                  </a:lnTo>
                  <a:lnTo>
                    <a:pt x="59" y="386"/>
                  </a:lnTo>
                  <a:lnTo>
                    <a:pt x="61" y="386"/>
                  </a:lnTo>
                  <a:lnTo>
                    <a:pt x="61" y="385"/>
                  </a:lnTo>
                  <a:lnTo>
                    <a:pt x="64" y="380"/>
                  </a:lnTo>
                  <a:lnTo>
                    <a:pt x="64" y="378"/>
                  </a:lnTo>
                  <a:lnTo>
                    <a:pt x="66" y="375"/>
                  </a:lnTo>
                  <a:lnTo>
                    <a:pt x="66" y="373"/>
                  </a:lnTo>
                  <a:lnTo>
                    <a:pt x="66" y="371"/>
                  </a:lnTo>
                  <a:lnTo>
                    <a:pt x="67" y="368"/>
                  </a:lnTo>
                  <a:lnTo>
                    <a:pt x="71" y="363"/>
                  </a:lnTo>
                  <a:lnTo>
                    <a:pt x="71" y="361"/>
                  </a:lnTo>
                  <a:lnTo>
                    <a:pt x="67" y="360"/>
                  </a:lnTo>
                  <a:lnTo>
                    <a:pt x="64" y="356"/>
                  </a:lnTo>
                  <a:lnTo>
                    <a:pt x="64" y="351"/>
                  </a:lnTo>
                  <a:lnTo>
                    <a:pt x="64" y="348"/>
                  </a:lnTo>
                  <a:lnTo>
                    <a:pt x="64" y="343"/>
                  </a:lnTo>
                  <a:lnTo>
                    <a:pt x="59" y="333"/>
                  </a:lnTo>
                  <a:lnTo>
                    <a:pt x="59" y="331"/>
                  </a:lnTo>
                  <a:lnTo>
                    <a:pt x="59" y="329"/>
                  </a:lnTo>
                  <a:lnTo>
                    <a:pt x="59" y="326"/>
                  </a:lnTo>
                  <a:lnTo>
                    <a:pt x="56" y="321"/>
                  </a:lnTo>
                  <a:lnTo>
                    <a:pt x="52" y="319"/>
                  </a:lnTo>
                  <a:lnTo>
                    <a:pt x="47" y="319"/>
                  </a:lnTo>
                  <a:lnTo>
                    <a:pt x="46" y="319"/>
                  </a:lnTo>
                  <a:lnTo>
                    <a:pt x="39" y="323"/>
                  </a:lnTo>
                  <a:lnTo>
                    <a:pt x="37" y="323"/>
                  </a:lnTo>
                  <a:lnTo>
                    <a:pt x="22" y="319"/>
                  </a:lnTo>
                  <a:lnTo>
                    <a:pt x="14" y="314"/>
                  </a:lnTo>
                  <a:lnTo>
                    <a:pt x="11" y="309"/>
                  </a:lnTo>
                  <a:lnTo>
                    <a:pt x="9" y="303"/>
                  </a:lnTo>
                  <a:lnTo>
                    <a:pt x="6" y="301"/>
                  </a:lnTo>
                  <a:lnTo>
                    <a:pt x="0" y="298"/>
                  </a:lnTo>
                  <a:lnTo>
                    <a:pt x="2" y="294"/>
                  </a:lnTo>
                  <a:lnTo>
                    <a:pt x="6" y="294"/>
                  </a:lnTo>
                  <a:lnTo>
                    <a:pt x="7" y="286"/>
                  </a:lnTo>
                  <a:lnTo>
                    <a:pt x="6" y="284"/>
                  </a:lnTo>
                  <a:lnTo>
                    <a:pt x="6" y="283"/>
                  </a:lnTo>
                  <a:lnTo>
                    <a:pt x="6" y="281"/>
                  </a:lnTo>
                  <a:lnTo>
                    <a:pt x="7" y="279"/>
                  </a:lnTo>
                  <a:lnTo>
                    <a:pt x="9" y="279"/>
                  </a:lnTo>
                  <a:lnTo>
                    <a:pt x="11" y="279"/>
                  </a:lnTo>
                  <a:lnTo>
                    <a:pt x="11" y="281"/>
                  </a:lnTo>
                  <a:lnTo>
                    <a:pt x="16" y="284"/>
                  </a:lnTo>
                  <a:lnTo>
                    <a:pt x="22" y="286"/>
                  </a:lnTo>
                  <a:lnTo>
                    <a:pt x="26" y="288"/>
                  </a:lnTo>
                  <a:lnTo>
                    <a:pt x="27" y="291"/>
                  </a:lnTo>
                  <a:lnTo>
                    <a:pt x="29" y="289"/>
                  </a:lnTo>
                  <a:lnTo>
                    <a:pt x="31" y="298"/>
                  </a:lnTo>
                  <a:lnTo>
                    <a:pt x="37" y="299"/>
                  </a:lnTo>
                  <a:lnTo>
                    <a:pt x="37" y="294"/>
                  </a:lnTo>
                  <a:lnTo>
                    <a:pt x="41" y="293"/>
                  </a:lnTo>
                  <a:lnTo>
                    <a:pt x="39" y="289"/>
                  </a:lnTo>
                  <a:lnTo>
                    <a:pt x="39" y="288"/>
                  </a:lnTo>
                  <a:lnTo>
                    <a:pt x="44" y="288"/>
                  </a:lnTo>
                  <a:lnTo>
                    <a:pt x="42" y="284"/>
                  </a:lnTo>
                  <a:lnTo>
                    <a:pt x="44" y="284"/>
                  </a:lnTo>
                  <a:lnTo>
                    <a:pt x="44" y="286"/>
                  </a:lnTo>
                  <a:lnTo>
                    <a:pt x="46" y="286"/>
                  </a:lnTo>
                  <a:lnTo>
                    <a:pt x="47" y="284"/>
                  </a:lnTo>
                  <a:lnTo>
                    <a:pt x="47" y="283"/>
                  </a:lnTo>
                  <a:lnTo>
                    <a:pt x="51" y="284"/>
                  </a:lnTo>
                  <a:lnTo>
                    <a:pt x="59" y="284"/>
                  </a:lnTo>
                  <a:lnTo>
                    <a:pt x="59" y="283"/>
                  </a:lnTo>
                  <a:lnTo>
                    <a:pt x="61" y="283"/>
                  </a:lnTo>
                  <a:lnTo>
                    <a:pt x="61" y="279"/>
                  </a:lnTo>
                  <a:lnTo>
                    <a:pt x="62" y="279"/>
                  </a:lnTo>
                  <a:lnTo>
                    <a:pt x="61" y="276"/>
                  </a:lnTo>
                  <a:lnTo>
                    <a:pt x="62" y="276"/>
                  </a:lnTo>
                  <a:lnTo>
                    <a:pt x="62" y="273"/>
                  </a:lnTo>
                  <a:lnTo>
                    <a:pt x="64" y="273"/>
                  </a:lnTo>
                  <a:lnTo>
                    <a:pt x="64" y="274"/>
                  </a:lnTo>
                  <a:lnTo>
                    <a:pt x="64" y="276"/>
                  </a:lnTo>
                  <a:lnTo>
                    <a:pt x="66" y="276"/>
                  </a:lnTo>
                  <a:lnTo>
                    <a:pt x="66" y="274"/>
                  </a:lnTo>
                  <a:lnTo>
                    <a:pt x="66" y="269"/>
                  </a:lnTo>
                  <a:lnTo>
                    <a:pt x="67" y="271"/>
                  </a:lnTo>
                  <a:lnTo>
                    <a:pt x="72" y="271"/>
                  </a:lnTo>
                  <a:lnTo>
                    <a:pt x="72" y="266"/>
                  </a:lnTo>
                  <a:lnTo>
                    <a:pt x="71" y="266"/>
                  </a:lnTo>
                  <a:lnTo>
                    <a:pt x="74" y="264"/>
                  </a:lnTo>
                  <a:lnTo>
                    <a:pt x="77" y="263"/>
                  </a:lnTo>
                  <a:lnTo>
                    <a:pt x="77" y="261"/>
                  </a:lnTo>
                  <a:lnTo>
                    <a:pt x="79" y="259"/>
                  </a:lnTo>
                  <a:lnTo>
                    <a:pt x="76" y="258"/>
                  </a:lnTo>
                  <a:lnTo>
                    <a:pt x="74" y="258"/>
                  </a:lnTo>
                  <a:lnTo>
                    <a:pt x="71" y="256"/>
                  </a:lnTo>
                  <a:lnTo>
                    <a:pt x="71" y="252"/>
                  </a:lnTo>
                  <a:lnTo>
                    <a:pt x="69" y="252"/>
                  </a:lnTo>
                  <a:lnTo>
                    <a:pt x="71" y="251"/>
                  </a:lnTo>
                  <a:lnTo>
                    <a:pt x="71" y="249"/>
                  </a:lnTo>
                  <a:lnTo>
                    <a:pt x="69" y="247"/>
                  </a:lnTo>
                  <a:lnTo>
                    <a:pt x="64" y="244"/>
                  </a:lnTo>
                  <a:lnTo>
                    <a:pt x="64" y="242"/>
                  </a:lnTo>
                  <a:lnTo>
                    <a:pt x="61" y="242"/>
                  </a:lnTo>
                  <a:lnTo>
                    <a:pt x="61" y="239"/>
                  </a:lnTo>
                  <a:lnTo>
                    <a:pt x="62" y="239"/>
                  </a:lnTo>
                  <a:lnTo>
                    <a:pt x="62" y="237"/>
                  </a:lnTo>
                  <a:lnTo>
                    <a:pt x="62" y="236"/>
                  </a:lnTo>
                  <a:lnTo>
                    <a:pt x="67" y="234"/>
                  </a:lnTo>
                  <a:lnTo>
                    <a:pt x="67" y="232"/>
                  </a:lnTo>
                  <a:lnTo>
                    <a:pt x="69" y="232"/>
                  </a:lnTo>
                  <a:lnTo>
                    <a:pt x="69" y="231"/>
                  </a:lnTo>
                  <a:lnTo>
                    <a:pt x="72" y="231"/>
                  </a:lnTo>
                  <a:lnTo>
                    <a:pt x="76" y="231"/>
                  </a:lnTo>
                  <a:lnTo>
                    <a:pt x="77" y="231"/>
                  </a:lnTo>
                  <a:lnTo>
                    <a:pt x="77" y="227"/>
                  </a:lnTo>
                  <a:lnTo>
                    <a:pt x="82" y="226"/>
                  </a:lnTo>
                  <a:lnTo>
                    <a:pt x="84" y="227"/>
                  </a:lnTo>
                  <a:lnTo>
                    <a:pt x="86" y="226"/>
                  </a:lnTo>
                  <a:lnTo>
                    <a:pt x="87" y="224"/>
                  </a:lnTo>
                  <a:lnTo>
                    <a:pt x="91" y="222"/>
                  </a:lnTo>
                  <a:lnTo>
                    <a:pt x="91" y="221"/>
                  </a:lnTo>
                  <a:lnTo>
                    <a:pt x="92" y="219"/>
                  </a:lnTo>
                  <a:lnTo>
                    <a:pt x="92" y="216"/>
                  </a:lnTo>
                  <a:lnTo>
                    <a:pt x="92" y="212"/>
                  </a:lnTo>
                  <a:lnTo>
                    <a:pt x="91" y="214"/>
                  </a:lnTo>
                  <a:lnTo>
                    <a:pt x="89" y="211"/>
                  </a:lnTo>
                  <a:lnTo>
                    <a:pt x="89" y="206"/>
                  </a:lnTo>
                  <a:lnTo>
                    <a:pt x="87" y="204"/>
                  </a:lnTo>
                  <a:lnTo>
                    <a:pt x="87" y="202"/>
                  </a:lnTo>
                  <a:lnTo>
                    <a:pt x="86" y="202"/>
                  </a:lnTo>
                  <a:lnTo>
                    <a:pt x="86" y="201"/>
                  </a:lnTo>
                  <a:lnTo>
                    <a:pt x="82" y="199"/>
                  </a:lnTo>
                  <a:lnTo>
                    <a:pt x="81" y="201"/>
                  </a:lnTo>
                  <a:lnTo>
                    <a:pt x="79" y="201"/>
                  </a:lnTo>
                  <a:lnTo>
                    <a:pt x="77" y="201"/>
                  </a:lnTo>
                  <a:lnTo>
                    <a:pt x="76" y="202"/>
                  </a:lnTo>
                  <a:lnTo>
                    <a:pt x="69" y="201"/>
                  </a:lnTo>
                  <a:lnTo>
                    <a:pt x="69" y="202"/>
                  </a:lnTo>
                  <a:lnTo>
                    <a:pt x="67" y="202"/>
                  </a:lnTo>
                  <a:lnTo>
                    <a:pt x="66" y="204"/>
                  </a:lnTo>
                  <a:lnTo>
                    <a:pt x="66" y="202"/>
                  </a:lnTo>
                  <a:lnTo>
                    <a:pt x="66" y="201"/>
                  </a:lnTo>
                  <a:lnTo>
                    <a:pt x="66" y="199"/>
                  </a:lnTo>
                  <a:lnTo>
                    <a:pt x="64" y="199"/>
                  </a:lnTo>
                  <a:lnTo>
                    <a:pt x="62" y="199"/>
                  </a:lnTo>
                  <a:lnTo>
                    <a:pt x="62" y="197"/>
                  </a:lnTo>
                  <a:lnTo>
                    <a:pt x="62" y="196"/>
                  </a:lnTo>
                  <a:lnTo>
                    <a:pt x="64" y="194"/>
                  </a:lnTo>
                  <a:lnTo>
                    <a:pt x="64" y="196"/>
                  </a:lnTo>
                  <a:lnTo>
                    <a:pt x="67" y="192"/>
                  </a:lnTo>
                  <a:lnTo>
                    <a:pt x="76" y="192"/>
                  </a:lnTo>
                  <a:lnTo>
                    <a:pt x="74" y="191"/>
                  </a:lnTo>
                  <a:lnTo>
                    <a:pt x="76" y="186"/>
                  </a:lnTo>
                  <a:lnTo>
                    <a:pt x="77" y="184"/>
                  </a:lnTo>
                  <a:lnTo>
                    <a:pt x="77" y="181"/>
                  </a:lnTo>
                  <a:lnTo>
                    <a:pt x="81" y="179"/>
                  </a:lnTo>
                  <a:lnTo>
                    <a:pt x="81" y="176"/>
                  </a:lnTo>
                  <a:lnTo>
                    <a:pt x="79" y="174"/>
                  </a:lnTo>
                  <a:lnTo>
                    <a:pt x="81" y="171"/>
                  </a:lnTo>
                  <a:lnTo>
                    <a:pt x="79" y="171"/>
                  </a:lnTo>
                  <a:lnTo>
                    <a:pt x="74" y="167"/>
                  </a:lnTo>
                  <a:lnTo>
                    <a:pt x="76" y="161"/>
                  </a:lnTo>
                  <a:lnTo>
                    <a:pt x="72" y="159"/>
                  </a:lnTo>
                  <a:lnTo>
                    <a:pt x="71" y="156"/>
                  </a:lnTo>
                  <a:lnTo>
                    <a:pt x="69" y="154"/>
                  </a:lnTo>
                  <a:lnTo>
                    <a:pt x="69" y="149"/>
                  </a:lnTo>
                  <a:lnTo>
                    <a:pt x="71" y="149"/>
                  </a:lnTo>
                  <a:lnTo>
                    <a:pt x="72" y="140"/>
                  </a:lnTo>
                  <a:lnTo>
                    <a:pt x="74" y="140"/>
                  </a:lnTo>
                  <a:lnTo>
                    <a:pt x="79" y="137"/>
                  </a:lnTo>
                  <a:lnTo>
                    <a:pt x="81" y="139"/>
                  </a:lnTo>
                  <a:lnTo>
                    <a:pt x="84" y="137"/>
                  </a:lnTo>
                  <a:lnTo>
                    <a:pt x="84" y="135"/>
                  </a:lnTo>
                  <a:lnTo>
                    <a:pt x="86" y="134"/>
                  </a:lnTo>
                  <a:lnTo>
                    <a:pt x="87" y="130"/>
                  </a:lnTo>
                  <a:lnTo>
                    <a:pt x="89" y="132"/>
                  </a:lnTo>
                  <a:lnTo>
                    <a:pt x="92" y="130"/>
                  </a:lnTo>
                  <a:lnTo>
                    <a:pt x="97" y="134"/>
                  </a:lnTo>
                  <a:lnTo>
                    <a:pt x="97" y="132"/>
                  </a:lnTo>
                  <a:lnTo>
                    <a:pt x="101" y="129"/>
                  </a:lnTo>
                  <a:lnTo>
                    <a:pt x="106" y="122"/>
                  </a:lnTo>
                  <a:lnTo>
                    <a:pt x="108" y="124"/>
                  </a:lnTo>
                  <a:lnTo>
                    <a:pt x="111" y="122"/>
                  </a:lnTo>
                  <a:lnTo>
                    <a:pt x="114" y="125"/>
                  </a:lnTo>
                  <a:lnTo>
                    <a:pt x="116" y="122"/>
                  </a:lnTo>
                  <a:lnTo>
                    <a:pt x="113" y="120"/>
                  </a:lnTo>
                  <a:lnTo>
                    <a:pt x="114" y="119"/>
                  </a:lnTo>
                  <a:lnTo>
                    <a:pt x="119" y="119"/>
                  </a:lnTo>
                  <a:lnTo>
                    <a:pt x="124" y="124"/>
                  </a:lnTo>
                  <a:lnTo>
                    <a:pt x="128" y="125"/>
                  </a:lnTo>
                  <a:lnTo>
                    <a:pt x="136" y="127"/>
                  </a:lnTo>
                  <a:lnTo>
                    <a:pt x="138" y="127"/>
                  </a:lnTo>
                  <a:lnTo>
                    <a:pt x="141" y="127"/>
                  </a:lnTo>
                  <a:lnTo>
                    <a:pt x="144" y="125"/>
                  </a:lnTo>
                  <a:lnTo>
                    <a:pt x="146" y="122"/>
                  </a:lnTo>
                  <a:lnTo>
                    <a:pt x="146" y="117"/>
                  </a:lnTo>
                  <a:lnTo>
                    <a:pt x="148" y="115"/>
                  </a:lnTo>
                  <a:lnTo>
                    <a:pt x="164" y="122"/>
                  </a:lnTo>
                  <a:lnTo>
                    <a:pt x="171" y="124"/>
                  </a:lnTo>
                  <a:lnTo>
                    <a:pt x="174" y="125"/>
                  </a:lnTo>
                  <a:lnTo>
                    <a:pt x="181" y="122"/>
                  </a:lnTo>
                  <a:lnTo>
                    <a:pt x="183" y="120"/>
                  </a:lnTo>
                  <a:lnTo>
                    <a:pt x="184" y="119"/>
                  </a:lnTo>
                  <a:lnTo>
                    <a:pt x="184" y="117"/>
                  </a:lnTo>
                  <a:lnTo>
                    <a:pt x="184" y="115"/>
                  </a:lnTo>
                  <a:lnTo>
                    <a:pt x="186" y="115"/>
                  </a:lnTo>
                  <a:lnTo>
                    <a:pt x="188" y="112"/>
                  </a:lnTo>
                  <a:lnTo>
                    <a:pt x="194" y="112"/>
                  </a:lnTo>
                  <a:lnTo>
                    <a:pt x="194" y="119"/>
                  </a:lnTo>
                  <a:lnTo>
                    <a:pt x="193" y="122"/>
                  </a:lnTo>
                  <a:lnTo>
                    <a:pt x="194" y="125"/>
                  </a:lnTo>
                  <a:lnTo>
                    <a:pt x="198" y="129"/>
                  </a:lnTo>
                  <a:lnTo>
                    <a:pt x="200" y="130"/>
                  </a:lnTo>
                  <a:lnTo>
                    <a:pt x="201" y="129"/>
                  </a:lnTo>
                  <a:lnTo>
                    <a:pt x="205" y="127"/>
                  </a:lnTo>
                  <a:lnTo>
                    <a:pt x="208" y="125"/>
                  </a:lnTo>
                  <a:lnTo>
                    <a:pt x="210" y="122"/>
                  </a:lnTo>
                  <a:lnTo>
                    <a:pt x="210" y="120"/>
                  </a:lnTo>
                  <a:lnTo>
                    <a:pt x="218" y="122"/>
                  </a:lnTo>
                  <a:lnTo>
                    <a:pt x="223" y="122"/>
                  </a:lnTo>
                  <a:lnTo>
                    <a:pt x="225" y="120"/>
                  </a:lnTo>
                  <a:lnTo>
                    <a:pt x="226" y="119"/>
                  </a:lnTo>
                  <a:lnTo>
                    <a:pt x="228" y="115"/>
                  </a:lnTo>
                  <a:lnTo>
                    <a:pt x="230" y="115"/>
                  </a:lnTo>
                  <a:lnTo>
                    <a:pt x="231" y="112"/>
                  </a:lnTo>
                  <a:lnTo>
                    <a:pt x="233" y="110"/>
                  </a:lnTo>
                  <a:lnTo>
                    <a:pt x="235" y="109"/>
                  </a:lnTo>
                  <a:lnTo>
                    <a:pt x="235" y="105"/>
                  </a:lnTo>
                  <a:lnTo>
                    <a:pt x="235" y="104"/>
                  </a:lnTo>
                  <a:lnTo>
                    <a:pt x="236" y="100"/>
                  </a:lnTo>
                  <a:lnTo>
                    <a:pt x="238" y="102"/>
                  </a:lnTo>
                  <a:lnTo>
                    <a:pt x="238" y="99"/>
                  </a:lnTo>
                  <a:lnTo>
                    <a:pt x="243" y="97"/>
                  </a:lnTo>
                  <a:lnTo>
                    <a:pt x="246" y="97"/>
                  </a:lnTo>
                  <a:lnTo>
                    <a:pt x="246" y="99"/>
                  </a:lnTo>
                  <a:lnTo>
                    <a:pt x="248" y="99"/>
                  </a:lnTo>
                  <a:lnTo>
                    <a:pt x="248" y="100"/>
                  </a:lnTo>
                  <a:lnTo>
                    <a:pt x="248" y="102"/>
                  </a:lnTo>
                  <a:lnTo>
                    <a:pt x="250" y="105"/>
                  </a:lnTo>
                  <a:lnTo>
                    <a:pt x="256" y="105"/>
                  </a:lnTo>
                  <a:lnTo>
                    <a:pt x="256" y="109"/>
                  </a:lnTo>
                  <a:lnTo>
                    <a:pt x="263" y="110"/>
                  </a:lnTo>
                  <a:lnTo>
                    <a:pt x="266" y="110"/>
                  </a:lnTo>
                  <a:lnTo>
                    <a:pt x="266" y="112"/>
                  </a:lnTo>
                  <a:lnTo>
                    <a:pt x="273" y="112"/>
                  </a:lnTo>
                  <a:lnTo>
                    <a:pt x="273" y="115"/>
                  </a:lnTo>
                  <a:lnTo>
                    <a:pt x="275" y="120"/>
                  </a:lnTo>
                  <a:lnTo>
                    <a:pt x="276" y="120"/>
                  </a:lnTo>
                  <a:lnTo>
                    <a:pt x="278" y="117"/>
                  </a:lnTo>
                  <a:lnTo>
                    <a:pt x="278" y="115"/>
                  </a:lnTo>
                  <a:lnTo>
                    <a:pt x="280" y="114"/>
                  </a:lnTo>
                  <a:lnTo>
                    <a:pt x="285" y="114"/>
                  </a:lnTo>
                  <a:lnTo>
                    <a:pt x="285" y="112"/>
                  </a:lnTo>
                  <a:lnTo>
                    <a:pt x="286" y="112"/>
                  </a:lnTo>
                  <a:lnTo>
                    <a:pt x="286" y="110"/>
                  </a:lnTo>
                  <a:lnTo>
                    <a:pt x="288" y="107"/>
                  </a:lnTo>
                  <a:lnTo>
                    <a:pt x="288" y="105"/>
                  </a:lnTo>
                  <a:lnTo>
                    <a:pt x="288" y="102"/>
                  </a:lnTo>
                  <a:lnTo>
                    <a:pt x="290" y="100"/>
                  </a:lnTo>
                  <a:lnTo>
                    <a:pt x="288" y="97"/>
                  </a:lnTo>
                  <a:lnTo>
                    <a:pt x="288" y="92"/>
                  </a:lnTo>
                  <a:lnTo>
                    <a:pt x="286" y="89"/>
                  </a:lnTo>
                  <a:lnTo>
                    <a:pt x="283" y="87"/>
                  </a:lnTo>
                  <a:lnTo>
                    <a:pt x="285" y="87"/>
                  </a:lnTo>
                  <a:lnTo>
                    <a:pt x="290" y="82"/>
                  </a:lnTo>
                  <a:lnTo>
                    <a:pt x="293" y="79"/>
                  </a:lnTo>
                  <a:lnTo>
                    <a:pt x="298" y="75"/>
                  </a:lnTo>
                  <a:lnTo>
                    <a:pt x="298" y="80"/>
                  </a:lnTo>
                  <a:lnTo>
                    <a:pt x="302" y="82"/>
                  </a:lnTo>
                  <a:lnTo>
                    <a:pt x="305" y="85"/>
                  </a:lnTo>
                  <a:lnTo>
                    <a:pt x="308" y="85"/>
                  </a:lnTo>
                  <a:lnTo>
                    <a:pt x="308" y="84"/>
                  </a:lnTo>
                  <a:lnTo>
                    <a:pt x="310" y="85"/>
                  </a:lnTo>
                  <a:lnTo>
                    <a:pt x="313" y="85"/>
                  </a:lnTo>
                  <a:lnTo>
                    <a:pt x="315" y="89"/>
                  </a:lnTo>
                  <a:lnTo>
                    <a:pt x="315" y="92"/>
                  </a:lnTo>
                  <a:lnTo>
                    <a:pt x="320" y="95"/>
                  </a:lnTo>
                  <a:lnTo>
                    <a:pt x="320" y="97"/>
                  </a:lnTo>
                  <a:lnTo>
                    <a:pt x="322" y="97"/>
                  </a:lnTo>
                  <a:lnTo>
                    <a:pt x="327" y="94"/>
                  </a:lnTo>
                  <a:lnTo>
                    <a:pt x="333" y="92"/>
                  </a:lnTo>
                  <a:lnTo>
                    <a:pt x="335" y="92"/>
                  </a:lnTo>
                  <a:lnTo>
                    <a:pt x="338" y="97"/>
                  </a:lnTo>
                  <a:lnTo>
                    <a:pt x="338" y="99"/>
                  </a:lnTo>
                  <a:lnTo>
                    <a:pt x="343" y="95"/>
                  </a:lnTo>
                  <a:lnTo>
                    <a:pt x="343" y="97"/>
                  </a:lnTo>
                  <a:lnTo>
                    <a:pt x="343" y="99"/>
                  </a:lnTo>
                  <a:lnTo>
                    <a:pt x="353" y="100"/>
                  </a:lnTo>
                  <a:lnTo>
                    <a:pt x="355" y="94"/>
                  </a:lnTo>
                  <a:lnTo>
                    <a:pt x="353" y="94"/>
                  </a:lnTo>
                  <a:lnTo>
                    <a:pt x="352" y="92"/>
                  </a:lnTo>
                  <a:lnTo>
                    <a:pt x="352" y="87"/>
                  </a:lnTo>
                  <a:lnTo>
                    <a:pt x="350" y="87"/>
                  </a:lnTo>
                  <a:lnTo>
                    <a:pt x="352" y="84"/>
                  </a:lnTo>
                  <a:lnTo>
                    <a:pt x="350" y="82"/>
                  </a:lnTo>
                  <a:lnTo>
                    <a:pt x="353" y="79"/>
                  </a:lnTo>
                  <a:lnTo>
                    <a:pt x="358" y="80"/>
                  </a:lnTo>
                  <a:lnTo>
                    <a:pt x="360" y="79"/>
                  </a:lnTo>
                  <a:lnTo>
                    <a:pt x="367" y="82"/>
                  </a:lnTo>
                  <a:lnTo>
                    <a:pt x="368" y="80"/>
                  </a:lnTo>
                  <a:lnTo>
                    <a:pt x="372" y="77"/>
                  </a:lnTo>
                  <a:lnTo>
                    <a:pt x="372" y="75"/>
                  </a:lnTo>
                  <a:lnTo>
                    <a:pt x="365" y="72"/>
                  </a:lnTo>
                  <a:lnTo>
                    <a:pt x="363" y="69"/>
                  </a:lnTo>
                  <a:lnTo>
                    <a:pt x="362" y="67"/>
                  </a:lnTo>
                  <a:lnTo>
                    <a:pt x="363" y="65"/>
                  </a:lnTo>
                  <a:lnTo>
                    <a:pt x="365" y="65"/>
                  </a:lnTo>
                  <a:lnTo>
                    <a:pt x="365" y="64"/>
                  </a:lnTo>
                  <a:lnTo>
                    <a:pt x="377" y="57"/>
                  </a:lnTo>
                  <a:lnTo>
                    <a:pt x="375" y="55"/>
                  </a:lnTo>
                  <a:lnTo>
                    <a:pt x="373" y="52"/>
                  </a:lnTo>
                  <a:lnTo>
                    <a:pt x="378" y="50"/>
                  </a:lnTo>
                  <a:lnTo>
                    <a:pt x="382" y="50"/>
                  </a:lnTo>
                  <a:lnTo>
                    <a:pt x="380" y="52"/>
                  </a:lnTo>
                  <a:lnTo>
                    <a:pt x="382" y="52"/>
                  </a:lnTo>
                  <a:lnTo>
                    <a:pt x="383" y="50"/>
                  </a:lnTo>
                  <a:lnTo>
                    <a:pt x="389" y="50"/>
                  </a:lnTo>
                  <a:lnTo>
                    <a:pt x="389" y="48"/>
                  </a:lnTo>
                  <a:lnTo>
                    <a:pt x="390" y="48"/>
                  </a:lnTo>
                  <a:lnTo>
                    <a:pt x="400" y="52"/>
                  </a:lnTo>
                  <a:lnTo>
                    <a:pt x="399" y="50"/>
                  </a:lnTo>
                  <a:lnTo>
                    <a:pt x="397" y="48"/>
                  </a:lnTo>
                  <a:lnTo>
                    <a:pt x="395" y="48"/>
                  </a:lnTo>
                  <a:lnTo>
                    <a:pt x="392" y="47"/>
                  </a:lnTo>
                  <a:lnTo>
                    <a:pt x="389" y="40"/>
                  </a:lnTo>
                  <a:lnTo>
                    <a:pt x="389" y="32"/>
                  </a:lnTo>
                  <a:lnTo>
                    <a:pt x="389" y="30"/>
                  </a:lnTo>
                  <a:lnTo>
                    <a:pt x="399" y="22"/>
                  </a:lnTo>
                  <a:lnTo>
                    <a:pt x="402" y="23"/>
                  </a:lnTo>
                  <a:lnTo>
                    <a:pt x="407" y="13"/>
                  </a:lnTo>
                  <a:lnTo>
                    <a:pt x="409" y="15"/>
                  </a:lnTo>
                  <a:lnTo>
                    <a:pt x="410" y="12"/>
                  </a:lnTo>
                  <a:lnTo>
                    <a:pt x="409" y="10"/>
                  </a:lnTo>
                  <a:lnTo>
                    <a:pt x="415" y="0"/>
                  </a:lnTo>
                  <a:lnTo>
                    <a:pt x="417" y="0"/>
                  </a:lnTo>
                  <a:lnTo>
                    <a:pt x="419" y="0"/>
                  </a:lnTo>
                  <a:lnTo>
                    <a:pt x="420" y="2"/>
                  </a:lnTo>
                  <a:lnTo>
                    <a:pt x="424" y="3"/>
                  </a:lnTo>
                  <a:lnTo>
                    <a:pt x="429" y="2"/>
                  </a:lnTo>
                  <a:lnTo>
                    <a:pt x="435" y="3"/>
                  </a:lnTo>
                  <a:lnTo>
                    <a:pt x="437" y="5"/>
                  </a:lnTo>
                  <a:lnTo>
                    <a:pt x="435" y="8"/>
                  </a:lnTo>
                  <a:lnTo>
                    <a:pt x="437" y="13"/>
                  </a:lnTo>
                  <a:lnTo>
                    <a:pt x="434" y="22"/>
                  </a:lnTo>
                  <a:lnTo>
                    <a:pt x="435" y="25"/>
                  </a:lnTo>
                  <a:lnTo>
                    <a:pt x="435" y="27"/>
                  </a:lnTo>
                  <a:lnTo>
                    <a:pt x="440" y="27"/>
                  </a:lnTo>
                  <a:lnTo>
                    <a:pt x="444" y="30"/>
                  </a:lnTo>
                  <a:lnTo>
                    <a:pt x="445" y="30"/>
                  </a:lnTo>
                  <a:lnTo>
                    <a:pt x="449" y="30"/>
                  </a:lnTo>
                  <a:lnTo>
                    <a:pt x="452" y="32"/>
                  </a:lnTo>
                  <a:lnTo>
                    <a:pt x="454" y="32"/>
                  </a:lnTo>
                  <a:lnTo>
                    <a:pt x="455" y="32"/>
                  </a:lnTo>
                  <a:lnTo>
                    <a:pt x="460" y="30"/>
                  </a:lnTo>
                  <a:lnTo>
                    <a:pt x="464" y="28"/>
                  </a:lnTo>
                  <a:lnTo>
                    <a:pt x="465" y="30"/>
                  </a:lnTo>
                  <a:lnTo>
                    <a:pt x="465" y="32"/>
                  </a:lnTo>
                  <a:lnTo>
                    <a:pt x="464" y="32"/>
                  </a:lnTo>
                  <a:lnTo>
                    <a:pt x="462" y="33"/>
                  </a:lnTo>
                  <a:lnTo>
                    <a:pt x="467" y="35"/>
                  </a:lnTo>
                  <a:lnTo>
                    <a:pt x="470" y="33"/>
                  </a:lnTo>
                  <a:lnTo>
                    <a:pt x="474" y="37"/>
                  </a:lnTo>
                  <a:lnTo>
                    <a:pt x="475" y="35"/>
                  </a:lnTo>
                  <a:lnTo>
                    <a:pt x="477" y="33"/>
                  </a:lnTo>
                  <a:lnTo>
                    <a:pt x="477" y="35"/>
                  </a:lnTo>
                  <a:lnTo>
                    <a:pt x="477" y="37"/>
                  </a:lnTo>
                  <a:lnTo>
                    <a:pt x="480" y="35"/>
                  </a:lnTo>
                  <a:lnTo>
                    <a:pt x="482" y="35"/>
                  </a:lnTo>
                  <a:lnTo>
                    <a:pt x="482" y="40"/>
                  </a:lnTo>
                  <a:lnTo>
                    <a:pt x="486" y="42"/>
                  </a:lnTo>
                  <a:lnTo>
                    <a:pt x="487" y="40"/>
                  </a:lnTo>
                  <a:lnTo>
                    <a:pt x="487" y="38"/>
                  </a:lnTo>
                  <a:lnTo>
                    <a:pt x="489" y="38"/>
                  </a:lnTo>
                  <a:lnTo>
                    <a:pt x="489" y="40"/>
                  </a:lnTo>
                  <a:lnTo>
                    <a:pt x="491" y="42"/>
                  </a:lnTo>
                  <a:lnTo>
                    <a:pt x="489" y="45"/>
                  </a:lnTo>
                  <a:lnTo>
                    <a:pt x="489" y="47"/>
                  </a:lnTo>
                  <a:lnTo>
                    <a:pt x="491" y="48"/>
                  </a:lnTo>
                  <a:lnTo>
                    <a:pt x="492" y="48"/>
                  </a:lnTo>
                  <a:lnTo>
                    <a:pt x="492" y="47"/>
                  </a:lnTo>
                  <a:lnTo>
                    <a:pt x="494" y="47"/>
                  </a:lnTo>
                  <a:lnTo>
                    <a:pt x="496" y="47"/>
                  </a:lnTo>
                  <a:lnTo>
                    <a:pt x="496" y="50"/>
                  </a:lnTo>
                  <a:lnTo>
                    <a:pt x="497" y="52"/>
                  </a:lnTo>
                  <a:lnTo>
                    <a:pt x="499" y="50"/>
                  </a:lnTo>
                  <a:lnTo>
                    <a:pt x="501" y="48"/>
                  </a:lnTo>
                  <a:lnTo>
                    <a:pt x="502" y="47"/>
                  </a:lnTo>
                  <a:lnTo>
                    <a:pt x="504" y="47"/>
                  </a:lnTo>
                  <a:lnTo>
                    <a:pt x="506" y="47"/>
                  </a:lnTo>
                  <a:lnTo>
                    <a:pt x="506" y="45"/>
                  </a:lnTo>
                  <a:lnTo>
                    <a:pt x="507" y="45"/>
                  </a:lnTo>
                  <a:lnTo>
                    <a:pt x="507" y="47"/>
                  </a:lnTo>
                  <a:lnTo>
                    <a:pt x="507" y="48"/>
                  </a:lnTo>
                  <a:lnTo>
                    <a:pt x="509" y="50"/>
                  </a:lnTo>
                  <a:lnTo>
                    <a:pt x="512" y="47"/>
                  </a:lnTo>
                  <a:lnTo>
                    <a:pt x="514" y="47"/>
                  </a:lnTo>
                  <a:lnTo>
                    <a:pt x="516" y="47"/>
                  </a:lnTo>
                  <a:lnTo>
                    <a:pt x="519" y="48"/>
                  </a:lnTo>
                  <a:lnTo>
                    <a:pt x="519" y="50"/>
                  </a:lnTo>
                  <a:lnTo>
                    <a:pt x="519" y="52"/>
                  </a:lnTo>
                  <a:lnTo>
                    <a:pt x="517" y="52"/>
                  </a:lnTo>
                  <a:lnTo>
                    <a:pt x="517" y="50"/>
                  </a:lnTo>
                  <a:lnTo>
                    <a:pt x="516" y="50"/>
                  </a:lnTo>
                  <a:lnTo>
                    <a:pt x="516" y="52"/>
                  </a:lnTo>
                  <a:lnTo>
                    <a:pt x="516" y="53"/>
                  </a:lnTo>
                  <a:lnTo>
                    <a:pt x="514" y="55"/>
                  </a:lnTo>
                  <a:lnTo>
                    <a:pt x="514" y="57"/>
                  </a:lnTo>
                  <a:lnTo>
                    <a:pt x="514" y="59"/>
                  </a:lnTo>
                  <a:lnTo>
                    <a:pt x="514" y="60"/>
                  </a:lnTo>
                  <a:lnTo>
                    <a:pt x="517" y="62"/>
                  </a:lnTo>
                  <a:lnTo>
                    <a:pt x="519" y="60"/>
                  </a:lnTo>
                  <a:lnTo>
                    <a:pt x="521" y="62"/>
                  </a:lnTo>
                  <a:lnTo>
                    <a:pt x="522" y="64"/>
                  </a:lnTo>
                  <a:lnTo>
                    <a:pt x="522" y="67"/>
                  </a:lnTo>
                  <a:lnTo>
                    <a:pt x="524" y="69"/>
                  </a:lnTo>
                  <a:lnTo>
                    <a:pt x="526" y="70"/>
                  </a:lnTo>
                  <a:lnTo>
                    <a:pt x="527" y="69"/>
                  </a:lnTo>
                  <a:lnTo>
                    <a:pt x="527" y="70"/>
                  </a:lnTo>
                  <a:lnTo>
                    <a:pt x="529" y="70"/>
                  </a:lnTo>
                  <a:lnTo>
                    <a:pt x="529" y="75"/>
                  </a:lnTo>
                  <a:lnTo>
                    <a:pt x="531" y="77"/>
                  </a:lnTo>
                  <a:lnTo>
                    <a:pt x="531" y="79"/>
                  </a:lnTo>
                  <a:lnTo>
                    <a:pt x="532" y="79"/>
                  </a:lnTo>
                  <a:lnTo>
                    <a:pt x="532" y="75"/>
                  </a:lnTo>
                  <a:lnTo>
                    <a:pt x="534" y="75"/>
                  </a:lnTo>
                  <a:lnTo>
                    <a:pt x="536" y="77"/>
                  </a:lnTo>
                  <a:lnTo>
                    <a:pt x="539" y="75"/>
                  </a:lnTo>
                  <a:lnTo>
                    <a:pt x="542" y="75"/>
                  </a:lnTo>
                  <a:lnTo>
                    <a:pt x="544" y="75"/>
                  </a:lnTo>
                  <a:lnTo>
                    <a:pt x="546" y="77"/>
                  </a:lnTo>
                  <a:lnTo>
                    <a:pt x="547" y="80"/>
                  </a:lnTo>
                  <a:lnTo>
                    <a:pt x="549" y="80"/>
                  </a:lnTo>
                  <a:lnTo>
                    <a:pt x="551" y="80"/>
                  </a:lnTo>
                  <a:lnTo>
                    <a:pt x="551" y="82"/>
                  </a:lnTo>
                  <a:lnTo>
                    <a:pt x="549" y="82"/>
                  </a:lnTo>
                  <a:lnTo>
                    <a:pt x="547" y="82"/>
                  </a:lnTo>
                  <a:lnTo>
                    <a:pt x="549" y="84"/>
                  </a:lnTo>
                  <a:lnTo>
                    <a:pt x="549" y="85"/>
                  </a:lnTo>
                  <a:lnTo>
                    <a:pt x="551" y="87"/>
                  </a:lnTo>
                  <a:lnTo>
                    <a:pt x="552" y="89"/>
                  </a:lnTo>
                  <a:lnTo>
                    <a:pt x="556" y="90"/>
                  </a:lnTo>
                  <a:lnTo>
                    <a:pt x="556" y="92"/>
                  </a:lnTo>
                  <a:lnTo>
                    <a:pt x="557" y="94"/>
                  </a:lnTo>
                  <a:lnTo>
                    <a:pt x="559" y="95"/>
                  </a:lnTo>
                  <a:lnTo>
                    <a:pt x="559" y="97"/>
                  </a:lnTo>
                  <a:lnTo>
                    <a:pt x="559" y="99"/>
                  </a:lnTo>
                  <a:lnTo>
                    <a:pt x="557" y="99"/>
                  </a:lnTo>
                  <a:lnTo>
                    <a:pt x="557" y="100"/>
                  </a:lnTo>
                  <a:lnTo>
                    <a:pt x="559" y="100"/>
                  </a:lnTo>
                  <a:lnTo>
                    <a:pt x="561" y="102"/>
                  </a:lnTo>
                  <a:lnTo>
                    <a:pt x="559" y="102"/>
                  </a:lnTo>
                  <a:lnTo>
                    <a:pt x="557" y="100"/>
                  </a:lnTo>
                  <a:lnTo>
                    <a:pt x="557" y="102"/>
                  </a:lnTo>
                  <a:lnTo>
                    <a:pt x="559" y="104"/>
                  </a:lnTo>
                  <a:lnTo>
                    <a:pt x="561" y="109"/>
                  </a:lnTo>
                  <a:lnTo>
                    <a:pt x="562" y="110"/>
                  </a:lnTo>
                  <a:lnTo>
                    <a:pt x="562" y="114"/>
                  </a:lnTo>
                  <a:lnTo>
                    <a:pt x="562" y="117"/>
                  </a:lnTo>
                  <a:lnTo>
                    <a:pt x="561" y="119"/>
                  </a:lnTo>
                  <a:lnTo>
                    <a:pt x="561" y="120"/>
                  </a:lnTo>
                  <a:lnTo>
                    <a:pt x="564" y="122"/>
                  </a:lnTo>
                  <a:lnTo>
                    <a:pt x="566" y="125"/>
                  </a:lnTo>
                  <a:lnTo>
                    <a:pt x="567" y="127"/>
                  </a:lnTo>
                  <a:lnTo>
                    <a:pt x="567" y="129"/>
                  </a:lnTo>
                  <a:lnTo>
                    <a:pt x="569" y="132"/>
                  </a:lnTo>
                  <a:lnTo>
                    <a:pt x="569" y="134"/>
                  </a:lnTo>
                  <a:lnTo>
                    <a:pt x="564" y="137"/>
                  </a:lnTo>
                  <a:lnTo>
                    <a:pt x="562" y="137"/>
                  </a:lnTo>
                  <a:lnTo>
                    <a:pt x="562" y="140"/>
                  </a:lnTo>
                  <a:lnTo>
                    <a:pt x="564" y="142"/>
                  </a:lnTo>
                  <a:lnTo>
                    <a:pt x="564" y="144"/>
                  </a:lnTo>
                  <a:lnTo>
                    <a:pt x="559" y="144"/>
                  </a:lnTo>
                  <a:lnTo>
                    <a:pt x="556" y="149"/>
                  </a:lnTo>
                  <a:lnTo>
                    <a:pt x="554" y="149"/>
                  </a:lnTo>
                  <a:lnTo>
                    <a:pt x="552" y="150"/>
                  </a:lnTo>
                  <a:lnTo>
                    <a:pt x="552" y="152"/>
                  </a:lnTo>
                  <a:lnTo>
                    <a:pt x="556" y="150"/>
                  </a:lnTo>
                  <a:lnTo>
                    <a:pt x="556" y="152"/>
                  </a:lnTo>
                  <a:lnTo>
                    <a:pt x="556" y="154"/>
                  </a:lnTo>
                  <a:lnTo>
                    <a:pt x="557" y="156"/>
                  </a:lnTo>
                  <a:lnTo>
                    <a:pt x="557" y="159"/>
                  </a:lnTo>
                  <a:lnTo>
                    <a:pt x="554" y="159"/>
                  </a:lnTo>
                  <a:lnTo>
                    <a:pt x="554" y="162"/>
                  </a:lnTo>
                  <a:lnTo>
                    <a:pt x="551" y="162"/>
                  </a:lnTo>
                  <a:lnTo>
                    <a:pt x="549" y="164"/>
                  </a:lnTo>
                  <a:lnTo>
                    <a:pt x="549" y="166"/>
                  </a:lnTo>
                  <a:lnTo>
                    <a:pt x="551" y="167"/>
                  </a:lnTo>
                  <a:lnTo>
                    <a:pt x="551" y="169"/>
                  </a:lnTo>
                  <a:lnTo>
                    <a:pt x="551" y="171"/>
                  </a:lnTo>
                  <a:lnTo>
                    <a:pt x="554" y="172"/>
                  </a:lnTo>
                  <a:lnTo>
                    <a:pt x="556" y="176"/>
                  </a:lnTo>
                  <a:lnTo>
                    <a:pt x="551" y="179"/>
                  </a:lnTo>
                  <a:lnTo>
                    <a:pt x="554" y="182"/>
                  </a:lnTo>
                  <a:lnTo>
                    <a:pt x="554" y="184"/>
                  </a:lnTo>
                  <a:lnTo>
                    <a:pt x="552" y="184"/>
                  </a:lnTo>
                  <a:lnTo>
                    <a:pt x="551" y="182"/>
                  </a:lnTo>
                  <a:lnTo>
                    <a:pt x="549" y="182"/>
                  </a:lnTo>
                  <a:lnTo>
                    <a:pt x="547" y="184"/>
                  </a:lnTo>
                  <a:lnTo>
                    <a:pt x="547" y="191"/>
                  </a:lnTo>
                  <a:lnTo>
                    <a:pt x="549" y="191"/>
                  </a:lnTo>
                  <a:lnTo>
                    <a:pt x="551" y="192"/>
                  </a:lnTo>
                  <a:lnTo>
                    <a:pt x="549" y="194"/>
                  </a:lnTo>
                  <a:lnTo>
                    <a:pt x="549" y="197"/>
                  </a:lnTo>
                  <a:lnTo>
                    <a:pt x="547" y="197"/>
                  </a:lnTo>
                  <a:lnTo>
                    <a:pt x="546" y="199"/>
                  </a:lnTo>
                  <a:lnTo>
                    <a:pt x="547" y="199"/>
                  </a:lnTo>
                  <a:lnTo>
                    <a:pt x="547" y="201"/>
                  </a:lnTo>
                  <a:lnTo>
                    <a:pt x="546" y="202"/>
                  </a:lnTo>
                  <a:lnTo>
                    <a:pt x="546" y="204"/>
                  </a:lnTo>
                  <a:lnTo>
                    <a:pt x="547" y="204"/>
                  </a:lnTo>
                  <a:lnTo>
                    <a:pt x="551" y="202"/>
                  </a:lnTo>
                  <a:lnTo>
                    <a:pt x="552" y="206"/>
                  </a:lnTo>
                  <a:lnTo>
                    <a:pt x="551" y="207"/>
                  </a:lnTo>
                  <a:lnTo>
                    <a:pt x="552" y="209"/>
                  </a:lnTo>
                  <a:lnTo>
                    <a:pt x="554" y="212"/>
                  </a:lnTo>
                  <a:lnTo>
                    <a:pt x="556" y="214"/>
                  </a:lnTo>
                  <a:lnTo>
                    <a:pt x="556" y="217"/>
                  </a:lnTo>
                  <a:lnTo>
                    <a:pt x="554" y="219"/>
                  </a:lnTo>
                  <a:lnTo>
                    <a:pt x="556" y="219"/>
                  </a:lnTo>
                  <a:lnTo>
                    <a:pt x="556" y="221"/>
                  </a:lnTo>
                  <a:lnTo>
                    <a:pt x="554" y="221"/>
                  </a:lnTo>
                  <a:lnTo>
                    <a:pt x="552" y="221"/>
                  </a:lnTo>
                  <a:lnTo>
                    <a:pt x="554" y="222"/>
                  </a:lnTo>
                  <a:lnTo>
                    <a:pt x="554" y="226"/>
                  </a:lnTo>
                  <a:lnTo>
                    <a:pt x="552" y="226"/>
                  </a:lnTo>
                  <a:lnTo>
                    <a:pt x="552" y="224"/>
                  </a:lnTo>
                  <a:lnTo>
                    <a:pt x="552" y="226"/>
                  </a:lnTo>
                  <a:lnTo>
                    <a:pt x="551" y="227"/>
                  </a:lnTo>
                  <a:lnTo>
                    <a:pt x="549" y="227"/>
                  </a:lnTo>
                  <a:lnTo>
                    <a:pt x="549" y="229"/>
                  </a:lnTo>
                  <a:lnTo>
                    <a:pt x="546" y="229"/>
                  </a:lnTo>
                  <a:lnTo>
                    <a:pt x="544" y="229"/>
                  </a:lnTo>
                  <a:lnTo>
                    <a:pt x="544" y="232"/>
                  </a:lnTo>
                  <a:lnTo>
                    <a:pt x="542" y="232"/>
                  </a:lnTo>
                  <a:lnTo>
                    <a:pt x="542" y="234"/>
                  </a:lnTo>
                  <a:lnTo>
                    <a:pt x="541" y="234"/>
                  </a:lnTo>
                  <a:lnTo>
                    <a:pt x="537" y="236"/>
                  </a:lnTo>
                  <a:lnTo>
                    <a:pt x="536" y="236"/>
                  </a:lnTo>
                  <a:lnTo>
                    <a:pt x="534" y="234"/>
                  </a:lnTo>
                  <a:lnTo>
                    <a:pt x="532" y="236"/>
                  </a:lnTo>
                  <a:lnTo>
                    <a:pt x="531" y="237"/>
                  </a:lnTo>
                  <a:lnTo>
                    <a:pt x="531" y="239"/>
                  </a:lnTo>
                  <a:lnTo>
                    <a:pt x="529" y="241"/>
                  </a:lnTo>
                  <a:lnTo>
                    <a:pt x="526" y="242"/>
                  </a:lnTo>
                  <a:lnTo>
                    <a:pt x="527" y="244"/>
                  </a:lnTo>
                  <a:lnTo>
                    <a:pt x="526" y="247"/>
                  </a:lnTo>
                  <a:lnTo>
                    <a:pt x="527" y="249"/>
                  </a:lnTo>
                  <a:lnTo>
                    <a:pt x="527" y="251"/>
                  </a:lnTo>
                  <a:lnTo>
                    <a:pt x="529" y="251"/>
                  </a:lnTo>
                  <a:lnTo>
                    <a:pt x="529" y="249"/>
                  </a:lnTo>
                  <a:lnTo>
                    <a:pt x="531" y="249"/>
                  </a:lnTo>
                  <a:lnTo>
                    <a:pt x="531" y="252"/>
                  </a:lnTo>
                  <a:lnTo>
                    <a:pt x="532" y="254"/>
                  </a:lnTo>
                  <a:lnTo>
                    <a:pt x="531" y="258"/>
                  </a:lnTo>
                  <a:lnTo>
                    <a:pt x="532" y="258"/>
                  </a:lnTo>
                  <a:lnTo>
                    <a:pt x="532" y="259"/>
                  </a:lnTo>
                  <a:lnTo>
                    <a:pt x="531" y="259"/>
                  </a:lnTo>
                  <a:lnTo>
                    <a:pt x="534" y="261"/>
                  </a:lnTo>
                  <a:lnTo>
                    <a:pt x="534" y="263"/>
                  </a:lnTo>
                  <a:lnTo>
                    <a:pt x="532" y="263"/>
                  </a:lnTo>
                  <a:lnTo>
                    <a:pt x="532" y="264"/>
                  </a:lnTo>
                  <a:lnTo>
                    <a:pt x="531" y="268"/>
                  </a:lnTo>
                  <a:lnTo>
                    <a:pt x="532" y="269"/>
                  </a:lnTo>
                  <a:lnTo>
                    <a:pt x="532" y="273"/>
                  </a:lnTo>
                  <a:lnTo>
                    <a:pt x="534" y="276"/>
                  </a:lnTo>
                  <a:lnTo>
                    <a:pt x="532" y="278"/>
                  </a:lnTo>
                  <a:lnTo>
                    <a:pt x="531" y="278"/>
                  </a:lnTo>
                  <a:lnTo>
                    <a:pt x="529" y="279"/>
                  </a:lnTo>
                  <a:lnTo>
                    <a:pt x="529" y="281"/>
                  </a:lnTo>
                  <a:lnTo>
                    <a:pt x="529" y="283"/>
                  </a:lnTo>
                  <a:lnTo>
                    <a:pt x="529" y="284"/>
                  </a:lnTo>
                  <a:lnTo>
                    <a:pt x="527" y="286"/>
                  </a:lnTo>
                  <a:lnTo>
                    <a:pt x="529" y="286"/>
                  </a:lnTo>
                  <a:lnTo>
                    <a:pt x="531" y="288"/>
                  </a:lnTo>
                  <a:lnTo>
                    <a:pt x="531" y="289"/>
                  </a:lnTo>
                  <a:lnTo>
                    <a:pt x="529" y="289"/>
                  </a:lnTo>
                  <a:lnTo>
                    <a:pt x="529" y="291"/>
                  </a:lnTo>
                  <a:lnTo>
                    <a:pt x="529" y="293"/>
                  </a:lnTo>
                  <a:lnTo>
                    <a:pt x="529" y="294"/>
                  </a:lnTo>
                  <a:lnTo>
                    <a:pt x="531" y="296"/>
                  </a:lnTo>
                  <a:lnTo>
                    <a:pt x="531" y="298"/>
                  </a:lnTo>
                  <a:lnTo>
                    <a:pt x="529" y="299"/>
                  </a:lnTo>
                  <a:lnTo>
                    <a:pt x="529" y="301"/>
                  </a:lnTo>
                  <a:lnTo>
                    <a:pt x="529" y="303"/>
                  </a:lnTo>
                  <a:lnTo>
                    <a:pt x="529" y="304"/>
                  </a:lnTo>
                  <a:lnTo>
                    <a:pt x="531" y="306"/>
                  </a:lnTo>
                  <a:lnTo>
                    <a:pt x="532" y="309"/>
                  </a:lnTo>
                  <a:lnTo>
                    <a:pt x="532" y="311"/>
                  </a:lnTo>
                  <a:lnTo>
                    <a:pt x="532" y="313"/>
                  </a:lnTo>
                  <a:lnTo>
                    <a:pt x="536" y="314"/>
                  </a:lnTo>
                  <a:lnTo>
                    <a:pt x="536" y="316"/>
                  </a:lnTo>
                  <a:lnTo>
                    <a:pt x="536" y="318"/>
                  </a:lnTo>
                  <a:lnTo>
                    <a:pt x="536" y="319"/>
                  </a:lnTo>
                  <a:lnTo>
                    <a:pt x="537" y="319"/>
                  </a:lnTo>
                  <a:lnTo>
                    <a:pt x="536" y="321"/>
                  </a:lnTo>
                  <a:lnTo>
                    <a:pt x="537" y="323"/>
                  </a:lnTo>
                  <a:lnTo>
                    <a:pt x="539" y="323"/>
                  </a:lnTo>
                  <a:lnTo>
                    <a:pt x="539" y="324"/>
                  </a:lnTo>
                  <a:lnTo>
                    <a:pt x="537" y="326"/>
                  </a:lnTo>
                  <a:lnTo>
                    <a:pt x="536" y="328"/>
                  </a:lnTo>
                  <a:lnTo>
                    <a:pt x="534" y="329"/>
                  </a:lnTo>
                  <a:lnTo>
                    <a:pt x="536" y="331"/>
                  </a:lnTo>
                  <a:lnTo>
                    <a:pt x="536" y="334"/>
                  </a:lnTo>
                  <a:lnTo>
                    <a:pt x="537" y="334"/>
                  </a:lnTo>
                  <a:lnTo>
                    <a:pt x="539" y="336"/>
                  </a:lnTo>
                  <a:lnTo>
                    <a:pt x="541" y="336"/>
                  </a:lnTo>
                  <a:lnTo>
                    <a:pt x="542" y="336"/>
                  </a:lnTo>
                  <a:lnTo>
                    <a:pt x="542" y="334"/>
                  </a:lnTo>
                  <a:lnTo>
                    <a:pt x="546" y="336"/>
                  </a:lnTo>
                  <a:lnTo>
                    <a:pt x="549" y="336"/>
                  </a:lnTo>
                  <a:lnTo>
                    <a:pt x="549" y="339"/>
                  </a:lnTo>
                  <a:lnTo>
                    <a:pt x="552" y="343"/>
                  </a:lnTo>
                  <a:lnTo>
                    <a:pt x="552" y="344"/>
                  </a:lnTo>
                  <a:lnTo>
                    <a:pt x="551" y="344"/>
                  </a:lnTo>
                  <a:lnTo>
                    <a:pt x="551" y="346"/>
                  </a:lnTo>
                  <a:lnTo>
                    <a:pt x="549" y="348"/>
                  </a:lnTo>
                  <a:lnTo>
                    <a:pt x="552" y="349"/>
                  </a:lnTo>
                  <a:lnTo>
                    <a:pt x="551" y="351"/>
                  </a:lnTo>
                  <a:lnTo>
                    <a:pt x="552" y="353"/>
                  </a:lnTo>
                  <a:lnTo>
                    <a:pt x="554" y="353"/>
                  </a:lnTo>
                  <a:lnTo>
                    <a:pt x="556" y="356"/>
                  </a:lnTo>
                  <a:lnTo>
                    <a:pt x="559" y="356"/>
                  </a:lnTo>
                  <a:lnTo>
                    <a:pt x="561" y="354"/>
                  </a:lnTo>
                  <a:lnTo>
                    <a:pt x="562" y="356"/>
                  </a:lnTo>
                  <a:lnTo>
                    <a:pt x="564" y="358"/>
                  </a:lnTo>
                  <a:lnTo>
                    <a:pt x="564" y="361"/>
                  </a:lnTo>
                  <a:lnTo>
                    <a:pt x="566" y="361"/>
                  </a:lnTo>
                  <a:lnTo>
                    <a:pt x="566" y="363"/>
                  </a:lnTo>
                  <a:lnTo>
                    <a:pt x="564" y="363"/>
                  </a:lnTo>
                  <a:lnTo>
                    <a:pt x="562" y="365"/>
                  </a:lnTo>
                  <a:lnTo>
                    <a:pt x="561" y="365"/>
                  </a:lnTo>
                  <a:lnTo>
                    <a:pt x="561" y="366"/>
                  </a:lnTo>
                  <a:lnTo>
                    <a:pt x="559" y="368"/>
                  </a:lnTo>
                  <a:lnTo>
                    <a:pt x="557" y="368"/>
                  </a:lnTo>
                  <a:lnTo>
                    <a:pt x="559" y="370"/>
                  </a:lnTo>
                  <a:lnTo>
                    <a:pt x="559" y="371"/>
                  </a:lnTo>
                  <a:lnTo>
                    <a:pt x="559" y="373"/>
                  </a:lnTo>
                  <a:lnTo>
                    <a:pt x="562" y="375"/>
                  </a:lnTo>
                  <a:lnTo>
                    <a:pt x="564" y="373"/>
                  </a:lnTo>
                  <a:lnTo>
                    <a:pt x="566" y="375"/>
                  </a:lnTo>
                  <a:lnTo>
                    <a:pt x="567" y="375"/>
                  </a:lnTo>
                  <a:lnTo>
                    <a:pt x="569" y="375"/>
                  </a:lnTo>
                  <a:lnTo>
                    <a:pt x="567" y="376"/>
                  </a:lnTo>
                  <a:lnTo>
                    <a:pt x="569" y="380"/>
                  </a:lnTo>
                  <a:lnTo>
                    <a:pt x="566" y="380"/>
                  </a:lnTo>
                  <a:lnTo>
                    <a:pt x="566" y="381"/>
                  </a:lnTo>
                  <a:lnTo>
                    <a:pt x="567" y="381"/>
                  </a:lnTo>
                  <a:lnTo>
                    <a:pt x="569" y="385"/>
                  </a:lnTo>
                  <a:lnTo>
                    <a:pt x="571" y="385"/>
                  </a:lnTo>
                  <a:lnTo>
                    <a:pt x="572" y="385"/>
                  </a:lnTo>
                  <a:lnTo>
                    <a:pt x="572" y="386"/>
                  </a:lnTo>
                  <a:lnTo>
                    <a:pt x="571" y="388"/>
                  </a:lnTo>
                  <a:lnTo>
                    <a:pt x="572" y="388"/>
                  </a:lnTo>
                  <a:lnTo>
                    <a:pt x="571" y="390"/>
                  </a:lnTo>
                  <a:lnTo>
                    <a:pt x="572" y="391"/>
                  </a:lnTo>
                  <a:lnTo>
                    <a:pt x="572" y="393"/>
                  </a:lnTo>
                  <a:lnTo>
                    <a:pt x="571" y="393"/>
                  </a:lnTo>
                  <a:lnTo>
                    <a:pt x="571" y="395"/>
                  </a:lnTo>
                  <a:lnTo>
                    <a:pt x="569" y="393"/>
                  </a:lnTo>
                  <a:lnTo>
                    <a:pt x="567" y="395"/>
                  </a:lnTo>
                  <a:lnTo>
                    <a:pt x="569" y="395"/>
                  </a:lnTo>
                  <a:lnTo>
                    <a:pt x="569" y="396"/>
                  </a:lnTo>
                  <a:lnTo>
                    <a:pt x="567" y="396"/>
                  </a:lnTo>
                  <a:lnTo>
                    <a:pt x="566" y="396"/>
                  </a:lnTo>
                  <a:lnTo>
                    <a:pt x="567" y="398"/>
                  </a:lnTo>
                  <a:lnTo>
                    <a:pt x="569" y="400"/>
                  </a:lnTo>
                  <a:lnTo>
                    <a:pt x="567" y="401"/>
                  </a:lnTo>
                  <a:lnTo>
                    <a:pt x="567" y="400"/>
                  </a:lnTo>
                  <a:lnTo>
                    <a:pt x="567" y="401"/>
                  </a:lnTo>
                  <a:lnTo>
                    <a:pt x="567" y="403"/>
                  </a:lnTo>
                  <a:lnTo>
                    <a:pt x="567" y="405"/>
                  </a:lnTo>
                  <a:lnTo>
                    <a:pt x="567" y="403"/>
                  </a:lnTo>
                  <a:lnTo>
                    <a:pt x="567" y="406"/>
                  </a:lnTo>
                  <a:lnTo>
                    <a:pt x="569" y="408"/>
                  </a:lnTo>
                  <a:lnTo>
                    <a:pt x="567" y="408"/>
                  </a:lnTo>
                  <a:lnTo>
                    <a:pt x="566" y="408"/>
                  </a:lnTo>
                  <a:lnTo>
                    <a:pt x="564" y="408"/>
                  </a:lnTo>
                  <a:lnTo>
                    <a:pt x="562" y="408"/>
                  </a:lnTo>
                  <a:lnTo>
                    <a:pt x="564" y="411"/>
                  </a:lnTo>
                  <a:lnTo>
                    <a:pt x="562" y="410"/>
                  </a:lnTo>
                  <a:lnTo>
                    <a:pt x="562" y="411"/>
                  </a:lnTo>
                  <a:lnTo>
                    <a:pt x="561" y="411"/>
                  </a:lnTo>
                  <a:lnTo>
                    <a:pt x="559" y="416"/>
                  </a:lnTo>
                  <a:lnTo>
                    <a:pt x="559" y="418"/>
                  </a:lnTo>
                  <a:lnTo>
                    <a:pt x="561" y="418"/>
                  </a:lnTo>
                  <a:lnTo>
                    <a:pt x="561" y="420"/>
                  </a:lnTo>
                  <a:lnTo>
                    <a:pt x="559" y="420"/>
                  </a:lnTo>
                  <a:lnTo>
                    <a:pt x="557" y="420"/>
                  </a:lnTo>
                  <a:lnTo>
                    <a:pt x="557" y="421"/>
                  </a:lnTo>
                  <a:lnTo>
                    <a:pt x="556" y="425"/>
                  </a:lnTo>
                  <a:lnTo>
                    <a:pt x="556" y="426"/>
                  </a:lnTo>
                  <a:lnTo>
                    <a:pt x="556" y="428"/>
                  </a:lnTo>
                  <a:lnTo>
                    <a:pt x="556" y="430"/>
                  </a:lnTo>
                  <a:lnTo>
                    <a:pt x="557" y="431"/>
                  </a:lnTo>
                  <a:lnTo>
                    <a:pt x="557" y="433"/>
                  </a:lnTo>
                  <a:lnTo>
                    <a:pt x="556" y="433"/>
                  </a:lnTo>
                  <a:lnTo>
                    <a:pt x="556" y="435"/>
                  </a:lnTo>
                  <a:lnTo>
                    <a:pt x="559" y="438"/>
                  </a:lnTo>
                  <a:lnTo>
                    <a:pt x="557" y="438"/>
                  </a:lnTo>
                  <a:lnTo>
                    <a:pt x="559" y="440"/>
                  </a:lnTo>
                  <a:lnTo>
                    <a:pt x="557" y="441"/>
                  </a:lnTo>
                  <a:lnTo>
                    <a:pt x="559" y="441"/>
                  </a:lnTo>
                  <a:lnTo>
                    <a:pt x="561" y="441"/>
                  </a:lnTo>
                  <a:lnTo>
                    <a:pt x="562" y="441"/>
                  </a:lnTo>
                  <a:lnTo>
                    <a:pt x="564" y="441"/>
                  </a:lnTo>
                  <a:lnTo>
                    <a:pt x="566" y="441"/>
                  </a:lnTo>
                  <a:lnTo>
                    <a:pt x="569" y="441"/>
                  </a:lnTo>
                  <a:lnTo>
                    <a:pt x="569" y="443"/>
                  </a:lnTo>
                  <a:lnTo>
                    <a:pt x="571" y="443"/>
                  </a:lnTo>
                  <a:lnTo>
                    <a:pt x="571" y="441"/>
                  </a:lnTo>
                  <a:lnTo>
                    <a:pt x="572" y="445"/>
                  </a:lnTo>
                  <a:lnTo>
                    <a:pt x="574" y="445"/>
                  </a:lnTo>
                  <a:lnTo>
                    <a:pt x="576" y="448"/>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1" name="Freeform 20">
              <a:extLst>
                <a:ext uri="{FF2B5EF4-FFF2-40B4-BE49-F238E27FC236}">
                  <a16:creationId xmlns:a16="http://schemas.microsoft.com/office/drawing/2014/main" id="{E53922D8-A377-4DB6-90B0-F6A05E4D2E1F}"/>
                </a:ext>
              </a:extLst>
            </p:cNvPr>
            <p:cNvSpPr>
              <a:spLocks/>
            </p:cNvSpPr>
            <p:nvPr/>
          </p:nvSpPr>
          <p:spPr bwMode="gray">
            <a:xfrm>
              <a:off x="3103563" y="4643438"/>
              <a:ext cx="1057275" cy="1228725"/>
            </a:xfrm>
            <a:custGeom>
              <a:avLst/>
              <a:gdLst/>
              <a:ahLst/>
              <a:cxnLst>
                <a:cxn ang="0">
                  <a:pos x="445" y="634"/>
                </a:cxn>
                <a:cxn ang="0">
                  <a:pos x="442" y="687"/>
                </a:cxn>
                <a:cxn ang="0">
                  <a:pos x="447" y="699"/>
                </a:cxn>
                <a:cxn ang="0">
                  <a:pos x="458" y="714"/>
                </a:cxn>
                <a:cxn ang="0">
                  <a:pos x="475" y="731"/>
                </a:cxn>
                <a:cxn ang="0">
                  <a:pos x="482" y="753"/>
                </a:cxn>
                <a:cxn ang="0">
                  <a:pos x="475" y="773"/>
                </a:cxn>
                <a:cxn ang="0">
                  <a:pos x="447" y="756"/>
                </a:cxn>
                <a:cxn ang="0">
                  <a:pos x="413" y="744"/>
                </a:cxn>
                <a:cxn ang="0">
                  <a:pos x="378" y="739"/>
                </a:cxn>
                <a:cxn ang="0">
                  <a:pos x="340" y="714"/>
                </a:cxn>
                <a:cxn ang="0">
                  <a:pos x="304" y="699"/>
                </a:cxn>
                <a:cxn ang="0">
                  <a:pos x="268" y="687"/>
                </a:cxn>
                <a:cxn ang="0">
                  <a:pos x="249" y="664"/>
                </a:cxn>
                <a:cxn ang="0">
                  <a:pos x="226" y="629"/>
                </a:cxn>
                <a:cxn ang="0">
                  <a:pos x="199" y="614"/>
                </a:cxn>
                <a:cxn ang="0">
                  <a:pos x="177" y="624"/>
                </a:cxn>
                <a:cxn ang="0">
                  <a:pos x="146" y="597"/>
                </a:cxn>
                <a:cxn ang="0">
                  <a:pos x="109" y="594"/>
                </a:cxn>
                <a:cxn ang="0">
                  <a:pos x="77" y="595"/>
                </a:cxn>
                <a:cxn ang="0">
                  <a:pos x="79" y="564"/>
                </a:cxn>
                <a:cxn ang="0">
                  <a:pos x="67" y="534"/>
                </a:cxn>
                <a:cxn ang="0">
                  <a:pos x="59" y="497"/>
                </a:cxn>
                <a:cxn ang="0">
                  <a:pos x="55" y="472"/>
                </a:cxn>
                <a:cxn ang="0">
                  <a:pos x="28" y="447"/>
                </a:cxn>
                <a:cxn ang="0">
                  <a:pos x="2" y="420"/>
                </a:cxn>
                <a:cxn ang="0">
                  <a:pos x="28" y="405"/>
                </a:cxn>
                <a:cxn ang="0">
                  <a:pos x="32" y="383"/>
                </a:cxn>
                <a:cxn ang="0">
                  <a:pos x="8" y="350"/>
                </a:cxn>
                <a:cxn ang="0">
                  <a:pos x="13" y="321"/>
                </a:cxn>
                <a:cxn ang="0">
                  <a:pos x="5" y="298"/>
                </a:cxn>
                <a:cxn ang="0">
                  <a:pos x="8" y="256"/>
                </a:cxn>
                <a:cxn ang="0">
                  <a:pos x="18" y="223"/>
                </a:cxn>
                <a:cxn ang="0">
                  <a:pos x="30" y="191"/>
                </a:cxn>
                <a:cxn ang="0">
                  <a:pos x="70" y="164"/>
                </a:cxn>
                <a:cxn ang="0">
                  <a:pos x="127" y="131"/>
                </a:cxn>
                <a:cxn ang="0">
                  <a:pos x="167" y="77"/>
                </a:cxn>
                <a:cxn ang="0">
                  <a:pos x="192" y="44"/>
                </a:cxn>
                <a:cxn ang="0">
                  <a:pos x="216" y="19"/>
                </a:cxn>
                <a:cxn ang="0">
                  <a:pos x="258" y="0"/>
                </a:cxn>
                <a:cxn ang="0">
                  <a:pos x="288" y="47"/>
                </a:cxn>
                <a:cxn ang="0">
                  <a:pos x="301" y="69"/>
                </a:cxn>
                <a:cxn ang="0">
                  <a:pos x="331" y="89"/>
                </a:cxn>
                <a:cxn ang="0">
                  <a:pos x="375" y="104"/>
                </a:cxn>
                <a:cxn ang="0">
                  <a:pos x="383" y="124"/>
                </a:cxn>
                <a:cxn ang="0">
                  <a:pos x="385" y="146"/>
                </a:cxn>
                <a:cxn ang="0">
                  <a:pos x="380" y="157"/>
                </a:cxn>
                <a:cxn ang="0">
                  <a:pos x="353" y="182"/>
                </a:cxn>
                <a:cxn ang="0">
                  <a:pos x="393" y="201"/>
                </a:cxn>
                <a:cxn ang="0">
                  <a:pos x="425" y="206"/>
                </a:cxn>
                <a:cxn ang="0">
                  <a:pos x="432" y="226"/>
                </a:cxn>
                <a:cxn ang="0">
                  <a:pos x="507" y="226"/>
                </a:cxn>
                <a:cxn ang="0">
                  <a:pos x="567" y="184"/>
                </a:cxn>
                <a:cxn ang="0">
                  <a:pos x="612" y="179"/>
                </a:cxn>
                <a:cxn ang="0">
                  <a:pos x="627" y="197"/>
                </a:cxn>
                <a:cxn ang="0">
                  <a:pos x="652" y="224"/>
                </a:cxn>
                <a:cxn ang="0">
                  <a:pos x="666" y="244"/>
                </a:cxn>
                <a:cxn ang="0">
                  <a:pos x="575" y="333"/>
                </a:cxn>
                <a:cxn ang="0">
                  <a:pos x="487" y="453"/>
                </a:cxn>
                <a:cxn ang="0">
                  <a:pos x="428" y="534"/>
                </a:cxn>
              </a:cxnLst>
              <a:rect l="0" t="0" r="r" b="b"/>
              <a:pathLst>
                <a:path w="666" h="774">
                  <a:moveTo>
                    <a:pt x="428" y="534"/>
                  </a:moveTo>
                  <a:lnTo>
                    <a:pt x="427" y="539"/>
                  </a:lnTo>
                  <a:lnTo>
                    <a:pt x="427" y="544"/>
                  </a:lnTo>
                  <a:lnTo>
                    <a:pt x="423" y="549"/>
                  </a:lnTo>
                  <a:lnTo>
                    <a:pt x="416" y="552"/>
                  </a:lnTo>
                  <a:lnTo>
                    <a:pt x="420" y="560"/>
                  </a:lnTo>
                  <a:lnTo>
                    <a:pt x="425" y="565"/>
                  </a:lnTo>
                  <a:lnTo>
                    <a:pt x="432" y="567"/>
                  </a:lnTo>
                  <a:lnTo>
                    <a:pt x="433" y="570"/>
                  </a:lnTo>
                  <a:lnTo>
                    <a:pt x="437" y="590"/>
                  </a:lnTo>
                  <a:lnTo>
                    <a:pt x="440" y="602"/>
                  </a:lnTo>
                  <a:lnTo>
                    <a:pt x="442" y="607"/>
                  </a:lnTo>
                  <a:lnTo>
                    <a:pt x="445" y="619"/>
                  </a:lnTo>
                  <a:lnTo>
                    <a:pt x="445" y="624"/>
                  </a:lnTo>
                  <a:lnTo>
                    <a:pt x="445" y="631"/>
                  </a:lnTo>
                  <a:lnTo>
                    <a:pt x="445" y="634"/>
                  </a:lnTo>
                  <a:lnTo>
                    <a:pt x="445" y="636"/>
                  </a:lnTo>
                  <a:lnTo>
                    <a:pt x="447" y="642"/>
                  </a:lnTo>
                  <a:lnTo>
                    <a:pt x="445" y="649"/>
                  </a:lnTo>
                  <a:lnTo>
                    <a:pt x="443" y="664"/>
                  </a:lnTo>
                  <a:lnTo>
                    <a:pt x="443" y="671"/>
                  </a:lnTo>
                  <a:lnTo>
                    <a:pt x="438" y="674"/>
                  </a:lnTo>
                  <a:lnTo>
                    <a:pt x="437" y="676"/>
                  </a:lnTo>
                  <a:lnTo>
                    <a:pt x="437" y="679"/>
                  </a:lnTo>
                  <a:lnTo>
                    <a:pt x="438" y="682"/>
                  </a:lnTo>
                  <a:lnTo>
                    <a:pt x="440" y="682"/>
                  </a:lnTo>
                  <a:lnTo>
                    <a:pt x="443" y="682"/>
                  </a:lnTo>
                  <a:lnTo>
                    <a:pt x="445" y="682"/>
                  </a:lnTo>
                  <a:lnTo>
                    <a:pt x="445" y="684"/>
                  </a:lnTo>
                  <a:lnTo>
                    <a:pt x="443" y="686"/>
                  </a:lnTo>
                  <a:lnTo>
                    <a:pt x="442" y="686"/>
                  </a:lnTo>
                  <a:lnTo>
                    <a:pt x="442" y="687"/>
                  </a:lnTo>
                  <a:lnTo>
                    <a:pt x="440" y="689"/>
                  </a:lnTo>
                  <a:lnTo>
                    <a:pt x="440" y="691"/>
                  </a:lnTo>
                  <a:lnTo>
                    <a:pt x="442" y="691"/>
                  </a:lnTo>
                  <a:lnTo>
                    <a:pt x="438" y="692"/>
                  </a:lnTo>
                  <a:lnTo>
                    <a:pt x="437" y="697"/>
                  </a:lnTo>
                  <a:lnTo>
                    <a:pt x="435" y="699"/>
                  </a:lnTo>
                  <a:lnTo>
                    <a:pt x="435" y="702"/>
                  </a:lnTo>
                  <a:lnTo>
                    <a:pt x="437" y="702"/>
                  </a:lnTo>
                  <a:lnTo>
                    <a:pt x="437" y="704"/>
                  </a:lnTo>
                  <a:lnTo>
                    <a:pt x="438" y="706"/>
                  </a:lnTo>
                  <a:lnTo>
                    <a:pt x="440" y="704"/>
                  </a:lnTo>
                  <a:lnTo>
                    <a:pt x="440" y="701"/>
                  </a:lnTo>
                  <a:lnTo>
                    <a:pt x="442" y="699"/>
                  </a:lnTo>
                  <a:lnTo>
                    <a:pt x="445" y="697"/>
                  </a:lnTo>
                  <a:lnTo>
                    <a:pt x="447" y="697"/>
                  </a:lnTo>
                  <a:lnTo>
                    <a:pt x="447" y="699"/>
                  </a:lnTo>
                  <a:lnTo>
                    <a:pt x="448" y="697"/>
                  </a:lnTo>
                  <a:lnTo>
                    <a:pt x="448" y="699"/>
                  </a:lnTo>
                  <a:lnTo>
                    <a:pt x="447" y="701"/>
                  </a:lnTo>
                  <a:lnTo>
                    <a:pt x="445" y="702"/>
                  </a:lnTo>
                  <a:lnTo>
                    <a:pt x="445" y="704"/>
                  </a:lnTo>
                  <a:lnTo>
                    <a:pt x="443" y="707"/>
                  </a:lnTo>
                  <a:lnTo>
                    <a:pt x="443" y="709"/>
                  </a:lnTo>
                  <a:lnTo>
                    <a:pt x="445" y="709"/>
                  </a:lnTo>
                  <a:lnTo>
                    <a:pt x="447" y="709"/>
                  </a:lnTo>
                  <a:lnTo>
                    <a:pt x="447" y="711"/>
                  </a:lnTo>
                  <a:lnTo>
                    <a:pt x="450" y="711"/>
                  </a:lnTo>
                  <a:lnTo>
                    <a:pt x="457" y="709"/>
                  </a:lnTo>
                  <a:lnTo>
                    <a:pt x="458" y="709"/>
                  </a:lnTo>
                  <a:lnTo>
                    <a:pt x="457" y="712"/>
                  </a:lnTo>
                  <a:lnTo>
                    <a:pt x="458" y="712"/>
                  </a:lnTo>
                  <a:lnTo>
                    <a:pt x="458" y="714"/>
                  </a:lnTo>
                  <a:lnTo>
                    <a:pt x="458" y="716"/>
                  </a:lnTo>
                  <a:lnTo>
                    <a:pt x="462" y="719"/>
                  </a:lnTo>
                  <a:lnTo>
                    <a:pt x="462" y="721"/>
                  </a:lnTo>
                  <a:lnTo>
                    <a:pt x="463" y="719"/>
                  </a:lnTo>
                  <a:lnTo>
                    <a:pt x="465" y="721"/>
                  </a:lnTo>
                  <a:lnTo>
                    <a:pt x="463" y="723"/>
                  </a:lnTo>
                  <a:lnTo>
                    <a:pt x="465" y="723"/>
                  </a:lnTo>
                  <a:lnTo>
                    <a:pt x="467" y="724"/>
                  </a:lnTo>
                  <a:lnTo>
                    <a:pt x="468" y="726"/>
                  </a:lnTo>
                  <a:lnTo>
                    <a:pt x="468" y="728"/>
                  </a:lnTo>
                  <a:lnTo>
                    <a:pt x="472" y="729"/>
                  </a:lnTo>
                  <a:lnTo>
                    <a:pt x="473" y="726"/>
                  </a:lnTo>
                  <a:lnTo>
                    <a:pt x="475" y="728"/>
                  </a:lnTo>
                  <a:lnTo>
                    <a:pt x="477" y="728"/>
                  </a:lnTo>
                  <a:lnTo>
                    <a:pt x="475" y="729"/>
                  </a:lnTo>
                  <a:lnTo>
                    <a:pt x="475" y="731"/>
                  </a:lnTo>
                  <a:lnTo>
                    <a:pt x="477" y="733"/>
                  </a:lnTo>
                  <a:lnTo>
                    <a:pt x="478" y="733"/>
                  </a:lnTo>
                  <a:lnTo>
                    <a:pt x="482" y="734"/>
                  </a:lnTo>
                  <a:lnTo>
                    <a:pt x="483" y="733"/>
                  </a:lnTo>
                  <a:lnTo>
                    <a:pt x="485" y="734"/>
                  </a:lnTo>
                  <a:lnTo>
                    <a:pt x="485" y="736"/>
                  </a:lnTo>
                  <a:lnTo>
                    <a:pt x="483" y="739"/>
                  </a:lnTo>
                  <a:lnTo>
                    <a:pt x="483" y="741"/>
                  </a:lnTo>
                  <a:lnTo>
                    <a:pt x="478" y="743"/>
                  </a:lnTo>
                  <a:lnTo>
                    <a:pt x="480" y="744"/>
                  </a:lnTo>
                  <a:lnTo>
                    <a:pt x="478" y="746"/>
                  </a:lnTo>
                  <a:lnTo>
                    <a:pt x="478" y="748"/>
                  </a:lnTo>
                  <a:lnTo>
                    <a:pt x="478" y="749"/>
                  </a:lnTo>
                  <a:lnTo>
                    <a:pt x="478" y="751"/>
                  </a:lnTo>
                  <a:lnTo>
                    <a:pt x="480" y="753"/>
                  </a:lnTo>
                  <a:lnTo>
                    <a:pt x="482" y="753"/>
                  </a:lnTo>
                  <a:lnTo>
                    <a:pt x="478" y="758"/>
                  </a:lnTo>
                  <a:lnTo>
                    <a:pt x="480" y="758"/>
                  </a:lnTo>
                  <a:lnTo>
                    <a:pt x="482" y="758"/>
                  </a:lnTo>
                  <a:lnTo>
                    <a:pt x="482" y="759"/>
                  </a:lnTo>
                  <a:lnTo>
                    <a:pt x="480" y="761"/>
                  </a:lnTo>
                  <a:lnTo>
                    <a:pt x="482" y="764"/>
                  </a:lnTo>
                  <a:lnTo>
                    <a:pt x="483" y="766"/>
                  </a:lnTo>
                  <a:lnTo>
                    <a:pt x="485" y="766"/>
                  </a:lnTo>
                  <a:lnTo>
                    <a:pt x="487" y="768"/>
                  </a:lnTo>
                  <a:lnTo>
                    <a:pt x="485" y="769"/>
                  </a:lnTo>
                  <a:lnTo>
                    <a:pt x="485" y="771"/>
                  </a:lnTo>
                  <a:lnTo>
                    <a:pt x="483" y="771"/>
                  </a:lnTo>
                  <a:lnTo>
                    <a:pt x="480" y="773"/>
                  </a:lnTo>
                  <a:lnTo>
                    <a:pt x="478" y="773"/>
                  </a:lnTo>
                  <a:lnTo>
                    <a:pt x="477" y="774"/>
                  </a:lnTo>
                  <a:lnTo>
                    <a:pt x="475" y="773"/>
                  </a:lnTo>
                  <a:lnTo>
                    <a:pt x="473" y="774"/>
                  </a:lnTo>
                  <a:lnTo>
                    <a:pt x="472" y="773"/>
                  </a:lnTo>
                  <a:lnTo>
                    <a:pt x="472" y="769"/>
                  </a:lnTo>
                  <a:lnTo>
                    <a:pt x="470" y="764"/>
                  </a:lnTo>
                  <a:lnTo>
                    <a:pt x="467" y="764"/>
                  </a:lnTo>
                  <a:lnTo>
                    <a:pt x="465" y="764"/>
                  </a:lnTo>
                  <a:lnTo>
                    <a:pt x="463" y="764"/>
                  </a:lnTo>
                  <a:lnTo>
                    <a:pt x="463" y="761"/>
                  </a:lnTo>
                  <a:lnTo>
                    <a:pt x="463" y="759"/>
                  </a:lnTo>
                  <a:lnTo>
                    <a:pt x="460" y="759"/>
                  </a:lnTo>
                  <a:lnTo>
                    <a:pt x="457" y="756"/>
                  </a:lnTo>
                  <a:lnTo>
                    <a:pt x="453" y="753"/>
                  </a:lnTo>
                  <a:lnTo>
                    <a:pt x="450" y="753"/>
                  </a:lnTo>
                  <a:lnTo>
                    <a:pt x="450" y="754"/>
                  </a:lnTo>
                  <a:lnTo>
                    <a:pt x="448" y="756"/>
                  </a:lnTo>
                  <a:lnTo>
                    <a:pt x="447" y="756"/>
                  </a:lnTo>
                  <a:lnTo>
                    <a:pt x="445" y="756"/>
                  </a:lnTo>
                  <a:lnTo>
                    <a:pt x="442" y="754"/>
                  </a:lnTo>
                  <a:lnTo>
                    <a:pt x="440" y="754"/>
                  </a:lnTo>
                  <a:lnTo>
                    <a:pt x="440" y="753"/>
                  </a:lnTo>
                  <a:lnTo>
                    <a:pt x="438" y="753"/>
                  </a:lnTo>
                  <a:lnTo>
                    <a:pt x="437" y="753"/>
                  </a:lnTo>
                  <a:lnTo>
                    <a:pt x="433" y="754"/>
                  </a:lnTo>
                  <a:lnTo>
                    <a:pt x="428" y="758"/>
                  </a:lnTo>
                  <a:lnTo>
                    <a:pt x="425" y="756"/>
                  </a:lnTo>
                  <a:lnTo>
                    <a:pt x="425" y="754"/>
                  </a:lnTo>
                  <a:lnTo>
                    <a:pt x="423" y="754"/>
                  </a:lnTo>
                  <a:lnTo>
                    <a:pt x="421" y="754"/>
                  </a:lnTo>
                  <a:lnTo>
                    <a:pt x="420" y="753"/>
                  </a:lnTo>
                  <a:lnTo>
                    <a:pt x="418" y="751"/>
                  </a:lnTo>
                  <a:lnTo>
                    <a:pt x="415" y="749"/>
                  </a:lnTo>
                  <a:lnTo>
                    <a:pt x="413" y="744"/>
                  </a:lnTo>
                  <a:lnTo>
                    <a:pt x="413" y="743"/>
                  </a:lnTo>
                  <a:lnTo>
                    <a:pt x="413" y="741"/>
                  </a:lnTo>
                  <a:lnTo>
                    <a:pt x="411" y="741"/>
                  </a:lnTo>
                  <a:lnTo>
                    <a:pt x="410" y="741"/>
                  </a:lnTo>
                  <a:lnTo>
                    <a:pt x="408" y="739"/>
                  </a:lnTo>
                  <a:lnTo>
                    <a:pt x="406" y="739"/>
                  </a:lnTo>
                  <a:lnTo>
                    <a:pt x="405" y="736"/>
                  </a:lnTo>
                  <a:lnTo>
                    <a:pt x="400" y="734"/>
                  </a:lnTo>
                  <a:lnTo>
                    <a:pt x="396" y="738"/>
                  </a:lnTo>
                  <a:lnTo>
                    <a:pt x="393" y="738"/>
                  </a:lnTo>
                  <a:lnTo>
                    <a:pt x="391" y="738"/>
                  </a:lnTo>
                  <a:lnTo>
                    <a:pt x="388" y="734"/>
                  </a:lnTo>
                  <a:lnTo>
                    <a:pt x="388" y="736"/>
                  </a:lnTo>
                  <a:lnTo>
                    <a:pt x="381" y="736"/>
                  </a:lnTo>
                  <a:lnTo>
                    <a:pt x="378" y="738"/>
                  </a:lnTo>
                  <a:lnTo>
                    <a:pt x="378" y="739"/>
                  </a:lnTo>
                  <a:lnTo>
                    <a:pt x="375" y="738"/>
                  </a:lnTo>
                  <a:lnTo>
                    <a:pt x="371" y="736"/>
                  </a:lnTo>
                  <a:lnTo>
                    <a:pt x="368" y="733"/>
                  </a:lnTo>
                  <a:lnTo>
                    <a:pt x="365" y="731"/>
                  </a:lnTo>
                  <a:lnTo>
                    <a:pt x="360" y="733"/>
                  </a:lnTo>
                  <a:lnTo>
                    <a:pt x="358" y="734"/>
                  </a:lnTo>
                  <a:lnTo>
                    <a:pt x="355" y="733"/>
                  </a:lnTo>
                  <a:lnTo>
                    <a:pt x="351" y="729"/>
                  </a:lnTo>
                  <a:lnTo>
                    <a:pt x="350" y="726"/>
                  </a:lnTo>
                  <a:lnTo>
                    <a:pt x="348" y="724"/>
                  </a:lnTo>
                  <a:lnTo>
                    <a:pt x="348" y="721"/>
                  </a:lnTo>
                  <a:lnTo>
                    <a:pt x="345" y="719"/>
                  </a:lnTo>
                  <a:lnTo>
                    <a:pt x="345" y="717"/>
                  </a:lnTo>
                  <a:lnTo>
                    <a:pt x="343" y="714"/>
                  </a:lnTo>
                  <a:lnTo>
                    <a:pt x="341" y="712"/>
                  </a:lnTo>
                  <a:lnTo>
                    <a:pt x="340" y="714"/>
                  </a:lnTo>
                  <a:lnTo>
                    <a:pt x="333" y="714"/>
                  </a:lnTo>
                  <a:lnTo>
                    <a:pt x="331" y="714"/>
                  </a:lnTo>
                  <a:lnTo>
                    <a:pt x="328" y="717"/>
                  </a:lnTo>
                  <a:lnTo>
                    <a:pt x="326" y="717"/>
                  </a:lnTo>
                  <a:lnTo>
                    <a:pt x="324" y="717"/>
                  </a:lnTo>
                  <a:lnTo>
                    <a:pt x="321" y="716"/>
                  </a:lnTo>
                  <a:lnTo>
                    <a:pt x="318" y="716"/>
                  </a:lnTo>
                  <a:lnTo>
                    <a:pt x="308" y="711"/>
                  </a:lnTo>
                  <a:lnTo>
                    <a:pt x="306" y="711"/>
                  </a:lnTo>
                  <a:lnTo>
                    <a:pt x="304" y="709"/>
                  </a:lnTo>
                  <a:lnTo>
                    <a:pt x="303" y="711"/>
                  </a:lnTo>
                  <a:lnTo>
                    <a:pt x="303" y="707"/>
                  </a:lnTo>
                  <a:lnTo>
                    <a:pt x="303" y="706"/>
                  </a:lnTo>
                  <a:lnTo>
                    <a:pt x="304" y="704"/>
                  </a:lnTo>
                  <a:lnTo>
                    <a:pt x="304" y="701"/>
                  </a:lnTo>
                  <a:lnTo>
                    <a:pt x="304" y="699"/>
                  </a:lnTo>
                  <a:lnTo>
                    <a:pt x="301" y="697"/>
                  </a:lnTo>
                  <a:lnTo>
                    <a:pt x="299" y="697"/>
                  </a:lnTo>
                  <a:lnTo>
                    <a:pt x="298" y="697"/>
                  </a:lnTo>
                  <a:lnTo>
                    <a:pt x="296" y="699"/>
                  </a:lnTo>
                  <a:lnTo>
                    <a:pt x="293" y="702"/>
                  </a:lnTo>
                  <a:lnTo>
                    <a:pt x="291" y="701"/>
                  </a:lnTo>
                  <a:lnTo>
                    <a:pt x="291" y="699"/>
                  </a:lnTo>
                  <a:lnTo>
                    <a:pt x="289" y="697"/>
                  </a:lnTo>
                  <a:lnTo>
                    <a:pt x="286" y="697"/>
                  </a:lnTo>
                  <a:lnTo>
                    <a:pt x="283" y="696"/>
                  </a:lnTo>
                  <a:lnTo>
                    <a:pt x="279" y="694"/>
                  </a:lnTo>
                  <a:lnTo>
                    <a:pt x="279" y="691"/>
                  </a:lnTo>
                  <a:lnTo>
                    <a:pt x="273" y="691"/>
                  </a:lnTo>
                  <a:lnTo>
                    <a:pt x="271" y="689"/>
                  </a:lnTo>
                  <a:lnTo>
                    <a:pt x="269" y="689"/>
                  </a:lnTo>
                  <a:lnTo>
                    <a:pt x="268" y="687"/>
                  </a:lnTo>
                  <a:lnTo>
                    <a:pt x="266" y="689"/>
                  </a:lnTo>
                  <a:lnTo>
                    <a:pt x="264" y="687"/>
                  </a:lnTo>
                  <a:lnTo>
                    <a:pt x="261" y="687"/>
                  </a:lnTo>
                  <a:lnTo>
                    <a:pt x="259" y="686"/>
                  </a:lnTo>
                  <a:lnTo>
                    <a:pt x="258" y="686"/>
                  </a:lnTo>
                  <a:lnTo>
                    <a:pt x="256" y="684"/>
                  </a:lnTo>
                  <a:lnTo>
                    <a:pt x="254" y="684"/>
                  </a:lnTo>
                  <a:lnTo>
                    <a:pt x="249" y="681"/>
                  </a:lnTo>
                  <a:lnTo>
                    <a:pt x="249" y="677"/>
                  </a:lnTo>
                  <a:lnTo>
                    <a:pt x="249" y="674"/>
                  </a:lnTo>
                  <a:lnTo>
                    <a:pt x="251" y="672"/>
                  </a:lnTo>
                  <a:lnTo>
                    <a:pt x="251" y="671"/>
                  </a:lnTo>
                  <a:lnTo>
                    <a:pt x="251" y="669"/>
                  </a:lnTo>
                  <a:lnTo>
                    <a:pt x="253" y="667"/>
                  </a:lnTo>
                  <a:lnTo>
                    <a:pt x="251" y="666"/>
                  </a:lnTo>
                  <a:lnTo>
                    <a:pt x="249" y="664"/>
                  </a:lnTo>
                  <a:lnTo>
                    <a:pt x="249" y="659"/>
                  </a:lnTo>
                  <a:lnTo>
                    <a:pt x="249" y="657"/>
                  </a:lnTo>
                  <a:lnTo>
                    <a:pt x="246" y="654"/>
                  </a:lnTo>
                  <a:lnTo>
                    <a:pt x="243" y="654"/>
                  </a:lnTo>
                  <a:lnTo>
                    <a:pt x="239" y="649"/>
                  </a:lnTo>
                  <a:lnTo>
                    <a:pt x="238" y="647"/>
                  </a:lnTo>
                  <a:lnTo>
                    <a:pt x="238" y="646"/>
                  </a:lnTo>
                  <a:lnTo>
                    <a:pt x="236" y="644"/>
                  </a:lnTo>
                  <a:lnTo>
                    <a:pt x="234" y="642"/>
                  </a:lnTo>
                  <a:lnTo>
                    <a:pt x="234" y="639"/>
                  </a:lnTo>
                  <a:lnTo>
                    <a:pt x="232" y="634"/>
                  </a:lnTo>
                  <a:lnTo>
                    <a:pt x="231" y="632"/>
                  </a:lnTo>
                  <a:lnTo>
                    <a:pt x="231" y="631"/>
                  </a:lnTo>
                  <a:lnTo>
                    <a:pt x="229" y="629"/>
                  </a:lnTo>
                  <a:lnTo>
                    <a:pt x="227" y="627"/>
                  </a:lnTo>
                  <a:lnTo>
                    <a:pt x="226" y="629"/>
                  </a:lnTo>
                  <a:lnTo>
                    <a:pt x="222" y="629"/>
                  </a:lnTo>
                  <a:lnTo>
                    <a:pt x="217" y="626"/>
                  </a:lnTo>
                  <a:lnTo>
                    <a:pt x="216" y="626"/>
                  </a:lnTo>
                  <a:lnTo>
                    <a:pt x="214" y="627"/>
                  </a:lnTo>
                  <a:lnTo>
                    <a:pt x="212" y="626"/>
                  </a:lnTo>
                  <a:lnTo>
                    <a:pt x="211" y="626"/>
                  </a:lnTo>
                  <a:lnTo>
                    <a:pt x="209" y="622"/>
                  </a:lnTo>
                  <a:lnTo>
                    <a:pt x="211" y="622"/>
                  </a:lnTo>
                  <a:lnTo>
                    <a:pt x="209" y="620"/>
                  </a:lnTo>
                  <a:lnTo>
                    <a:pt x="209" y="619"/>
                  </a:lnTo>
                  <a:lnTo>
                    <a:pt x="206" y="617"/>
                  </a:lnTo>
                  <a:lnTo>
                    <a:pt x="204" y="619"/>
                  </a:lnTo>
                  <a:lnTo>
                    <a:pt x="202" y="620"/>
                  </a:lnTo>
                  <a:lnTo>
                    <a:pt x="201" y="620"/>
                  </a:lnTo>
                  <a:lnTo>
                    <a:pt x="199" y="615"/>
                  </a:lnTo>
                  <a:lnTo>
                    <a:pt x="199" y="614"/>
                  </a:lnTo>
                  <a:lnTo>
                    <a:pt x="199" y="612"/>
                  </a:lnTo>
                  <a:lnTo>
                    <a:pt x="197" y="612"/>
                  </a:lnTo>
                  <a:lnTo>
                    <a:pt x="196" y="610"/>
                  </a:lnTo>
                  <a:lnTo>
                    <a:pt x="192" y="610"/>
                  </a:lnTo>
                  <a:lnTo>
                    <a:pt x="191" y="614"/>
                  </a:lnTo>
                  <a:lnTo>
                    <a:pt x="187" y="614"/>
                  </a:lnTo>
                  <a:lnTo>
                    <a:pt x="186" y="614"/>
                  </a:lnTo>
                  <a:lnTo>
                    <a:pt x="186" y="615"/>
                  </a:lnTo>
                  <a:lnTo>
                    <a:pt x="184" y="615"/>
                  </a:lnTo>
                  <a:lnTo>
                    <a:pt x="184" y="617"/>
                  </a:lnTo>
                  <a:lnTo>
                    <a:pt x="182" y="619"/>
                  </a:lnTo>
                  <a:lnTo>
                    <a:pt x="182" y="620"/>
                  </a:lnTo>
                  <a:lnTo>
                    <a:pt x="182" y="624"/>
                  </a:lnTo>
                  <a:lnTo>
                    <a:pt x="182" y="626"/>
                  </a:lnTo>
                  <a:lnTo>
                    <a:pt x="179" y="626"/>
                  </a:lnTo>
                  <a:lnTo>
                    <a:pt x="177" y="624"/>
                  </a:lnTo>
                  <a:lnTo>
                    <a:pt x="177" y="622"/>
                  </a:lnTo>
                  <a:lnTo>
                    <a:pt x="176" y="620"/>
                  </a:lnTo>
                  <a:lnTo>
                    <a:pt x="176" y="617"/>
                  </a:lnTo>
                  <a:lnTo>
                    <a:pt x="176" y="615"/>
                  </a:lnTo>
                  <a:lnTo>
                    <a:pt x="176" y="614"/>
                  </a:lnTo>
                  <a:lnTo>
                    <a:pt x="169" y="610"/>
                  </a:lnTo>
                  <a:lnTo>
                    <a:pt x="167" y="607"/>
                  </a:lnTo>
                  <a:lnTo>
                    <a:pt x="166" y="607"/>
                  </a:lnTo>
                  <a:lnTo>
                    <a:pt x="164" y="602"/>
                  </a:lnTo>
                  <a:lnTo>
                    <a:pt x="157" y="599"/>
                  </a:lnTo>
                  <a:lnTo>
                    <a:pt x="154" y="602"/>
                  </a:lnTo>
                  <a:lnTo>
                    <a:pt x="152" y="602"/>
                  </a:lnTo>
                  <a:lnTo>
                    <a:pt x="151" y="600"/>
                  </a:lnTo>
                  <a:lnTo>
                    <a:pt x="147" y="600"/>
                  </a:lnTo>
                  <a:lnTo>
                    <a:pt x="146" y="599"/>
                  </a:lnTo>
                  <a:lnTo>
                    <a:pt x="146" y="597"/>
                  </a:lnTo>
                  <a:lnTo>
                    <a:pt x="144" y="594"/>
                  </a:lnTo>
                  <a:lnTo>
                    <a:pt x="142" y="594"/>
                  </a:lnTo>
                  <a:lnTo>
                    <a:pt x="139" y="587"/>
                  </a:lnTo>
                  <a:lnTo>
                    <a:pt x="134" y="589"/>
                  </a:lnTo>
                  <a:lnTo>
                    <a:pt x="132" y="590"/>
                  </a:lnTo>
                  <a:lnTo>
                    <a:pt x="130" y="592"/>
                  </a:lnTo>
                  <a:lnTo>
                    <a:pt x="129" y="590"/>
                  </a:lnTo>
                  <a:lnTo>
                    <a:pt x="127" y="592"/>
                  </a:lnTo>
                  <a:lnTo>
                    <a:pt x="124" y="592"/>
                  </a:lnTo>
                  <a:lnTo>
                    <a:pt x="122" y="590"/>
                  </a:lnTo>
                  <a:lnTo>
                    <a:pt x="120" y="589"/>
                  </a:lnTo>
                  <a:lnTo>
                    <a:pt x="119" y="590"/>
                  </a:lnTo>
                  <a:lnTo>
                    <a:pt x="117" y="592"/>
                  </a:lnTo>
                  <a:lnTo>
                    <a:pt x="112" y="592"/>
                  </a:lnTo>
                  <a:lnTo>
                    <a:pt x="110" y="592"/>
                  </a:lnTo>
                  <a:lnTo>
                    <a:pt x="109" y="594"/>
                  </a:lnTo>
                  <a:lnTo>
                    <a:pt x="109" y="595"/>
                  </a:lnTo>
                  <a:lnTo>
                    <a:pt x="107" y="597"/>
                  </a:lnTo>
                  <a:lnTo>
                    <a:pt x="109" y="599"/>
                  </a:lnTo>
                  <a:lnTo>
                    <a:pt x="107" y="599"/>
                  </a:lnTo>
                  <a:lnTo>
                    <a:pt x="102" y="594"/>
                  </a:lnTo>
                  <a:lnTo>
                    <a:pt x="100" y="594"/>
                  </a:lnTo>
                  <a:lnTo>
                    <a:pt x="99" y="595"/>
                  </a:lnTo>
                  <a:lnTo>
                    <a:pt x="97" y="600"/>
                  </a:lnTo>
                  <a:lnTo>
                    <a:pt x="95" y="600"/>
                  </a:lnTo>
                  <a:lnTo>
                    <a:pt x="94" y="600"/>
                  </a:lnTo>
                  <a:lnTo>
                    <a:pt x="90" y="600"/>
                  </a:lnTo>
                  <a:lnTo>
                    <a:pt x="89" y="602"/>
                  </a:lnTo>
                  <a:lnTo>
                    <a:pt x="84" y="602"/>
                  </a:lnTo>
                  <a:lnTo>
                    <a:pt x="80" y="599"/>
                  </a:lnTo>
                  <a:lnTo>
                    <a:pt x="80" y="597"/>
                  </a:lnTo>
                  <a:lnTo>
                    <a:pt x="77" y="595"/>
                  </a:lnTo>
                  <a:lnTo>
                    <a:pt x="77" y="594"/>
                  </a:lnTo>
                  <a:lnTo>
                    <a:pt x="75" y="592"/>
                  </a:lnTo>
                  <a:lnTo>
                    <a:pt x="74" y="587"/>
                  </a:lnTo>
                  <a:lnTo>
                    <a:pt x="74" y="585"/>
                  </a:lnTo>
                  <a:lnTo>
                    <a:pt x="74" y="584"/>
                  </a:lnTo>
                  <a:lnTo>
                    <a:pt x="75" y="582"/>
                  </a:lnTo>
                  <a:lnTo>
                    <a:pt x="79" y="577"/>
                  </a:lnTo>
                  <a:lnTo>
                    <a:pt x="77" y="577"/>
                  </a:lnTo>
                  <a:lnTo>
                    <a:pt x="77" y="575"/>
                  </a:lnTo>
                  <a:lnTo>
                    <a:pt x="74" y="575"/>
                  </a:lnTo>
                  <a:lnTo>
                    <a:pt x="72" y="570"/>
                  </a:lnTo>
                  <a:lnTo>
                    <a:pt x="72" y="569"/>
                  </a:lnTo>
                  <a:lnTo>
                    <a:pt x="74" y="569"/>
                  </a:lnTo>
                  <a:lnTo>
                    <a:pt x="80" y="567"/>
                  </a:lnTo>
                  <a:lnTo>
                    <a:pt x="80" y="565"/>
                  </a:lnTo>
                  <a:lnTo>
                    <a:pt x="79" y="564"/>
                  </a:lnTo>
                  <a:lnTo>
                    <a:pt x="77" y="564"/>
                  </a:lnTo>
                  <a:lnTo>
                    <a:pt x="75" y="562"/>
                  </a:lnTo>
                  <a:lnTo>
                    <a:pt x="74" y="559"/>
                  </a:lnTo>
                  <a:lnTo>
                    <a:pt x="72" y="557"/>
                  </a:lnTo>
                  <a:lnTo>
                    <a:pt x="69" y="554"/>
                  </a:lnTo>
                  <a:lnTo>
                    <a:pt x="69" y="552"/>
                  </a:lnTo>
                  <a:lnTo>
                    <a:pt x="69" y="549"/>
                  </a:lnTo>
                  <a:lnTo>
                    <a:pt x="69" y="547"/>
                  </a:lnTo>
                  <a:lnTo>
                    <a:pt x="65" y="547"/>
                  </a:lnTo>
                  <a:lnTo>
                    <a:pt x="64" y="547"/>
                  </a:lnTo>
                  <a:lnTo>
                    <a:pt x="64" y="545"/>
                  </a:lnTo>
                  <a:lnTo>
                    <a:pt x="65" y="544"/>
                  </a:lnTo>
                  <a:lnTo>
                    <a:pt x="65" y="542"/>
                  </a:lnTo>
                  <a:lnTo>
                    <a:pt x="69" y="539"/>
                  </a:lnTo>
                  <a:lnTo>
                    <a:pt x="69" y="535"/>
                  </a:lnTo>
                  <a:lnTo>
                    <a:pt x="67" y="534"/>
                  </a:lnTo>
                  <a:lnTo>
                    <a:pt x="65" y="532"/>
                  </a:lnTo>
                  <a:lnTo>
                    <a:pt x="64" y="532"/>
                  </a:lnTo>
                  <a:lnTo>
                    <a:pt x="62" y="532"/>
                  </a:lnTo>
                  <a:lnTo>
                    <a:pt x="60" y="530"/>
                  </a:lnTo>
                  <a:lnTo>
                    <a:pt x="55" y="527"/>
                  </a:lnTo>
                  <a:lnTo>
                    <a:pt x="55" y="525"/>
                  </a:lnTo>
                  <a:lnTo>
                    <a:pt x="57" y="522"/>
                  </a:lnTo>
                  <a:lnTo>
                    <a:pt x="60" y="518"/>
                  </a:lnTo>
                  <a:lnTo>
                    <a:pt x="59" y="515"/>
                  </a:lnTo>
                  <a:lnTo>
                    <a:pt x="60" y="515"/>
                  </a:lnTo>
                  <a:lnTo>
                    <a:pt x="62" y="513"/>
                  </a:lnTo>
                  <a:lnTo>
                    <a:pt x="64" y="513"/>
                  </a:lnTo>
                  <a:lnTo>
                    <a:pt x="64" y="512"/>
                  </a:lnTo>
                  <a:lnTo>
                    <a:pt x="65" y="508"/>
                  </a:lnTo>
                  <a:lnTo>
                    <a:pt x="64" y="502"/>
                  </a:lnTo>
                  <a:lnTo>
                    <a:pt x="59" y="497"/>
                  </a:lnTo>
                  <a:lnTo>
                    <a:pt x="59" y="495"/>
                  </a:lnTo>
                  <a:lnTo>
                    <a:pt x="60" y="495"/>
                  </a:lnTo>
                  <a:lnTo>
                    <a:pt x="60" y="483"/>
                  </a:lnTo>
                  <a:lnTo>
                    <a:pt x="62" y="483"/>
                  </a:lnTo>
                  <a:lnTo>
                    <a:pt x="60" y="483"/>
                  </a:lnTo>
                  <a:lnTo>
                    <a:pt x="59" y="483"/>
                  </a:lnTo>
                  <a:lnTo>
                    <a:pt x="57" y="482"/>
                  </a:lnTo>
                  <a:lnTo>
                    <a:pt x="54" y="480"/>
                  </a:lnTo>
                  <a:lnTo>
                    <a:pt x="54" y="478"/>
                  </a:lnTo>
                  <a:lnTo>
                    <a:pt x="52" y="478"/>
                  </a:lnTo>
                  <a:lnTo>
                    <a:pt x="54" y="478"/>
                  </a:lnTo>
                  <a:lnTo>
                    <a:pt x="52" y="477"/>
                  </a:lnTo>
                  <a:lnTo>
                    <a:pt x="54" y="473"/>
                  </a:lnTo>
                  <a:lnTo>
                    <a:pt x="55" y="475"/>
                  </a:lnTo>
                  <a:lnTo>
                    <a:pt x="57" y="472"/>
                  </a:lnTo>
                  <a:lnTo>
                    <a:pt x="55" y="472"/>
                  </a:lnTo>
                  <a:lnTo>
                    <a:pt x="54" y="470"/>
                  </a:lnTo>
                  <a:lnTo>
                    <a:pt x="54" y="468"/>
                  </a:lnTo>
                  <a:lnTo>
                    <a:pt x="52" y="468"/>
                  </a:lnTo>
                  <a:lnTo>
                    <a:pt x="54" y="463"/>
                  </a:lnTo>
                  <a:lnTo>
                    <a:pt x="50" y="460"/>
                  </a:lnTo>
                  <a:lnTo>
                    <a:pt x="49" y="458"/>
                  </a:lnTo>
                  <a:lnTo>
                    <a:pt x="47" y="460"/>
                  </a:lnTo>
                  <a:lnTo>
                    <a:pt x="43" y="457"/>
                  </a:lnTo>
                  <a:lnTo>
                    <a:pt x="40" y="458"/>
                  </a:lnTo>
                  <a:lnTo>
                    <a:pt x="38" y="458"/>
                  </a:lnTo>
                  <a:lnTo>
                    <a:pt x="37" y="458"/>
                  </a:lnTo>
                  <a:lnTo>
                    <a:pt x="35" y="457"/>
                  </a:lnTo>
                  <a:lnTo>
                    <a:pt x="35" y="453"/>
                  </a:lnTo>
                  <a:lnTo>
                    <a:pt x="32" y="448"/>
                  </a:lnTo>
                  <a:lnTo>
                    <a:pt x="30" y="447"/>
                  </a:lnTo>
                  <a:lnTo>
                    <a:pt x="28" y="447"/>
                  </a:lnTo>
                  <a:lnTo>
                    <a:pt x="25" y="447"/>
                  </a:lnTo>
                  <a:lnTo>
                    <a:pt x="22" y="447"/>
                  </a:lnTo>
                  <a:lnTo>
                    <a:pt x="17" y="447"/>
                  </a:lnTo>
                  <a:lnTo>
                    <a:pt x="12" y="445"/>
                  </a:lnTo>
                  <a:lnTo>
                    <a:pt x="8" y="445"/>
                  </a:lnTo>
                  <a:lnTo>
                    <a:pt x="8" y="443"/>
                  </a:lnTo>
                  <a:lnTo>
                    <a:pt x="10" y="440"/>
                  </a:lnTo>
                  <a:lnTo>
                    <a:pt x="10" y="438"/>
                  </a:lnTo>
                  <a:lnTo>
                    <a:pt x="10" y="437"/>
                  </a:lnTo>
                  <a:lnTo>
                    <a:pt x="12" y="437"/>
                  </a:lnTo>
                  <a:lnTo>
                    <a:pt x="10" y="433"/>
                  </a:lnTo>
                  <a:lnTo>
                    <a:pt x="10" y="430"/>
                  </a:lnTo>
                  <a:lnTo>
                    <a:pt x="8" y="428"/>
                  </a:lnTo>
                  <a:lnTo>
                    <a:pt x="7" y="427"/>
                  </a:lnTo>
                  <a:lnTo>
                    <a:pt x="5" y="425"/>
                  </a:lnTo>
                  <a:lnTo>
                    <a:pt x="2" y="420"/>
                  </a:lnTo>
                  <a:lnTo>
                    <a:pt x="0" y="418"/>
                  </a:lnTo>
                  <a:lnTo>
                    <a:pt x="3" y="418"/>
                  </a:lnTo>
                  <a:lnTo>
                    <a:pt x="8" y="416"/>
                  </a:lnTo>
                  <a:lnTo>
                    <a:pt x="12" y="418"/>
                  </a:lnTo>
                  <a:lnTo>
                    <a:pt x="15" y="416"/>
                  </a:lnTo>
                  <a:lnTo>
                    <a:pt x="17" y="416"/>
                  </a:lnTo>
                  <a:lnTo>
                    <a:pt x="18" y="416"/>
                  </a:lnTo>
                  <a:lnTo>
                    <a:pt x="20" y="415"/>
                  </a:lnTo>
                  <a:lnTo>
                    <a:pt x="22" y="415"/>
                  </a:lnTo>
                  <a:lnTo>
                    <a:pt x="23" y="415"/>
                  </a:lnTo>
                  <a:lnTo>
                    <a:pt x="25" y="415"/>
                  </a:lnTo>
                  <a:lnTo>
                    <a:pt x="27" y="415"/>
                  </a:lnTo>
                  <a:lnTo>
                    <a:pt x="27" y="413"/>
                  </a:lnTo>
                  <a:lnTo>
                    <a:pt x="27" y="411"/>
                  </a:lnTo>
                  <a:lnTo>
                    <a:pt x="27" y="406"/>
                  </a:lnTo>
                  <a:lnTo>
                    <a:pt x="28" y="405"/>
                  </a:lnTo>
                  <a:lnTo>
                    <a:pt x="27" y="401"/>
                  </a:lnTo>
                  <a:lnTo>
                    <a:pt x="28" y="401"/>
                  </a:lnTo>
                  <a:lnTo>
                    <a:pt x="33" y="401"/>
                  </a:lnTo>
                  <a:lnTo>
                    <a:pt x="37" y="403"/>
                  </a:lnTo>
                  <a:lnTo>
                    <a:pt x="38" y="401"/>
                  </a:lnTo>
                  <a:lnTo>
                    <a:pt x="40" y="401"/>
                  </a:lnTo>
                  <a:lnTo>
                    <a:pt x="38" y="400"/>
                  </a:lnTo>
                  <a:lnTo>
                    <a:pt x="40" y="400"/>
                  </a:lnTo>
                  <a:lnTo>
                    <a:pt x="42" y="398"/>
                  </a:lnTo>
                  <a:lnTo>
                    <a:pt x="45" y="391"/>
                  </a:lnTo>
                  <a:lnTo>
                    <a:pt x="43" y="385"/>
                  </a:lnTo>
                  <a:lnTo>
                    <a:pt x="42" y="383"/>
                  </a:lnTo>
                  <a:lnTo>
                    <a:pt x="37" y="383"/>
                  </a:lnTo>
                  <a:lnTo>
                    <a:pt x="35" y="383"/>
                  </a:lnTo>
                  <a:lnTo>
                    <a:pt x="33" y="381"/>
                  </a:lnTo>
                  <a:lnTo>
                    <a:pt x="32" y="383"/>
                  </a:lnTo>
                  <a:lnTo>
                    <a:pt x="25" y="383"/>
                  </a:lnTo>
                  <a:lnTo>
                    <a:pt x="18" y="381"/>
                  </a:lnTo>
                  <a:lnTo>
                    <a:pt x="17" y="383"/>
                  </a:lnTo>
                  <a:lnTo>
                    <a:pt x="15" y="383"/>
                  </a:lnTo>
                  <a:lnTo>
                    <a:pt x="13" y="380"/>
                  </a:lnTo>
                  <a:lnTo>
                    <a:pt x="12" y="376"/>
                  </a:lnTo>
                  <a:lnTo>
                    <a:pt x="10" y="376"/>
                  </a:lnTo>
                  <a:lnTo>
                    <a:pt x="10" y="375"/>
                  </a:lnTo>
                  <a:lnTo>
                    <a:pt x="10" y="373"/>
                  </a:lnTo>
                  <a:lnTo>
                    <a:pt x="10" y="371"/>
                  </a:lnTo>
                  <a:lnTo>
                    <a:pt x="8" y="370"/>
                  </a:lnTo>
                  <a:lnTo>
                    <a:pt x="10" y="366"/>
                  </a:lnTo>
                  <a:lnTo>
                    <a:pt x="7" y="363"/>
                  </a:lnTo>
                  <a:lnTo>
                    <a:pt x="7" y="355"/>
                  </a:lnTo>
                  <a:lnTo>
                    <a:pt x="8" y="351"/>
                  </a:lnTo>
                  <a:lnTo>
                    <a:pt x="8" y="350"/>
                  </a:lnTo>
                  <a:lnTo>
                    <a:pt x="15" y="348"/>
                  </a:lnTo>
                  <a:lnTo>
                    <a:pt x="15" y="346"/>
                  </a:lnTo>
                  <a:lnTo>
                    <a:pt x="18" y="340"/>
                  </a:lnTo>
                  <a:lnTo>
                    <a:pt x="13" y="338"/>
                  </a:lnTo>
                  <a:lnTo>
                    <a:pt x="13" y="336"/>
                  </a:lnTo>
                  <a:lnTo>
                    <a:pt x="7" y="333"/>
                  </a:lnTo>
                  <a:lnTo>
                    <a:pt x="7" y="331"/>
                  </a:lnTo>
                  <a:lnTo>
                    <a:pt x="5" y="331"/>
                  </a:lnTo>
                  <a:lnTo>
                    <a:pt x="5" y="330"/>
                  </a:lnTo>
                  <a:lnTo>
                    <a:pt x="7" y="328"/>
                  </a:lnTo>
                  <a:lnTo>
                    <a:pt x="10" y="326"/>
                  </a:lnTo>
                  <a:lnTo>
                    <a:pt x="10" y="328"/>
                  </a:lnTo>
                  <a:lnTo>
                    <a:pt x="12" y="326"/>
                  </a:lnTo>
                  <a:lnTo>
                    <a:pt x="12" y="323"/>
                  </a:lnTo>
                  <a:lnTo>
                    <a:pt x="13" y="323"/>
                  </a:lnTo>
                  <a:lnTo>
                    <a:pt x="13" y="321"/>
                  </a:lnTo>
                  <a:lnTo>
                    <a:pt x="15" y="320"/>
                  </a:lnTo>
                  <a:lnTo>
                    <a:pt x="15" y="318"/>
                  </a:lnTo>
                  <a:lnTo>
                    <a:pt x="12" y="320"/>
                  </a:lnTo>
                  <a:lnTo>
                    <a:pt x="10" y="314"/>
                  </a:lnTo>
                  <a:lnTo>
                    <a:pt x="18" y="311"/>
                  </a:lnTo>
                  <a:lnTo>
                    <a:pt x="20" y="311"/>
                  </a:lnTo>
                  <a:lnTo>
                    <a:pt x="18" y="309"/>
                  </a:lnTo>
                  <a:lnTo>
                    <a:pt x="17" y="308"/>
                  </a:lnTo>
                  <a:lnTo>
                    <a:pt x="15" y="306"/>
                  </a:lnTo>
                  <a:lnTo>
                    <a:pt x="13" y="304"/>
                  </a:lnTo>
                  <a:lnTo>
                    <a:pt x="15" y="303"/>
                  </a:lnTo>
                  <a:lnTo>
                    <a:pt x="17" y="301"/>
                  </a:lnTo>
                  <a:lnTo>
                    <a:pt x="18" y="303"/>
                  </a:lnTo>
                  <a:lnTo>
                    <a:pt x="18" y="301"/>
                  </a:lnTo>
                  <a:lnTo>
                    <a:pt x="7" y="298"/>
                  </a:lnTo>
                  <a:lnTo>
                    <a:pt x="5" y="298"/>
                  </a:lnTo>
                  <a:lnTo>
                    <a:pt x="5" y="294"/>
                  </a:lnTo>
                  <a:lnTo>
                    <a:pt x="8" y="294"/>
                  </a:lnTo>
                  <a:lnTo>
                    <a:pt x="10" y="294"/>
                  </a:lnTo>
                  <a:lnTo>
                    <a:pt x="13" y="293"/>
                  </a:lnTo>
                  <a:lnTo>
                    <a:pt x="13" y="291"/>
                  </a:lnTo>
                  <a:lnTo>
                    <a:pt x="7" y="289"/>
                  </a:lnTo>
                  <a:lnTo>
                    <a:pt x="12" y="279"/>
                  </a:lnTo>
                  <a:lnTo>
                    <a:pt x="12" y="278"/>
                  </a:lnTo>
                  <a:lnTo>
                    <a:pt x="10" y="276"/>
                  </a:lnTo>
                  <a:lnTo>
                    <a:pt x="12" y="273"/>
                  </a:lnTo>
                  <a:lnTo>
                    <a:pt x="12" y="266"/>
                  </a:lnTo>
                  <a:lnTo>
                    <a:pt x="12" y="264"/>
                  </a:lnTo>
                  <a:lnTo>
                    <a:pt x="12" y="263"/>
                  </a:lnTo>
                  <a:lnTo>
                    <a:pt x="10" y="259"/>
                  </a:lnTo>
                  <a:lnTo>
                    <a:pt x="10" y="258"/>
                  </a:lnTo>
                  <a:lnTo>
                    <a:pt x="8" y="256"/>
                  </a:lnTo>
                  <a:lnTo>
                    <a:pt x="7" y="254"/>
                  </a:lnTo>
                  <a:lnTo>
                    <a:pt x="5" y="251"/>
                  </a:lnTo>
                  <a:lnTo>
                    <a:pt x="7" y="251"/>
                  </a:lnTo>
                  <a:lnTo>
                    <a:pt x="8" y="251"/>
                  </a:lnTo>
                  <a:lnTo>
                    <a:pt x="15" y="251"/>
                  </a:lnTo>
                  <a:lnTo>
                    <a:pt x="15" y="249"/>
                  </a:lnTo>
                  <a:lnTo>
                    <a:pt x="10" y="248"/>
                  </a:lnTo>
                  <a:lnTo>
                    <a:pt x="8" y="244"/>
                  </a:lnTo>
                  <a:lnTo>
                    <a:pt x="5" y="243"/>
                  </a:lnTo>
                  <a:lnTo>
                    <a:pt x="7" y="243"/>
                  </a:lnTo>
                  <a:lnTo>
                    <a:pt x="8" y="238"/>
                  </a:lnTo>
                  <a:lnTo>
                    <a:pt x="13" y="233"/>
                  </a:lnTo>
                  <a:lnTo>
                    <a:pt x="15" y="231"/>
                  </a:lnTo>
                  <a:lnTo>
                    <a:pt x="15" y="226"/>
                  </a:lnTo>
                  <a:lnTo>
                    <a:pt x="17" y="224"/>
                  </a:lnTo>
                  <a:lnTo>
                    <a:pt x="18" y="223"/>
                  </a:lnTo>
                  <a:lnTo>
                    <a:pt x="22" y="223"/>
                  </a:lnTo>
                  <a:lnTo>
                    <a:pt x="23" y="221"/>
                  </a:lnTo>
                  <a:lnTo>
                    <a:pt x="27" y="219"/>
                  </a:lnTo>
                  <a:lnTo>
                    <a:pt x="25" y="218"/>
                  </a:lnTo>
                  <a:lnTo>
                    <a:pt x="25" y="214"/>
                  </a:lnTo>
                  <a:lnTo>
                    <a:pt x="27" y="212"/>
                  </a:lnTo>
                  <a:lnTo>
                    <a:pt x="25" y="212"/>
                  </a:lnTo>
                  <a:lnTo>
                    <a:pt x="25" y="211"/>
                  </a:lnTo>
                  <a:lnTo>
                    <a:pt x="25" y="209"/>
                  </a:lnTo>
                  <a:lnTo>
                    <a:pt x="25" y="207"/>
                  </a:lnTo>
                  <a:lnTo>
                    <a:pt x="23" y="206"/>
                  </a:lnTo>
                  <a:lnTo>
                    <a:pt x="23" y="201"/>
                  </a:lnTo>
                  <a:lnTo>
                    <a:pt x="25" y="199"/>
                  </a:lnTo>
                  <a:lnTo>
                    <a:pt x="27" y="199"/>
                  </a:lnTo>
                  <a:lnTo>
                    <a:pt x="28" y="192"/>
                  </a:lnTo>
                  <a:lnTo>
                    <a:pt x="30" y="191"/>
                  </a:lnTo>
                  <a:lnTo>
                    <a:pt x="33" y="191"/>
                  </a:lnTo>
                  <a:lnTo>
                    <a:pt x="35" y="191"/>
                  </a:lnTo>
                  <a:lnTo>
                    <a:pt x="35" y="187"/>
                  </a:lnTo>
                  <a:lnTo>
                    <a:pt x="35" y="186"/>
                  </a:lnTo>
                  <a:lnTo>
                    <a:pt x="37" y="186"/>
                  </a:lnTo>
                  <a:lnTo>
                    <a:pt x="42" y="186"/>
                  </a:lnTo>
                  <a:lnTo>
                    <a:pt x="42" y="184"/>
                  </a:lnTo>
                  <a:lnTo>
                    <a:pt x="42" y="182"/>
                  </a:lnTo>
                  <a:lnTo>
                    <a:pt x="42" y="179"/>
                  </a:lnTo>
                  <a:lnTo>
                    <a:pt x="42" y="177"/>
                  </a:lnTo>
                  <a:lnTo>
                    <a:pt x="49" y="174"/>
                  </a:lnTo>
                  <a:lnTo>
                    <a:pt x="52" y="171"/>
                  </a:lnTo>
                  <a:lnTo>
                    <a:pt x="55" y="171"/>
                  </a:lnTo>
                  <a:lnTo>
                    <a:pt x="59" y="167"/>
                  </a:lnTo>
                  <a:lnTo>
                    <a:pt x="67" y="164"/>
                  </a:lnTo>
                  <a:lnTo>
                    <a:pt x="70" y="164"/>
                  </a:lnTo>
                  <a:lnTo>
                    <a:pt x="74" y="164"/>
                  </a:lnTo>
                  <a:lnTo>
                    <a:pt x="75" y="164"/>
                  </a:lnTo>
                  <a:lnTo>
                    <a:pt x="77" y="164"/>
                  </a:lnTo>
                  <a:lnTo>
                    <a:pt x="80" y="161"/>
                  </a:lnTo>
                  <a:lnTo>
                    <a:pt x="87" y="157"/>
                  </a:lnTo>
                  <a:lnTo>
                    <a:pt x="89" y="156"/>
                  </a:lnTo>
                  <a:lnTo>
                    <a:pt x="89" y="152"/>
                  </a:lnTo>
                  <a:lnTo>
                    <a:pt x="87" y="146"/>
                  </a:lnTo>
                  <a:lnTo>
                    <a:pt x="87" y="142"/>
                  </a:lnTo>
                  <a:lnTo>
                    <a:pt x="90" y="141"/>
                  </a:lnTo>
                  <a:lnTo>
                    <a:pt x="99" y="139"/>
                  </a:lnTo>
                  <a:lnTo>
                    <a:pt x="107" y="134"/>
                  </a:lnTo>
                  <a:lnTo>
                    <a:pt x="112" y="132"/>
                  </a:lnTo>
                  <a:lnTo>
                    <a:pt x="119" y="129"/>
                  </a:lnTo>
                  <a:lnTo>
                    <a:pt x="120" y="129"/>
                  </a:lnTo>
                  <a:lnTo>
                    <a:pt x="127" y="131"/>
                  </a:lnTo>
                  <a:lnTo>
                    <a:pt x="129" y="131"/>
                  </a:lnTo>
                  <a:lnTo>
                    <a:pt x="130" y="129"/>
                  </a:lnTo>
                  <a:lnTo>
                    <a:pt x="132" y="127"/>
                  </a:lnTo>
                  <a:lnTo>
                    <a:pt x="137" y="119"/>
                  </a:lnTo>
                  <a:lnTo>
                    <a:pt x="139" y="116"/>
                  </a:lnTo>
                  <a:lnTo>
                    <a:pt x="144" y="110"/>
                  </a:lnTo>
                  <a:lnTo>
                    <a:pt x="146" y="107"/>
                  </a:lnTo>
                  <a:lnTo>
                    <a:pt x="149" y="100"/>
                  </a:lnTo>
                  <a:lnTo>
                    <a:pt x="149" y="95"/>
                  </a:lnTo>
                  <a:lnTo>
                    <a:pt x="149" y="94"/>
                  </a:lnTo>
                  <a:lnTo>
                    <a:pt x="151" y="90"/>
                  </a:lnTo>
                  <a:lnTo>
                    <a:pt x="156" y="87"/>
                  </a:lnTo>
                  <a:lnTo>
                    <a:pt x="161" y="82"/>
                  </a:lnTo>
                  <a:lnTo>
                    <a:pt x="164" y="77"/>
                  </a:lnTo>
                  <a:lnTo>
                    <a:pt x="164" y="75"/>
                  </a:lnTo>
                  <a:lnTo>
                    <a:pt x="167" y="77"/>
                  </a:lnTo>
                  <a:lnTo>
                    <a:pt x="169" y="75"/>
                  </a:lnTo>
                  <a:lnTo>
                    <a:pt x="169" y="74"/>
                  </a:lnTo>
                  <a:lnTo>
                    <a:pt x="171" y="72"/>
                  </a:lnTo>
                  <a:lnTo>
                    <a:pt x="174" y="72"/>
                  </a:lnTo>
                  <a:lnTo>
                    <a:pt x="174" y="74"/>
                  </a:lnTo>
                  <a:lnTo>
                    <a:pt x="179" y="75"/>
                  </a:lnTo>
                  <a:lnTo>
                    <a:pt x="179" y="77"/>
                  </a:lnTo>
                  <a:lnTo>
                    <a:pt x="181" y="77"/>
                  </a:lnTo>
                  <a:lnTo>
                    <a:pt x="181" y="74"/>
                  </a:lnTo>
                  <a:lnTo>
                    <a:pt x="179" y="70"/>
                  </a:lnTo>
                  <a:lnTo>
                    <a:pt x="184" y="62"/>
                  </a:lnTo>
                  <a:lnTo>
                    <a:pt x="184" y="59"/>
                  </a:lnTo>
                  <a:lnTo>
                    <a:pt x="189" y="57"/>
                  </a:lnTo>
                  <a:lnTo>
                    <a:pt x="191" y="55"/>
                  </a:lnTo>
                  <a:lnTo>
                    <a:pt x="192" y="52"/>
                  </a:lnTo>
                  <a:lnTo>
                    <a:pt x="192" y="44"/>
                  </a:lnTo>
                  <a:lnTo>
                    <a:pt x="197" y="35"/>
                  </a:lnTo>
                  <a:lnTo>
                    <a:pt x="196" y="30"/>
                  </a:lnTo>
                  <a:lnTo>
                    <a:pt x="196" y="27"/>
                  </a:lnTo>
                  <a:lnTo>
                    <a:pt x="197" y="24"/>
                  </a:lnTo>
                  <a:lnTo>
                    <a:pt x="201" y="19"/>
                  </a:lnTo>
                  <a:lnTo>
                    <a:pt x="202" y="15"/>
                  </a:lnTo>
                  <a:lnTo>
                    <a:pt x="202" y="8"/>
                  </a:lnTo>
                  <a:lnTo>
                    <a:pt x="202" y="7"/>
                  </a:lnTo>
                  <a:lnTo>
                    <a:pt x="206" y="8"/>
                  </a:lnTo>
                  <a:lnTo>
                    <a:pt x="207" y="12"/>
                  </a:lnTo>
                  <a:lnTo>
                    <a:pt x="207" y="13"/>
                  </a:lnTo>
                  <a:lnTo>
                    <a:pt x="206" y="15"/>
                  </a:lnTo>
                  <a:lnTo>
                    <a:pt x="206" y="17"/>
                  </a:lnTo>
                  <a:lnTo>
                    <a:pt x="207" y="19"/>
                  </a:lnTo>
                  <a:lnTo>
                    <a:pt x="212" y="17"/>
                  </a:lnTo>
                  <a:lnTo>
                    <a:pt x="216" y="19"/>
                  </a:lnTo>
                  <a:lnTo>
                    <a:pt x="219" y="20"/>
                  </a:lnTo>
                  <a:lnTo>
                    <a:pt x="226" y="20"/>
                  </a:lnTo>
                  <a:lnTo>
                    <a:pt x="227" y="20"/>
                  </a:lnTo>
                  <a:lnTo>
                    <a:pt x="227" y="19"/>
                  </a:lnTo>
                  <a:lnTo>
                    <a:pt x="232" y="13"/>
                  </a:lnTo>
                  <a:lnTo>
                    <a:pt x="236" y="13"/>
                  </a:lnTo>
                  <a:lnTo>
                    <a:pt x="238" y="15"/>
                  </a:lnTo>
                  <a:lnTo>
                    <a:pt x="239" y="15"/>
                  </a:lnTo>
                  <a:lnTo>
                    <a:pt x="241" y="13"/>
                  </a:lnTo>
                  <a:lnTo>
                    <a:pt x="244" y="12"/>
                  </a:lnTo>
                  <a:lnTo>
                    <a:pt x="244" y="10"/>
                  </a:lnTo>
                  <a:lnTo>
                    <a:pt x="246" y="8"/>
                  </a:lnTo>
                  <a:lnTo>
                    <a:pt x="251" y="5"/>
                  </a:lnTo>
                  <a:lnTo>
                    <a:pt x="253" y="2"/>
                  </a:lnTo>
                  <a:lnTo>
                    <a:pt x="256" y="3"/>
                  </a:lnTo>
                  <a:lnTo>
                    <a:pt x="258" y="0"/>
                  </a:lnTo>
                  <a:lnTo>
                    <a:pt x="268" y="2"/>
                  </a:lnTo>
                  <a:lnTo>
                    <a:pt x="276" y="7"/>
                  </a:lnTo>
                  <a:lnTo>
                    <a:pt x="284" y="10"/>
                  </a:lnTo>
                  <a:lnTo>
                    <a:pt x="284" y="13"/>
                  </a:lnTo>
                  <a:lnTo>
                    <a:pt x="283" y="19"/>
                  </a:lnTo>
                  <a:lnTo>
                    <a:pt x="283" y="20"/>
                  </a:lnTo>
                  <a:lnTo>
                    <a:pt x="289" y="24"/>
                  </a:lnTo>
                  <a:lnTo>
                    <a:pt x="291" y="24"/>
                  </a:lnTo>
                  <a:lnTo>
                    <a:pt x="294" y="25"/>
                  </a:lnTo>
                  <a:lnTo>
                    <a:pt x="294" y="27"/>
                  </a:lnTo>
                  <a:lnTo>
                    <a:pt x="296" y="27"/>
                  </a:lnTo>
                  <a:lnTo>
                    <a:pt x="296" y="29"/>
                  </a:lnTo>
                  <a:lnTo>
                    <a:pt x="296" y="30"/>
                  </a:lnTo>
                  <a:lnTo>
                    <a:pt x="296" y="29"/>
                  </a:lnTo>
                  <a:lnTo>
                    <a:pt x="294" y="30"/>
                  </a:lnTo>
                  <a:lnTo>
                    <a:pt x="288" y="47"/>
                  </a:lnTo>
                  <a:lnTo>
                    <a:pt x="288" y="50"/>
                  </a:lnTo>
                  <a:lnTo>
                    <a:pt x="289" y="52"/>
                  </a:lnTo>
                  <a:lnTo>
                    <a:pt x="288" y="54"/>
                  </a:lnTo>
                  <a:lnTo>
                    <a:pt x="286" y="57"/>
                  </a:lnTo>
                  <a:lnTo>
                    <a:pt x="284" y="59"/>
                  </a:lnTo>
                  <a:lnTo>
                    <a:pt x="283" y="60"/>
                  </a:lnTo>
                  <a:lnTo>
                    <a:pt x="281" y="62"/>
                  </a:lnTo>
                  <a:lnTo>
                    <a:pt x="281" y="64"/>
                  </a:lnTo>
                  <a:lnTo>
                    <a:pt x="279" y="65"/>
                  </a:lnTo>
                  <a:lnTo>
                    <a:pt x="286" y="65"/>
                  </a:lnTo>
                  <a:lnTo>
                    <a:pt x="289" y="65"/>
                  </a:lnTo>
                  <a:lnTo>
                    <a:pt x="291" y="67"/>
                  </a:lnTo>
                  <a:lnTo>
                    <a:pt x="293" y="65"/>
                  </a:lnTo>
                  <a:lnTo>
                    <a:pt x="296" y="67"/>
                  </a:lnTo>
                  <a:lnTo>
                    <a:pt x="298" y="69"/>
                  </a:lnTo>
                  <a:lnTo>
                    <a:pt x="301" y="69"/>
                  </a:lnTo>
                  <a:lnTo>
                    <a:pt x="304" y="72"/>
                  </a:lnTo>
                  <a:lnTo>
                    <a:pt x="304" y="75"/>
                  </a:lnTo>
                  <a:lnTo>
                    <a:pt x="308" y="80"/>
                  </a:lnTo>
                  <a:lnTo>
                    <a:pt x="308" y="84"/>
                  </a:lnTo>
                  <a:lnTo>
                    <a:pt x="308" y="85"/>
                  </a:lnTo>
                  <a:lnTo>
                    <a:pt x="309" y="85"/>
                  </a:lnTo>
                  <a:lnTo>
                    <a:pt x="311" y="87"/>
                  </a:lnTo>
                  <a:lnTo>
                    <a:pt x="313" y="85"/>
                  </a:lnTo>
                  <a:lnTo>
                    <a:pt x="314" y="85"/>
                  </a:lnTo>
                  <a:lnTo>
                    <a:pt x="316" y="85"/>
                  </a:lnTo>
                  <a:lnTo>
                    <a:pt x="319" y="85"/>
                  </a:lnTo>
                  <a:lnTo>
                    <a:pt x="319" y="87"/>
                  </a:lnTo>
                  <a:lnTo>
                    <a:pt x="323" y="87"/>
                  </a:lnTo>
                  <a:lnTo>
                    <a:pt x="324" y="87"/>
                  </a:lnTo>
                  <a:lnTo>
                    <a:pt x="329" y="87"/>
                  </a:lnTo>
                  <a:lnTo>
                    <a:pt x="331" y="89"/>
                  </a:lnTo>
                  <a:lnTo>
                    <a:pt x="335" y="89"/>
                  </a:lnTo>
                  <a:lnTo>
                    <a:pt x="335" y="90"/>
                  </a:lnTo>
                  <a:lnTo>
                    <a:pt x="336" y="89"/>
                  </a:lnTo>
                  <a:lnTo>
                    <a:pt x="336" y="90"/>
                  </a:lnTo>
                  <a:lnTo>
                    <a:pt x="338" y="90"/>
                  </a:lnTo>
                  <a:lnTo>
                    <a:pt x="340" y="90"/>
                  </a:lnTo>
                  <a:lnTo>
                    <a:pt x="345" y="94"/>
                  </a:lnTo>
                  <a:lnTo>
                    <a:pt x="346" y="95"/>
                  </a:lnTo>
                  <a:lnTo>
                    <a:pt x="350" y="97"/>
                  </a:lnTo>
                  <a:lnTo>
                    <a:pt x="353" y="100"/>
                  </a:lnTo>
                  <a:lnTo>
                    <a:pt x="356" y="104"/>
                  </a:lnTo>
                  <a:lnTo>
                    <a:pt x="358" y="102"/>
                  </a:lnTo>
                  <a:lnTo>
                    <a:pt x="365" y="100"/>
                  </a:lnTo>
                  <a:lnTo>
                    <a:pt x="368" y="99"/>
                  </a:lnTo>
                  <a:lnTo>
                    <a:pt x="370" y="100"/>
                  </a:lnTo>
                  <a:lnTo>
                    <a:pt x="375" y="104"/>
                  </a:lnTo>
                  <a:lnTo>
                    <a:pt x="375" y="102"/>
                  </a:lnTo>
                  <a:lnTo>
                    <a:pt x="380" y="102"/>
                  </a:lnTo>
                  <a:lnTo>
                    <a:pt x="381" y="104"/>
                  </a:lnTo>
                  <a:lnTo>
                    <a:pt x="383" y="104"/>
                  </a:lnTo>
                  <a:lnTo>
                    <a:pt x="385" y="104"/>
                  </a:lnTo>
                  <a:lnTo>
                    <a:pt x="386" y="105"/>
                  </a:lnTo>
                  <a:lnTo>
                    <a:pt x="388" y="107"/>
                  </a:lnTo>
                  <a:lnTo>
                    <a:pt x="388" y="116"/>
                  </a:lnTo>
                  <a:lnTo>
                    <a:pt x="388" y="117"/>
                  </a:lnTo>
                  <a:lnTo>
                    <a:pt x="383" y="117"/>
                  </a:lnTo>
                  <a:lnTo>
                    <a:pt x="383" y="119"/>
                  </a:lnTo>
                  <a:lnTo>
                    <a:pt x="385" y="121"/>
                  </a:lnTo>
                  <a:lnTo>
                    <a:pt x="383" y="121"/>
                  </a:lnTo>
                  <a:lnTo>
                    <a:pt x="381" y="121"/>
                  </a:lnTo>
                  <a:lnTo>
                    <a:pt x="381" y="122"/>
                  </a:lnTo>
                  <a:lnTo>
                    <a:pt x="383" y="124"/>
                  </a:lnTo>
                  <a:lnTo>
                    <a:pt x="386" y="124"/>
                  </a:lnTo>
                  <a:lnTo>
                    <a:pt x="385" y="127"/>
                  </a:lnTo>
                  <a:lnTo>
                    <a:pt x="386" y="129"/>
                  </a:lnTo>
                  <a:lnTo>
                    <a:pt x="385" y="129"/>
                  </a:lnTo>
                  <a:lnTo>
                    <a:pt x="388" y="131"/>
                  </a:lnTo>
                  <a:lnTo>
                    <a:pt x="383" y="134"/>
                  </a:lnTo>
                  <a:lnTo>
                    <a:pt x="386" y="136"/>
                  </a:lnTo>
                  <a:lnTo>
                    <a:pt x="390" y="137"/>
                  </a:lnTo>
                  <a:lnTo>
                    <a:pt x="396" y="134"/>
                  </a:lnTo>
                  <a:lnTo>
                    <a:pt x="396" y="136"/>
                  </a:lnTo>
                  <a:lnTo>
                    <a:pt x="398" y="139"/>
                  </a:lnTo>
                  <a:lnTo>
                    <a:pt x="398" y="141"/>
                  </a:lnTo>
                  <a:lnTo>
                    <a:pt x="396" y="141"/>
                  </a:lnTo>
                  <a:lnTo>
                    <a:pt x="393" y="142"/>
                  </a:lnTo>
                  <a:lnTo>
                    <a:pt x="388" y="146"/>
                  </a:lnTo>
                  <a:lnTo>
                    <a:pt x="385" y="146"/>
                  </a:lnTo>
                  <a:lnTo>
                    <a:pt x="390" y="149"/>
                  </a:lnTo>
                  <a:lnTo>
                    <a:pt x="401" y="146"/>
                  </a:lnTo>
                  <a:lnTo>
                    <a:pt x="401" y="147"/>
                  </a:lnTo>
                  <a:lnTo>
                    <a:pt x="398" y="151"/>
                  </a:lnTo>
                  <a:lnTo>
                    <a:pt x="396" y="151"/>
                  </a:lnTo>
                  <a:lnTo>
                    <a:pt x="395" y="151"/>
                  </a:lnTo>
                  <a:lnTo>
                    <a:pt x="395" y="152"/>
                  </a:lnTo>
                  <a:lnTo>
                    <a:pt x="393" y="156"/>
                  </a:lnTo>
                  <a:lnTo>
                    <a:pt x="391" y="154"/>
                  </a:lnTo>
                  <a:lnTo>
                    <a:pt x="391" y="156"/>
                  </a:lnTo>
                  <a:lnTo>
                    <a:pt x="390" y="159"/>
                  </a:lnTo>
                  <a:lnTo>
                    <a:pt x="388" y="157"/>
                  </a:lnTo>
                  <a:lnTo>
                    <a:pt x="385" y="157"/>
                  </a:lnTo>
                  <a:lnTo>
                    <a:pt x="383" y="157"/>
                  </a:lnTo>
                  <a:lnTo>
                    <a:pt x="381" y="157"/>
                  </a:lnTo>
                  <a:lnTo>
                    <a:pt x="380" y="157"/>
                  </a:lnTo>
                  <a:lnTo>
                    <a:pt x="371" y="156"/>
                  </a:lnTo>
                  <a:lnTo>
                    <a:pt x="368" y="156"/>
                  </a:lnTo>
                  <a:lnTo>
                    <a:pt x="368" y="152"/>
                  </a:lnTo>
                  <a:lnTo>
                    <a:pt x="363" y="154"/>
                  </a:lnTo>
                  <a:lnTo>
                    <a:pt x="363" y="157"/>
                  </a:lnTo>
                  <a:lnTo>
                    <a:pt x="366" y="159"/>
                  </a:lnTo>
                  <a:lnTo>
                    <a:pt x="365" y="159"/>
                  </a:lnTo>
                  <a:lnTo>
                    <a:pt x="365" y="161"/>
                  </a:lnTo>
                  <a:lnTo>
                    <a:pt x="366" y="162"/>
                  </a:lnTo>
                  <a:lnTo>
                    <a:pt x="366" y="166"/>
                  </a:lnTo>
                  <a:lnTo>
                    <a:pt x="365" y="167"/>
                  </a:lnTo>
                  <a:lnTo>
                    <a:pt x="363" y="172"/>
                  </a:lnTo>
                  <a:lnTo>
                    <a:pt x="353" y="171"/>
                  </a:lnTo>
                  <a:lnTo>
                    <a:pt x="351" y="182"/>
                  </a:lnTo>
                  <a:lnTo>
                    <a:pt x="351" y="184"/>
                  </a:lnTo>
                  <a:lnTo>
                    <a:pt x="353" y="182"/>
                  </a:lnTo>
                  <a:lnTo>
                    <a:pt x="356" y="182"/>
                  </a:lnTo>
                  <a:lnTo>
                    <a:pt x="356" y="181"/>
                  </a:lnTo>
                  <a:lnTo>
                    <a:pt x="360" y="181"/>
                  </a:lnTo>
                  <a:lnTo>
                    <a:pt x="360" y="184"/>
                  </a:lnTo>
                  <a:lnTo>
                    <a:pt x="365" y="186"/>
                  </a:lnTo>
                  <a:lnTo>
                    <a:pt x="365" y="194"/>
                  </a:lnTo>
                  <a:lnTo>
                    <a:pt x="373" y="201"/>
                  </a:lnTo>
                  <a:lnTo>
                    <a:pt x="378" y="201"/>
                  </a:lnTo>
                  <a:lnTo>
                    <a:pt x="378" y="202"/>
                  </a:lnTo>
                  <a:lnTo>
                    <a:pt x="378" y="204"/>
                  </a:lnTo>
                  <a:lnTo>
                    <a:pt x="380" y="206"/>
                  </a:lnTo>
                  <a:lnTo>
                    <a:pt x="383" y="202"/>
                  </a:lnTo>
                  <a:lnTo>
                    <a:pt x="386" y="202"/>
                  </a:lnTo>
                  <a:lnTo>
                    <a:pt x="386" y="201"/>
                  </a:lnTo>
                  <a:lnTo>
                    <a:pt x="391" y="199"/>
                  </a:lnTo>
                  <a:lnTo>
                    <a:pt x="393" y="201"/>
                  </a:lnTo>
                  <a:lnTo>
                    <a:pt x="396" y="199"/>
                  </a:lnTo>
                  <a:lnTo>
                    <a:pt x="398" y="199"/>
                  </a:lnTo>
                  <a:lnTo>
                    <a:pt x="401" y="201"/>
                  </a:lnTo>
                  <a:lnTo>
                    <a:pt x="405" y="202"/>
                  </a:lnTo>
                  <a:lnTo>
                    <a:pt x="406" y="202"/>
                  </a:lnTo>
                  <a:lnTo>
                    <a:pt x="408" y="202"/>
                  </a:lnTo>
                  <a:lnTo>
                    <a:pt x="408" y="201"/>
                  </a:lnTo>
                  <a:lnTo>
                    <a:pt x="410" y="201"/>
                  </a:lnTo>
                  <a:lnTo>
                    <a:pt x="411" y="199"/>
                  </a:lnTo>
                  <a:lnTo>
                    <a:pt x="418" y="199"/>
                  </a:lnTo>
                  <a:lnTo>
                    <a:pt x="420" y="201"/>
                  </a:lnTo>
                  <a:lnTo>
                    <a:pt x="425" y="201"/>
                  </a:lnTo>
                  <a:lnTo>
                    <a:pt x="428" y="199"/>
                  </a:lnTo>
                  <a:lnTo>
                    <a:pt x="430" y="202"/>
                  </a:lnTo>
                  <a:lnTo>
                    <a:pt x="428" y="204"/>
                  </a:lnTo>
                  <a:lnTo>
                    <a:pt x="425" y="206"/>
                  </a:lnTo>
                  <a:lnTo>
                    <a:pt x="425" y="207"/>
                  </a:lnTo>
                  <a:lnTo>
                    <a:pt x="420" y="209"/>
                  </a:lnTo>
                  <a:lnTo>
                    <a:pt x="416" y="209"/>
                  </a:lnTo>
                  <a:lnTo>
                    <a:pt x="410" y="211"/>
                  </a:lnTo>
                  <a:lnTo>
                    <a:pt x="408" y="212"/>
                  </a:lnTo>
                  <a:lnTo>
                    <a:pt x="406" y="214"/>
                  </a:lnTo>
                  <a:lnTo>
                    <a:pt x="406" y="219"/>
                  </a:lnTo>
                  <a:lnTo>
                    <a:pt x="410" y="221"/>
                  </a:lnTo>
                  <a:lnTo>
                    <a:pt x="411" y="221"/>
                  </a:lnTo>
                  <a:lnTo>
                    <a:pt x="415" y="223"/>
                  </a:lnTo>
                  <a:lnTo>
                    <a:pt x="416" y="223"/>
                  </a:lnTo>
                  <a:lnTo>
                    <a:pt x="418" y="221"/>
                  </a:lnTo>
                  <a:lnTo>
                    <a:pt x="421" y="224"/>
                  </a:lnTo>
                  <a:lnTo>
                    <a:pt x="425" y="224"/>
                  </a:lnTo>
                  <a:lnTo>
                    <a:pt x="430" y="224"/>
                  </a:lnTo>
                  <a:lnTo>
                    <a:pt x="432" y="226"/>
                  </a:lnTo>
                  <a:lnTo>
                    <a:pt x="435" y="228"/>
                  </a:lnTo>
                  <a:lnTo>
                    <a:pt x="437" y="226"/>
                  </a:lnTo>
                  <a:lnTo>
                    <a:pt x="440" y="226"/>
                  </a:lnTo>
                  <a:lnTo>
                    <a:pt x="440" y="224"/>
                  </a:lnTo>
                  <a:lnTo>
                    <a:pt x="447" y="223"/>
                  </a:lnTo>
                  <a:lnTo>
                    <a:pt x="453" y="224"/>
                  </a:lnTo>
                  <a:lnTo>
                    <a:pt x="462" y="223"/>
                  </a:lnTo>
                  <a:lnTo>
                    <a:pt x="467" y="224"/>
                  </a:lnTo>
                  <a:lnTo>
                    <a:pt x="472" y="226"/>
                  </a:lnTo>
                  <a:lnTo>
                    <a:pt x="475" y="226"/>
                  </a:lnTo>
                  <a:lnTo>
                    <a:pt x="477" y="226"/>
                  </a:lnTo>
                  <a:lnTo>
                    <a:pt x="482" y="224"/>
                  </a:lnTo>
                  <a:lnTo>
                    <a:pt x="485" y="224"/>
                  </a:lnTo>
                  <a:lnTo>
                    <a:pt x="490" y="226"/>
                  </a:lnTo>
                  <a:lnTo>
                    <a:pt x="498" y="228"/>
                  </a:lnTo>
                  <a:lnTo>
                    <a:pt x="507" y="226"/>
                  </a:lnTo>
                  <a:lnTo>
                    <a:pt x="512" y="226"/>
                  </a:lnTo>
                  <a:lnTo>
                    <a:pt x="517" y="229"/>
                  </a:lnTo>
                  <a:lnTo>
                    <a:pt x="518" y="229"/>
                  </a:lnTo>
                  <a:lnTo>
                    <a:pt x="520" y="229"/>
                  </a:lnTo>
                  <a:lnTo>
                    <a:pt x="524" y="229"/>
                  </a:lnTo>
                  <a:lnTo>
                    <a:pt x="525" y="226"/>
                  </a:lnTo>
                  <a:lnTo>
                    <a:pt x="530" y="221"/>
                  </a:lnTo>
                  <a:lnTo>
                    <a:pt x="532" y="218"/>
                  </a:lnTo>
                  <a:lnTo>
                    <a:pt x="534" y="216"/>
                  </a:lnTo>
                  <a:lnTo>
                    <a:pt x="534" y="214"/>
                  </a:lnTo>
                  <a:lnTo>
                    <a:pt x="535" y="212"/>
                  </a:lnTo>
                  <a:lnTo>
                    <a:pt x="540" y="211"/>
                  </a:lnTo>
                  <a:lnTo>
                    <a:pt x="549" y="201"/>
                  </a:lnTo>
                  <a:lnTo>
                    <a:pt x="554" y="196"/>
                  </a:lnTo>
                  <a:lnTo>
                    <a:pt x="565" y="182"/>
                  </a:lnTo>
                  <a:lnTo>
                    <a:pt x="567" y="184"/>
                  </a:lnTo>
                  <a:lnTo>
                    <a:pt x="569" y="184"/>
                  </a:lnTo>
                  <a:lnTo>
                    <a:pt x="575" y="186"/>
                  </a:lnTo>
                  <a:lnTo>
                    <a:pt x="575" y="189"/>
                  </a:lnTo>
                  <a:lnTo>
                    <a:pt x="579" y="192"/>
                  </a:lnTo>
                  <a:lnTo>
                    <a:pt x="584" y="196"/>
                  </a:lnTo>
                  <a:lnTo>
                    <a:pt x="585" y="196"/>
                  </a:lnTo>
                  <a:lnTo>
                    <a:pt x="584" y="199"/>
                  </a:lnTo>
                  <a:lnTo>
                    <a:pt x="589" y="194"/>
                  </a:lnTo>
                  <a:lnTo>
                    <a:pt x="592" y="191"/>
                  </a:lnTo>
                  <a:lnTo>
                    <a:pt x="595" y="191"/>
                  </a:lnTo>
                  <a:lnTo>
                    <a:pt x="599" y="189"/>
                  </a:lnTo>
                  <a:lnTo>
                    <a:pt x="602" y="184"/>
                  </a:lnTo>
                  <a:lnTo>
                    <a:pt x="605" y="184"/>
                  </a:lnTo>
                  <a:lnTo>
                    <a:pt x="609" y="181"/>
                  </a:lnTo>
                  <a:lnTo>
                    <a:pt x="610" y="181"/>
                  </a:lnTo>
                  <a:lnTo>
                    <a:pt x="612" y="179"/>
                  </a:lnTo>
                  <a:lnTo>
                    <a:pt x="612" y="181"/>
                  </a:lnTo>
                  <a:lnTo>
                    <a:pt x="614" y="177"/>
                  </a:lnTo>
                  <a:lnTo>
                    <a:pt x="622" y="179"/>
                  </a:lnTo>
                  <a:lnTo>
                    <a:pt x="621" y="182"/>
                  </a:lnTo>
                  <a:lnTo>
                    <a:pt x="619" y="181"/>
                  </a:lnTo>
                  <a:lnTo>
                    <a:pt x="617" y="181"/>
                  </a:lnTo>
                  <a:lnTo>
                    <a:pt x="617" y="182"/>
                  </a:lnTo>
                  <a:lnTo>
                    <a:pt x="615" y="186"/>
                  </a:lnTo>
                  <a:lnTo>
                    <a:pt x="617" y="186"/>
                  </a:lnTo>
                  <a:lnTo>
                    <a:pt x="619" y="189"/>
                  </a:lnTo>
                  <a:lnTo>
                    <a:pt x="621" y="187"/>
                  </a:lnTo>
                  <a:lnTo>
                    <a:pt x="621" y="189"/>
                  </a:lnTo>
                  <a:lnTo>
                    <a:pt x="617" y="191"/>
                  </a:lnTo>
                  <a:lnTo>
                    <a:pt x="619" y="194"/>
                  </a:lnTo>
                  <a:lnTo>
                    <a:pt x="621" y="194"/>
                  </a:lnTo>
                  <a:lnTo>
                    <a:pt x="627" y="197"/>
                  </a:lnTo>
                  <a:lnTo>
                    <a:pt x="627" y="199"/>
                  </a:lnTo>
                  <a:lnTo>
                    <a:pt x="629" y="201"/>
                  </a:lnTo>
                  <a:lnTo>
                    <a:pt x="629" y="202"/>
                  </a:lnTo>
                  <a:lnTo>
                    <a:pt x="631" y="202"/>
                  </a:lnTo>
                  <a:lnTo>
                    <a:pt x="632" y="204"/>
                  </a:lnTo>
                  <a:lnTo>
                    <a:pt x="634" y="204"/>
                  </a:lnTo>
                  <a:lnTo>
                    <a:pt x="636" y="204"/>
                  </a:lnTo>
                  <a:lnTo>
                    <a:pt x="627" y="219"/>
                  </a:lnTo>
                  <a:lnTo>
                    <a:pt x="627" y="223"/>
                  </a:lnTo>
                  <a:lnTo>
                    <a:pt x="629" y="221"/>
                  </a:lnTo>
                  <a:lnTo>
                    <a:pt x="634" y="223"/>
                  </a:lnTo>
                  <a:lnTo>
                    <a:pt x="639" y="223"/>
                  </a:lnTo>
                  <a:lnTo>
                    <a:pt x="641" y="223"/>
                  </a:lnTo>
                  <a:lnTo>
                    <a:pt x="644" y="228"/>
                  </a:lnTo>
                  <a:lnTo>
                    <a:pt x="651" y="224"/>
                  </a:lnTo>
                  <a:lnTo>
                    <a:pt x="652" y="224"/>
                  </a:lnTo>
                  <a:lnTo>
                    <a:pt x="654" y="224"/>
                  </a:lnTo>
                  <a:lnTo>
                    <a:pt x="654" y="226"/>
                  </a:lnTo>
                  <a:lnTo>
                    <a:pt x="656" y="226"/>
                  </a:lnTo>
                  <a:lnTo>
                    <a:pt x="657" y="226"/>
                  </a:lnTo>
                  <a:lnTo>
                    <a:pt x="657" y="229"/>
                  </a:lnTo>
                  <a:lnTo>
                    <a:pt x="652" y="229"/>
                  </a:lnTo>
                  <a:lnTo>
                    <a:pt x="654" y="233"/>
                  </a:lnTo>
                  <a:lnTo>
                    <a:pt x="656" y="233"/>
                  </a:lnTo>
                  <a:lnTo>
                    <a:pt x="656" y="236"/>
                  </a:lnTo>
                  <a:lnTo>
                    <a:pt x="657" y="236"/>
                  </a:lnTo>
                  <a:lnTo>
                    <a:pt x="656" y="241"/>
                  </a:lnTo>
                  <a:lnTo>
                    <a:pt x="661" y="241"/>
                  </a:lnTo>
                  <a:lnTo>
                    <a:pt x="661" y="243"/>
                  </a:lnTo>
                  <a:lnTo>
                    <a:pt x="664" y="243"/>
                  </a:lnTo>
                  <a:lnTo>
                    <a:pt x="664" y="244"/>
                  </a:lnTo>
                  <a:lnTo>
                    <a:pt x="666" y="244"/>
                  </a:lnTo>
                  <a:lnTo>
                    <a:pt x="654" y="254"/>
                  </a:lnTo>
                  <a:lnTo>
                    <a:pt x="644" y="259"/>
                  </a:lnTo>
                  <a:lnTo>
                    <a:pt x="637" y="269"/>
                  </a:lnTo>
                  <a:lnTo>
                    <a:pt x="634" y="274"/>
                  </a:lnTo>
                  <a:lnTo>
                    <a:pt x="621" y="284"/>
                  </a:lnTo>
                  <a:lnTo>
                    <a:pt x="614" y="291"/>
                  </a:lnTo>
                  <a:lnTo>
                    <a:pt x="602" y="304"/>
                  </a:lnTo>
                  <a:lnTo>
                    <a:pt x="597" y="306"/>
                  </a:lnTo>
                  <a:lnTo>
                    <a:pt x="597" y="308"/>
                  </a:lnTo>
                  <a:lnTo>
                    <a:pt x="594" y="309"/>
                  </a:lnTo>
                  <a:lnTo>
                    <a:pt x="592" y="309"/>
                  </a:lnTo>
                  <a:lnTo>
                    <a:pt x="592" y="316"/>
                  </a:lnTo>
                  <a:lnTo>
                    <a:pt x="587" y="320"/>
                  </a:lnTo>
                  <a:lnTo>
                    <a:pt x="584" y="325"/>
                  </a:lnTo>
                  <a:lnTo>
                    <a:pt x="580" y="330"/>
                  </a:lnTo>
                  <a:lnTo>
                    <a:pt x="575" y="333"/>
                  </a:lnTo>
                  <a:lnTo>
                    <a:pt x="574" y="340"/>
                  </a:lnTo>
                  <a:lnTo>
                    <a:pt x="557" y="361"/>
                  </a:lnTo>
                  <a:lnTo>
                    <a:pt x="554" y="365"/>
                  </a:lnTo>
                  <a:lnTo>
                    <a:pt x="547" y="371"/>
                  </a:lnTo>
                  <a:lnTo>
                    <a:pt x="545" y="378"/>
                  </a:lnTo>
                  <a:lnTo>
                    <a:pt x="540" y="383"/>
                  </a:lnTo>
                  <a:lnTo>
                    <a:pt x="534" y="391"/>
                  </a:lnTo>
                  <a:lnTo>
                    <a:pt x="524" y="403"/>
                  </a:lnTo>
                  <a:lnTo>
                    <a:pt x="513" y="420"/>
                  </a:lnTo>
                  <a:lnTo>
                    <a:pt x="512" y="420"/>
                  </a:lnTo>
                  <a:lnTo>
                    <a:pt x="507" y="422"/>
                  </a:lnTo>
                  <a:lnTo>
                    <a:pt x="503" y="433"/>
                  </a:lnTo>
                  <a:lnTo>
                    <a:pt x="505" y="435"/>
                  </a:lnTo>
                  <a:lnTo>
                    <a:pt x="503" y="437"/>
                  </a:lnTo>
                  <a:lnTo>
                    <a:pt x="497" y="440"/>
                  </a:lnTo>
                  <a:lnTo>
                    <a:pt x="487" y="453"/>
                  </a:lnTo>
                  <a:lnTo>
                    <a:pt x="487" y="458"/>
                  </a:lnTo>
                  <a:lnTo>
                    <a:pt x="483" y="462"/>
                  </a:lnTo>
                  <a:lnTo>
                    <a:pt x="480" y="463"/>
                  </a:lnTo>
                  <a:lnTo>
                    <a:pt x="478" y="465"/>
                  </a:lnTo>
                  <a:lnTo>
                    <a:pt x="475" y="472"/>
                  </a:lnTo>
                  <a:lnTo>
                    <a:pt x="473" y="475"/>
                  </a:lnTo>
                  <a:lnTo>
                    <a:pt x="467" y="482"/>
                  </a:lnTo>
                  <a:lnTo>
                    <a:pt x="462" y="483"/>
                  </a:lnTo>
                  <a:lnTo>
                    <a:pt x="458" y="487"/>
                  </a:lnTo>
                  <a:lnTo>
                    <a:pt x="457" y="490"/>
                  </a:lnTo>
                  <a:lnTo>
                    <a:pt x="455" y="498"/>
                  </a:lnTo>
                  <a:lnTo>
                    <a:pt x="448" y="507"/>
                  </a:lnTo>
                  <a:lnTo>
                    <a:pt x="447" y="508"/>
                  </a:lnTo>
                  <a:lnTo>
                    <a:pt x="437" y="522"/>
                  </a:lnTo>
                  <a:lnTo>
                    <a:pt x="435" y="525"/>
                  </a:lnTo>
                  <a:lnTo>
                    <a:pt x="428" y="534"/>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2" name="Freeform 21">
              <a:extLst>
                <a:ext uri="{FF2B5EF4-FFF2-40B4-BE49-F238E27FC236}">
                  <a16:creationId xmlns:a16="http://schemas.microsoft.com/office/drawing/2014/main" id="{BCF67541-17AB-4B93-8D4E-16DDBA55915A}"/>
                </a:ext>
              </a:extLst>
            </p:cNvPr>
            <p:cNvSpPr>
              <a:spLocks/>
            </p:cNvSpPr>
            <p:nvPr/>
          </p:nvSpPr>
          <p:spPr bwMode="gray">
            <a:xfrm>
              <a:off x="2482850" y="4283075"/>
              <a:ext cx="944563" cy="793750"/>
            </a:xfrm>
            <a:custGeom>
              <a:avLst/>
              <a:gdLst/>
              <a:ahLst/>
              <a:cxnLst>
                <a:cxn ang="0">
                  <a:pos x="550" y="130"/>
                </a:cxn>
                <a:cxn ang="0">
                  <a:pos x="572" y="123"/>
                </a:cxn>
                <a:cxn ang="0">
                  <a:pos x="580" y="144"/>
                </a:cxn>
                <a:cxn ang="0">
                  <a:pos x="588" y="205"/>
                </a:cxn>
                <a:cxn ang="0">
                  <a:pos x="587" y="254"/>
                </a:cxn>
                <a:cxn ang="0">
                  <a:pos x="565" y="301"/>
                </a:cxn>
                <a:cxn ang="0">
                  <a:pos x="537" y="334"/>
                </a:cxn>
                <a:cxn ang="0">
                  <a:pos x="478" y="369"/>
                </a:cxn>
                <a:cxn ang="0">
                  <a:pos x="440" y="401"/>
                </a:cxn>
                <a:cxn ang="0">
                  <a:pos x="416" y="426"/>
                </a:cxn>
                <a:cxn ang="0">
                  <a:pos x="388" y="434"/>
                </a:cxn>
                <a:cxn ang="0">
                  <a:pos x="344" y="445"/>
                </a:cxn>
                <a:cxn ang="0">
                  <a:pos x="316" y="455"/>
                </a:cxn>
                <a:cxn ang="0">
                  <a:pos x="286" y="470"/>
                </a:cxn>
                <a:cxn ang="0">
                  <a:pos x="266" y="491"/>
                </a:cxn>
                <a:cxn ang="0">
                  <a:pos x="242" y="498"/>
                </a:cxn>
                <a:cxn ang="0">
                  <a:pos x="210" y="493"/>
                </a:cxn>
                <a:cxn ang="0">
                  <a:pos x="195" y="495"/>
                </a:cxn>
                <a:cxn ang="0">
                  <a:pos x="187" y="475"/>
                </a:cxn>
                <a:cxn ang="0">
                  <a:pos x="180" y="460"/>
                </a:cxn>
                <a:cxn ang="0">
                  <a:pos x="167" y="441"/>
                </a:cxn>
                <a:cxn ang="0">
                  <a:pos x="162" y="431"/>
                </a:cxn>
                <a:cxn ang="0">
                  <a:pos x="170" y="423"/>
                </a:cxn>
                <a:cxn ang="0">
                  <a:pos x="154" y="379"/>
                </a:cxn>
                <a:cxn ang="0">
                  <a:pos x="115" y="371"/>
                </a:cxn>
                <a:cxn ang="0">
                  <a:pos x="97" y="361"/>
                </a:cxn>
                <a:cxn ang="0">
                  <a:pos x="68" y="363"/>
                </a:cxn>
                <a:cxn ang="0">
                  <a:pos x="23" y="336"/>
                </a:cxn>
                <a:cxn ang="0">
                  <a:pos x="45" y="314"/>
                </a:cxn>
                <a:cxn ang="0">
                  <a:pos x="46" y="302"/>
                </a:cxn>
                <a:cxn ang="0">
                  <a:pos x="41" y="284"/>
                </a:cxn>
                <a:cxn ang="0">
                  <a:pos x="23" y="269"/>
                </a:cxn>
                <a:cxn ang="0">
                  <a:pos x="1" y="261"/>
                </a:cxn>
                <a:cxn ang="0">
                  <a:pos x="10" y="251"/>
                </a:cxn>
                <a:cxn ang="0">
                  <a:pos x="21" y="234"/>
                </a:cxn>
                <a:cxn ang="0">
                  <a:pos x="35" y="227"/>
                </a:cxn>
                <a:cxn ang="0">
                  <a:pos x="20" y="199"/>
                </a:cxn>
                <a:cxn ang="0">
                  <a:pos x="36" y="184"/>
                </a:cxn>
                <a:cxn ang="0">
                  <a:pos x="45" y="140"/>
                </a:cxn>
                <a:cxn ang="0">
                  <a:pos x="67" y="144"/>
                </a:cxn>
                <a:cxn ang="0">
                  <a:pos x="95" y="137"/>
                </a:cxn>
                <a:cxn ang="0">
                  <a:pos x="78" y="98"/>
                </a:cxn>
                <a:cxn ang="0">
                  <a:pos x="88" y="62"/>
                </a:cxn>
                <a:cxn ang="0">
                  <a:pos x="122" y="65"/>
                </a:cxn>
                <a:cxn ang="0">
                  <a:pos x="140" y="58"/>
                </a:cxn>
                <a:cxn ang="0">
                  <a:pos x="150" y="43"/>
                </a:cxn>
                <a:cxn ang="0">
                  <a:pos x="172" y="36"/>
                </a:cxn>
                <a:cxn ang="0">
                  <a:pos x="194" y="10"/>
                </a:cxn>
                <a:cxn ang="0">
                  <a:pos x="220" y="11"/>
                </a:cxn>
                <a:cxn ang="0">
                  <a:pos x="234" y="40"/>
                </a:cxn>
                <a:cxn ang="0">
                  <a:pos x="271" y="62"/>
                </a:cxn>
                <a:cxn ang="0">
                  <a:pos x="294" y="80"/>
                </a:cxn>
                <a:cxn ang="0">
                  <a:pos x="317" y="87"/>
                </a:cxn>
                <a:cxn ang="0">
                  <a:pos x="344" y="82"/>
                </a:cxn>
                <a:cxn ang="0">
                  <a:pos x="369" y="80"/>
                </a:cxn>
                <a:cxn ang="0">
                  <a:pos x="381" y="82"/>
                </a:cxn>
                <a:cxn ang="0">
                  <a:pos x="416" y="113"/>
                </a:cxn>
                <a:cxn ang="0">
                  <a:pos x="466" y="133"/>
                </a:cxn>
                <a:cxn ang="0">
                  <a:pos x="498" y="132"/>
                </a:cxn>
                <a:cxn ang="0">
                  <a:pos x="518" y="123"/>
                </a:cxn>
              </a:cxnLst>
              <a:rect l="0" t="0" r="r" b="b"/>
              <a:pathLst>
                <a:path w="595" h="500">
                  <a:moveTo>
                    <a:pt x="530" y="120"/>
                  </a:moveTo>
                  <a:lnTo>
                    <a:pt x="528" y="118"/>
                  </a:lnTo>
                  <a:lnTo>
                    <a:pt x="525" y="117"/>
                  </a:lnTo>
                  <a:lnTo>
                    <a:pt x="525" y="115"/>
                  </a:lnTo>
                  <a:lnTo>
                    <a:pt x="528" y="117"/>
                  </a:lnTo>
                  <a:lnTo>
                    <a:pt x="532" y="115"/>
                  </a:lnTo>
                  <a:lnTo>
                    <a:pt x="535" y="118"/>
                  </a:lnTo>
                  <a:lnTo>
                    <a:pt x="542" y="115"/>
                  </a:lnTo>
                  <a:lnTo>
                    <a:pt x="543" y="118"/>
                  </a:lnTo>
                  <a:lnTo>
                    <a:pt x="545" y="118"/>
                  </a:lnTo>
                  <a:lnTo>
                    <a:pt x="547" y="120"/>
                  </a:lnTo>
                  <a:lnTo>
                    <a:pt x="548" y="127"/>
                  </a:lnTo>
                  <a:lnTo>
                    <a:pt x="550" y="128"/>
                  </a:lnTo>
                  <a:lnTo>
                    <a:pt x="550" y="130"/>
                  </a:lnTo>
                  <a:lnTo>
                    <a:pt x="555" y="130"/>
                  </a:lnTo>
                  <a:lnTo>
                    <a:pt x="557" y="128"/>
                  </a:lnTo>
                  <a:lnTo>
                    <a:pt x="558" y="127"/>
                  </a:lnTo>
                  <a:lnTo>
                    <a:pt x="560" y="130"/>
                  </a:lnTo>
                  <a:lnTo>
                    <a:pt x="563" y="132"/>
                  </a:lnTo>
                  <a:lnTo>
                    <a:pt x="565" y="132"/>
                  </a:lnTo>
                  <a:lnTo>
                    <a:pt x="565" y="130"/>
                  </a:lnTo>
                  <a:lnTo>
                    <a:pt x="568" y="130"/>
                  </a:lnTo>
                  <a:lnTo>
                    <a:pt x="570" y="130"/>
                  </a:lnTo>
                  <a:lnTo>
                    <a:pt x="570" y="128"/>
                  </a:lnTo>
                  <a:lnTo>
                    <a:pt x="568" y="127"/>
                  </a:lnTo>
                  <a:lnTo>
                    <a:pt x="570" y="125"/>
                  </a:lnTo>
                  <a:lnTo>
                    <a:pt x="572" y="125"/>
                  </a:lnTo>
                  <a:lnTo>
                    <a:pt x="572" y="123"/>
                  </a:lnTo>
                  <a:lnTo>
                    <a:pt x="573" y="122"/>
                  </a:lnTo>
                  <a:lnTo>
                    <a:pt x="572" y="122"/>
                  </a:lnTo>
                  <a:lnTo>
                    <a:pt x="572" y="118"/>
                  </a:lnTo>
                  <a:lnTo>
                    <a:pt x="575" y="118"/>
                  </a:lnTo>
                  <a:lnTo>
                    <a:pt x="577" y="120"/>
                  </a:lnTo>
                  <a:lnTo>
                    <a:pt x="578" y="118"/>
                  </a:lnTo>
                  <a:lnTo>
                    <a:pt x="582" y="122"/>
                  </a:lnTo>
                  <a:lnTo>
                    <a:pt x="583" y="125"/>
                  </a:lnTo>
                  <a:lnTo>
                    <a:pt x="583" y="130"/>
                  </a:lnTo>
                  <a:lnTo>
                    <a:pt x="582" y="132"/>
                  </a:lnTo>
                  <a:lnTo>
                    <a:pt x="578" y="135"/>
                  </a:lnTo>
                  <a:lnTo>
                    <a:pt x="577" y="138"/>
                  </a:lnTo>
                  <a:lnTo>
                    <a:pt x="577" y="140"/>
                  </a:lnTo>
                  <a:lnTo>
                    <a:pt x="580" y="144"/>
                  </a:lnTo>
                  <a:lnTo>
                    <a:pt x="582" y="145"/>
                  </a:lnTo>
                  <a:lnTo>
                    <a:pt x="582" y="152"/>
                  </a:lnTo>
                  <a:lnTo>
                    <a:pt x="582" y="154"/>
                  </a:lnTo>
                  <a:lnTo>
                    <a:pt x="582" y="157"/>
                  </a:lnTo>
                  <a:lnTo>
                    <a:pt x="582" y="159"/>
                  </a:lnTo>
                  <a:lnTo>
                    <a:pt x="582" y="164"/>
                  </a:lnTo>
                  <a:lnTo>
                    <a:pt x="578" y="170"/>
                  </a:lnTo>
                  <a:lnTo>
                    <a:pt x="580" y="174"/>
                  </a:lnTo>
                  <a:lnTo>
                    <a:pt x="580" y="175"/>
                  </a:lnTo>
                  <a:lnTo>
                    <a:pt x="580" y="179"/>
                  </a:lnTo>
                  <a:lnTo>
                    <a:pt x="583" y="184"/>
                  </a:lnTo>
                  <a:lnTo>
                    <a:pt x="585" y="197"/>
                  </a:lnTo>
                  <a:lnTo>
                    <a:pt x="585" y="200"/>
                  </a:lnTo>
                  <a:lnTo>
                    <a:pt x="588" y="205"/>
                  </a:lnTo>
                  <a:lnTo>
                    <a:pt x="588" y="209"/>
                  </a:lnTo>
                  <a:lnTo>
                    <a:pt x="588" y="212"/>
                  </a:lnTo>
                  <a:lnTo>
                    <a:pt x="588" y="217"/>
                  </a:lnTo>
                  <a:lnTo>
                    <a:pt x="588" y="219"/>
                  </a:lnTo>
                  <a:lnTo>
                    <a:pt x="590" y="222"/>
                  </a:lnTo>
                  <a:lnTo>
                    <a:pt x="593" y="225"/>
                  </a:lnTo>
                  <a:lnTo>
                    <a:pt x="595" y="229"/>
                  </a:lnTo>
                  <a:lnTo>
                    <a:pt x="595" y="232"/>
                  </a:lnTo>
                  <a:lnTo>
                    <a:pt x="593" y="234"/>
                  </a:lnTo>
                  <a:lnTo>
                    <a:pt x="593" y="235"/>
                  </a:lnTo>
                  <a:lnTo>
                    <a:pt x="593" y="242"/>
                  </a:lnTo>
                  <a:lnTo>
                    <a:pt x="592" y="246"/>
                  </a:lnTo>
                  <a:lnTo>
                    <a:pt x="588" y="251"/>
                  </a:lnTo>
                  <a:lnTo>
                    <a:pt x="587" y="254"/>
                  </a:lnTo>
                  <a:lnTo>
                    <a:pt x="587" y="257"/>
                  </a:lnTo>
                  <a:lnTo>
                    <a:pt x="588" y="262"/>
                  </a:lnTo>
                  <a:lnTo>
                    <a:pt x="583" y="271"/>
                  </a:lnTo>
                  <a:lnTo>
                    <a:pt x="583" y="279"/>
                  </a:lnTo>
                  <a:lnTo>
                    <a:pt x="582" y="282"/>
                  </a:lnTo>
                  <a:lnTo>
                    <a:pt x="580" y="284"/>
                  </a:lnTo>
                  <a:lnTo>
                    <a:pt x="575" y="286"/>
                  </a:lnTo>
                  <a:lnTo>
                    <a:pt x="575" y="289"/>
                  </a:lnTo>
                  <a:lnTo>
                    <a:pt x="570" y="297"/>
                  </a:lnTo>
                  <a:lnTo>
                    <a:pt x="572" y="301"/>
                  </a:lnTo>
                  <a:lnTo>
                    <a:pt x="572" y="304"/>
                  </a:lnTo>
                  <a:lnTo>
                    <a:pt x="570" y="304"/>
                  </a:lnTo>
                  <a:lnTo>
                    <a:pt x="570" y="302"/>
                  </a:lnTo>
                  <a:lnTo>
                    <a:pt x="565" y="301"/>
                  </a:lnTo>
                  <a:lnTo>
                    <a:pt x="565" y="299"/>
                  </a:lnTo>
                  <a:lnTo>
                    <a:pt x="562" y="299"/>
                  </a:lnTo>
                  <a:lnTo>
                    <a:pt x="560" y="301"/>
                  </a:lnTo>
                  <a:lnTo>
                    <a:pt x="560" y="302"/>
                  </a:lnTo>
                  <a:lnTo>
                    <a:pt x="558" y="304"/>
                  </a:lnTo>
                  <a:lnTo>
                    <a:pt x="555" y="302"/>
                  </a:lnTo>
                  <a:lnTo>
                    <a:pt x="555" y="304"/>
                  </a:lnTo>
                  <a:lnTo>
                    <a:pt x="552" y="309"/>
                  </a:lnTo>
                  <a:lnTo>
                    <a:pt x="547" y="314"/>
                  </a:lnTo>
                  <a:lnTo>
                    <a:pt x="542" y="317"/>
                  </a:lnTo>
                  <a:lnTo>
                    <a:pt x="540" y="321"/>
                  </a:lnTo>
                  <a:lnTo>
                    <a:pt x="540" y="322"/>
                  </a:lnTo>
                  <a:lnTo>
                    <a:pt x="540" y="327"/>
                  </a:lnTo>
                  <a:lnTo>
                    <a:pt x="537" y="334"/>
                  </a:lnTo>
                  <a:lnTo>
                    <a:pt x="535" y="337"/>
                  </a:lnTo>
                  <a:lnTo>
                    <a:pt x="530" y="343"/>
                  </a:lnTo>
                  <a:lnTo>
                    <a:pt x="528" y="346"/>
                  </a:lnTo>
                  <a:lnTo>
                    <a:pt x="523" y="354"/>
                  </a:lnTo>
                  <a:lnTo>
                    <a:pt x="521" y="356"/>
                  </a:lnTo>
                  <a:lnTo>
                    <a:pt x="520" y="358"/>
                  </a:lnTo>
                  <a:lnTo>
                    <a:pt x="518" y="358"/>
                  </a:lnTo>
                  <a:lnTo>
                    <a:pt x="511" y="356"/>
                  </a:lnTo>
                  <a:lnTo>
                    <a:pt x="510" y="356"/>
                  </a:lnTo>
                  <a:lnTo>
                    <a:pt x="503" y="359"/>
                  </a:lnTo>
                  <a:lnTo>
                    <a:pt x="498" y="361"/>
                  </a:lnTo>
                  <a:lnTo>
                    <a:pt x="490" y="366"/>
                  </a:lnTo>
                  <a:lnTo>
                    <a:pt x="481" y="368"/>
                  </a:lnTo>
                  <a:lnTo>
                    <a:pt x="478" y="369"/>
                  </a:lnTo>
                  <a:lnTo>
                    <a:pt x="478" y="373"/>
                  </a:lnTo>
                  <a:lnTo>
                    <a:pt x="480" y="379"/>
                  </a:lnTo>
                  <a:lnTo>
                    <a:pt x="480" y="383"/>
                  </a:lnTo>
                  <a:lnTo>
                    <a:pt x="478" y="384"/>
                  </a:lnTo>
                  <a:lnTo>
                    <a:pt x="471" y="388"/>
                  </a:lnTo>
                  <a:lnTo>
                    <a:pt x="468" y="391"/>
                  </a:lnTo>
                  <a:lnTo>
                    <a:pt x="466" y="391"/>
                  </a:lnTo>
                  <a:lnTo>
                    <a:pt x="465" y="391"/>
                  </a:lnTo>
                  <a:lnTo>
                    <a:pt x="461" y="391"/>
                  </a:lnTo>
                  <a:lnTo>
                    <a:pt x="458" y="391"/>
                  </a:lnTo>
                  <a:lnTo>
                    <a:pt x="450" y="394"/>
                  </a:lnTo>
                  <a:lnTo>
                    <a:pt x="446" y="398"/>
                  </a:lnTo>
                  <a:lnTo>
                    <a:pt x="443" y="398"/>
                  </a:lnTo>
                  <a:lnTo>
                    <a:pt x="440" y="401"/>
                  </a:lnTo>
                  <a:lnTo>
                    <a:pt x="433" y="404"/>
                  </a:lnTo>
                  <a:lnTo>
                    <a:pt x="433" y="406"/>
                  </a:lnTo>
                  <a:lnTo>
                    <a:pt x="433" y="409"/>
                  </a:lnTo>
                  <a:lnTo>
                    <a:pt x="433" y="411"/>
                  </a:lnTo>
                  <a:lnTo>
                    <a:pt x="433" y="413"/>
                  </a:lnTo>
                  <a:lnTo>
                    <a:pt x="428" y="413"/>
                  </a:lnTo>
                  <a:lnTo>
                    <a:pt x="426" y="413"/>
                  </a:lnTo>
                  <a:lnTo>
                    <a:pt x="426" y="414"/>
                  </a:lnTo>
                  <a:lnTo>
                    <a:pt x="426" y="418"/>
                  </a:lnTo>
                  <a:lnTo>
                    <a:pt x="424" y="418"/>
                  </a:lnTo>
                  <a:lnTo>
                    <a:pt x="421" y="418"/>
                  </a:lnTo>
                  <a:lnTo>
                    <a:pt x="419" y="419"/>
                  </a:lnTo>
                  <a:lnTo>
                    <a:pt x="418" y="426"/>
                  </a:lnTo>
                  <a:lnTo>
                    <a:pt x="416" y="426"/>
                  </a:lnTo>
                  <a:lnTo>
                    <a:pt x="414" y="428"/>
                  </a:lnTo>
                  <a:lnTo>
                    <a:pt x="409" y="428"/>
                  </a:lnTo>
                  <a:lnTo>
                    <a:pt x="408" y="429"/>
                  </a:lnTo>
                  <a:lnTo>
                    <a:pt x="408" y="436"/>
                  </a:lnTo>
                  <a:lnTo>
                    <a:pt x="406" y="438"/>
                  </a:lnTo>
                  <a:lnTo>
                    <a:pt x="404" y="438"/>
                  </a:lnTo>
                  <a:lnTo>
                    <a:pt x="403" y="438"/>
                  </a:lnTo>
                  <a:lnTo>
                    <a:pt x="403" y="433"/>
                  </a:lnTo>
                  <a:lnTo>
                    <a:pt x="399" y="429"/>
                  </a:lnTo>
                  <a:lnTo>
                    <a:pt x="398" y="428"/>
                  </a:lnTo>
                  <a:lnTo>
                    <a:pt x="394" y="428"/>
                  </a:lnTo>
                  <a:lnTo>
                    <a:pt x="393" y="428"/>
                  </a:lnTo>
                  <a:lnTo>
                    <a:pt x="389" y="429"/>
                  </a:lnTo>
                  <a:lnTo>
                    <a:pt x="388" y="434"/>
                  </a:lnTo>
                  <a:lnTo>
                    <a:pt x="386" y="434"/>
                  </a:lnTo>
                  <a:lnTo>
                    <a:pt x="381" y="434"/>
                  </a:lnTo>
                  <a:lnTo>
                    <a:pt x="379" y="434"/>
                  </a:lnTo>
                  <a:lnTo>
                    <a:pt x="378" y="436"/>
                  </a:lnTo>
                  <a:lnTo>
                    <a:pt x="376" y="441"/>
                  </a:lnTo>
                  <a:lnTo>
                    <a:pt x="373" y="445"/>
                  </a:lnTo>
                  <a:lnTo>
                    <a:pt x="369" y="445"/>
                  </a:lnTo>
                  <a:lnTo>
                    <a:pt x="366" y="443"/>
                  </a:lnTo>
                  <a:lnTo>
                    <a:pt x="364" y="443"/>
                  </a:lnTo>
                  <a:lnTo>
                    <a:pt x="361" y="446"/>
                  </a:lnTo>
                  <a:lnTo>
                    <a:pt x="359" y="446"/>
                  </a:lnTo>
                  <a:lnTo>
                    <a:pt x="354" y="445"/>
                  </a:lnTo>
                  <a:lnTo>
                    <a:pt x="349" y="445"/>
                  </a:lnTo>
                  <a:lnTo>
                    <a:pt x="344" y="445"/>
                  </a:lnTo>
                  <a:lnTo>
                    <a:pt x="343" y="445"/>
                  </a:lnTo>
                  <a:lnTo>
                    <a:pt x="341" y="446"/>
                  </a:lnTo>
                  <a:lnTo>
                    <a:pt x="339" y="450"/>
                  </a:lnTo>
                  <a:lnTo>
                    <a:pt x="339" y="451"/>
                  </a:lnTo>
                  <a:lnTo>
                    <a:pt x="337" y="453"/>
                  </a:lnTo>
                  <a:lnTo>
                    <a:pt x="336" y="451"/>
                  </a:lnTo>
                  <a:lnTo>
                    <a:pt x="329" y="450"/>
                  </a:lnTo>
                  <a:lnTo>
                    <a:pt x="327" y="448"/>
                  </a:lnTo>
                  <a:lnTo>
                    <a:pt x="326" y="450"/>
                  </a:lnTo>
                  <a:lnTo>
                    <a:pt x="322" y="453"/>
                  </a:lnTo>
                  <a:lnTo>
                    <a:pt x="321" y="453"/>
                  </a:lnTo>
                  <a:lnTo>
                    <a:pt x="317" y="453"/>
                  </a:lnTo>
                  <a:lnTo>
                    <a:pt x="316" y="453"/>
                  </a:lnTo>
                  <a:lnTo>
                    <a:pt x="316" y="455"/>
                  </a:lnTo>
                  <a:lnTo>
                    <a:pt x="316" y="458"/>
                  </a:lnTo>
                  <a:lnTo>
                    <a:pt x="314" y="461"/>
                  </a:lnTo>
                  <a:lnTo>
                    <a:pt x="312" y="463"/>
                  </a:lnTo>
                  <a:lnTo>
                    <a:pt x="311" y="463"/>
                  </a:lnTo>
                  <a:lnTo>
                    <a:pt x="309" y="461"/>
                  </a:lnTo>
                  <a:lnTo>
                    <a:pt x="306" y="456"/>
                  </a:lnTo>
                  <a:lnTo>
                    <a:pt x="301" y="455"/>
                  </a:lnTo>
                  <a:lnTo>
                    <a:pt x="299" y="456"/>
                  </a:lnTo>
                  <a:lnTo>
                    <a:pt x="296" y="458"/>
                  </a:lnTo>
                  <a:lnTo>
                    <a:pt x="294" y="461"/>
                  </a:lnTo>
                  <a:lnTo>
                    <a:pt x="294" y="463"/>
                  </a:lnTo>
                  <a:lnTo>
                    <a:pt x="292" y="465"/>
                  </a:lnTo>
                  <a:lnTo>
                    <a:pt x="289" y="466"/>
                  </a:lnTo>
                  <a:lnTo>
                    <a:pt x="286" y="470"/>
                  </a:lnTo>
                  <a:lnTo>
                    <a:pt x="282" y="471"/>
                  </a:lnTo>
                  <a:lnTo>
                    <a:pt x="282" y="473"/>
                  </a:lnTo>
                  <a:lnTo>
                    <a:pt x="281" y="476"/>
                  </a:lnTo>
                  <a:lnTo>
                    <a:pt x="282" y="480"/>
                  </a:lnTo>
                  <a:lnTo>
                    <a:pt x="282" y="481"/>
                  </a:lnTo>
                  <a:lnTo>
                    <a:pt x="281" y="481"/>
                  </a:lnTo>
                  <a:lnTo>
                    <a:pt x="279" y="481"/>
                  </a:lnTo>
                  <a:lnTo>
                    <a:pt x="276" y="483"/>
                  </a:lnTo>
                  <a:lnTo>
                    <a:pt x="274" y="486"/>
                  </a:lnTo>
                  <a:lnTo>
                    <a:pt x="271" y="486"/>
                  </a:lnTo>
                  <a:lnTo>
                    <a:pt x="269" y="488"/>
                  </a:lnTo>
                  <a:lnTo>
                    <a:pt x="269" y="491"/>
                  </a:lnTo>
                  <a:lnTo>
                    <a:pt x="267" y="493"/>
                  </a:lnTo>
                  <a:lnTo>
                    <a:pt x="266" y="491"/>
                  </a:lnTo>
                  <a:lnTo>
                    <a:pt x="264" y="493"/>
                  </a:lnTo>
                  <a:lnTo>
                    <a:pt x="261" y="493"/>
                  </a:lnTo>
                  <a:lnTo>
                    <a:pt x="257" y="490"/>
                  </a:lnTo>
                  <a:lnTo>
                    <a:pt x="256" y="490"/>
                  </a:lnTo>
                  <a:lnTo>
                    <a:pt x="254" y="491"/>
                  </a:lnTo>
                  <a:lnTo>
                    <a:pt x="254" y="493"/>
                  </a:lnTo>
                  <a:lnTo>
                    <a:pt x="249" y="491"/>
                  </a:lnTo>
                  <a:lnTo>
                    <a:pt x="247" y="495"/>
                  </a:lnTo>
                  <a:lnTo>
                    <a:pt x="244" y="493"/>
                  </a:lnTo>
                  <a:lnTo>
                    <a:pt x="244" y="496"/>
                  </a:lnTo>
                  <a:lnTo>
                    <a:pt x="242" y="496"/>
                  </a:lnTo>
                  <a:lnTo>
                    <a:pt x="242" y="498"/>
                  </a:lnTo>
                  <a:lnTo>
                    <a:pt x="240" y="498"/>
                  </a:lnTo>
                  <a:lnTo>
                    <a:pt x="242" y="498"/>
                  </a:lnTo>
                  <a:lnTo>
                    <a:pt x="240" y="500"/>
                  </a:lnTo>
                  <a:lnTo>
                    <a:pt x="239" y="500"/>
                  </a:lnTo>
                  <a:lnTo>
                    <a:pt x="237" y="498"/>
                  </a:lnTo>
                  <a:lnTo>
                    <a:pt x="234" y="498"/>
                  </a:lnTo>
                  <a:lnTo>
                    <a:pt x="232" y="498"/>
                  </a:lnTo>
                  <a:lnTo>
                    <a:pt x="230" y="498"/>
                  </a:lnTo>
                  <a:lnTo>
                    <a:pt x="229" y="498"/>
                  </a:lnTo>
                  <a:lnTo>
                    <a:pt x="227" y="498"/>
                  </a:lnTo>
                  <a:lnTo>
                    <a:pt x="222" y="500"/>
                  </a:lnTo>
                  <a:lnTo>
                    <a:pt x="222" y="498"/>
                  </a:lnTo>
                  <a:lnTo>
                    <a:pt x="219" y="498"/>
                  </a:lnTo>
                  <a:lnTo>
                    <a:pt x="215" y="496"/>
                  </a:lnTo>
                  <a:lnTo>
                    <a:pt x="212" y="495"/>
                  </a:lnTo>
                  <a:lnTo>
                    <a:pt x="210" y="493"/>
                  </a:lnTo>
                  <a:lnTo>
                    <a:pt x="212" y="498"/>
                  </a:lnTo>
                  <a:lnTo>
                    <a:pt x="209" y="498"/>
                  </a:lnTo>
                  <a:lnTo>
                    <a:pt x="210" y="496"/>
                  </a:lnTo>
                  <a:lnTo>
                    <a:pt x="205" y="495"/>
                  </a:lnTo>
                  <a:lnTo>
                    <a:pt x="205" y="496"/>
                  </a:lnTo>
                  <a:lnTo>
                    <a:pt x="204" y="496"/>
                  </a:lnTo>
                  <a:lnTo>
                    <a:pt x="202" y="496"/>
                  </a:lnTo>
                  <a:lnTo>
                    <a:pt x="202" y="495"/>
                  </a:lnTo>
                  <a:lnTo>
                    <a:pt x="200" y="495"/>
                  </a:lnTo>
                  <a:lnTo>
                    <a:pt x="200" y="496"/>
                  </a:lnTo>
                  <a:lnTo>
                    <a:pt x="199" y="496"/>
                  </a:lnTo>
                  <a:lnTo>
                    <a:pt x="195" y="498"/>
                  </a:lnTo>
                  <a:lnTo>
                    <a:pt x="194" y="495"/>
                  </a:lnTo>
                  <a:lnTo>
                    <a:pt x="195" y="495"/>
                  </a:lnTo>
                  <a:lnTo>
                    <a:pt x="194" y="490"/>
                  </a:lnTo>
                  <a:lnTo>
                    <a:pt x="192" y="490"/>
                  </a:lnTo>
                  <a:lnTo>
                    <a:pt x="190" y="490"/>
                  </a:lnTo>
                  <a:lnTo>
                    <a:pt x="187" y="491"/>
                  </a:lnTo>
                  <a:lnTo>
                    <a:pt x="184" y="488"/>
                  </a:lnTo>
                  <a:lnTo>
                    <a:pt x="185" y="486"/>
                  </a:lnTo>
                  <a:lnTo>
                    <a:pt x="184" y="485"/>
                  </a:lnTo>
                  <a:lnTo>
                    <a:pt x="184" y="483"/>
                  </a:lnTo>
                  <a:lnTo>
                    <a:pt x="185" y="481"/>
                  </a:lnTo>
                  <a:lnTo>
                    <a:pt x="187" y="480"/>
                  </a:lnTo>
                  <a:lnTo>
                    <a:pt x="189" y="478"/>
                  </a:lnTo>
                  <a:lnTo>
                    <a:pt x="190" y="478"/>
                  </a:lnTo>
                  <a:lnTo>
                    <a:pt x="190" y="476"/>
                  </a:lnTo>
                  <a:lnTo>
                    <a:pt x="187" y="475"/>
                  </a:lnTo>
                  <a:lnTo>
                    <a:pt x="185" y="476"/>
                  </a:lnTo>
                  <a:lnTo>
                    <a:pt x="184" y="473"/>
                  </a:lnTo>
                  <a:lnTo>
                    <a:pt x="184" y="475"/>
                  </a:lnTo>
                  <a:lnTo>
                    <a:pt x="182" y="473"/>
                  </a:lnTo>
                  <a:lnTo>
                    <a:pt x="180" y="471"/>
                  </a:lnTo>
                  <a:lnTo>
                    <a:pt x="180" y="470"/>
                  </a:lnTo>
                  <a:lnTo>
                    <a:pt x="179" y="466"/>
                  </a:lnTo>
                  <a:lnTo>
                    <a:pt x="175" y="466"/>
                  </a:lnTo>
                  <a:lnTo>
                    <a:pt x="172" y="465"/>
                  </a:lnTo>
                  <a:lnTo>
                    <a:pt x="172" y="463"/>
                  </a:lnTo>
                  <a:lnTo>
                    <a:pt x="177" y="463"/>
                  </a:lnTo>
                  <a:lnTo>
                    <a:pt x="175" y="461"/>
                  </a:lnTo>
                  <a:lnTo>
                    <a:pt x="177" y="461"/>
                  </a:lnTo>
                  <a:lnTo>
                    <a:pt x="180" y="460"/>
                  </a:lnTo>
                  <a:lnTo>
                    <a:pt x="180" y="458"/>
                  </a:lnTo>
                  <a:lnTo>
                    <a:pt x="180" y="456"/>
                  </a:lnTo>
                  <a:lnTo>
                    <a:pt x="179" y="456"/>
                  </a:lnTo>
                  <a:lnTo>
                    <a:pt x="177" y="455"/>
                  </a:lnTo>
                  <a:lnTo>
                    <a:pt x="175" y="456"/>
                  </a:lnTo>
                  <a:lnTo>
                    <a:pt x="174" y="455"/>
                  </a:lnTo>
                  <a:lnTo>
                    <a:pt x="175" y="451"/>
                  </a:lnTo>
                  <a:lnTo>
                    <a:pt x="177" y="451"/>
                  </a:lnTo>
                  <a:lnTo>
                    <a:pt x="175" y="450"/>
                  </a:lnTo>
                  <a:lnTo>
                    <a:pt x="175" y="448"/>
                  </a:lnTo>
                  <a:lnTo>
                    <a:pt x="174" y="450"/>
                  </a:lnTo>
                  <a:lnTo>
                    <a:pt x="172" y="443"/>
                  </a:lnTo>
                  <a:lnTo>
                    <a:pt x="167" y="443"/>
                  </a:lnTo>
                  <a:lnTo>
                    <a:pt x="167" y="441"/>
                  </a:lnTo>
                  <a:lnTo>
                    <a:pt x="165" y="441"/>
                  </a:lnTo>
                  <a:lnTo>
                    <a:pt x="164" y="441"/>
                  </a:lnTo>
                  <a:lnTo>
                    <a:pt x="164" y="443"/>
                  </a:lnTo>
                  <a:lnTo>
                    <a:pt x="162" y="441"/>
                  </a:lnTo>
                  <a:lnTo>
                    <a:pt x="160" y="439"/>
                  </a:lnTo>
                  <a:lnTo>
                    <a:pt x="159" y="439"/>
                  </a:lnTo>
                  <a:lnTo>
                    <a:pt x="160" y="439"/>
                  </a:lnTo>
                  <a:lnTo>
                    <a:pt x="162" y="439"/>
                  </a:lnTo>
                  <a:lnTo>
                    <a:pt x="162" y="438"/>
                  </a:lnTo>
                  <a:lnTo>
                    <a:pt x="164" y="438"/>
                  </a:lnTo>
                  <a:lnTo>
                    <a:pt x="164" y="436"/>
                  </a:lnTo>
                  <a:lnTo>
                    <a:pt x="165" y="436"/>
                  </a:lnTo>
                  <a:lnTo>
                    <a:pt x="164" y="433"/>
                  </a:lnTo>
                  <a:lnTo>
                    <a:pt x="162" y="431"/>
                  </a:lnTo>
                  <a:lnTo>
                    <a:pt x="162" y="429"/>
                  </a:lnTo>
                  <a:lnTo>
                    <a:pt x="164" y="429"/>
                  </a:lnTo>
                  <a:lnTo>
                    <a:pt x="165" y="429"/>
                  </a:lnTo>
                  <a:lnTo>
                    <a:pt x="167" y="429"/>
                  </a:lnTo>
                  <a:lnTo>
                    <a:pt x="169" y="429"/>
                  </a:lnTo>
                  <a:lnTo>
                    <a:pt x="172" y="429"/>
                  </a:lnTo>
                  <a:lnTo>
                    <a:pt x="174" y="428"/>
                  </a:lnTo>
                  <a:lnTo>
                    <a:pt x="172" y="426"/>
                  </a:lnTo>
                  <a:lnTo>
                    <a:pt x="175" y="428"/>
                  </a:lnTo>
                  <a:lnTo>
                    <a:pt x="177" y="426"/>
                  </a:lnTo>
                  <a:lnTo>
                    <a:pt x="175" y="424"/>
                  </a:lnTo>
                  <a:lnTo>
                    <a:pt x="172" y="424"/>
                  </a:lnTo>
                  <a:lnTo>
                    <a:pt x="172" y="423"/>
                  </a:lnTo>
                  <a:lnTo>
                    <a:pt x="170" y="423"/>
                  </a:lnTo>
                  <a:lnTo>
                    <a:pt x="170" y="421"/>
                  </a:lnTo>
                  <a:lnTo>
                    <a:pt x="170" y="414"/>
                  </a:lnTo>
                  <a:lnTo>
                    <a:pt x="165" y="413"/>
                  </a:lnTo>
                  <a:lnTo>
                    <a:pt x="165" y="409"/>
                  </a:lnTo>
                  <a:lnTo>
                    <a:pt x="162" y="406"/>
                  </a:lnTo>
                  <a:lnTo>
                    <a:pt x="160" y="403"/>
                  </a:lnTo>
                  <a:lnTo>
                    <a:pt x="162" y="399"/>
                  </a:lnTo>
                  <a:lnTo>
                    <a:pt x="157" y="399"/>
                  </a:lnTo>
                  <a:lnTo>
                    <a:pt x="155" y="396"/>
                  </a:lnTo>
                  <a:lnTo>
                    <a:pt x="154" y="394"/>
                  </a:lnTo>
                  <a:lnTo>
                    <a:pt x="154" y="391"/>
                  </a:lnTo>
                  <a:lnTo>
                    <a:pt x="157" y="381"/>
                  </a:lnTo>
                  <a:lnTo>
                    <a:pt x="157" y="378"/>
                  </a:lnTo>
                  <a:lnTo>
                    <a:pt x="154" y="379"/>
                  </a:lnTo>
                  <a:lnTo>
                    <a:pt x="152" y="378"/>
                  </a:lnTo>
                  <a:lnTo>
                    <a:pt x="150" y="378"/>
                  </a:lnTo>
                  <a:lnTo>
                    <a:pt x="148" y="379"/>
                  </a:lnTo>
                  <a:lnTo>
                    <a:pt x="148" y="378"/>
                  </a:lnTo>
                  <a:lnTo>
                    <a:pt x="147" y="374"/>
                  </a:lnTo>
                  <a:lnTo>
                    <a:pt x="140" y="369"/>
                  </a:lnTo>
                  <a:lnTo>
                    <a:pt x="137" y="368"/>
                  </a:lnTo>
                  <a:lnTo>
                    <a:pt x="135" y="368"/>
                  </a:lnTo>
                  <a:lnTo>
                    <a:pt x="132" y="368"/>
                  </a:lnTo>
                  <a:lnTo>
                    <a:pt x="128" y="369"/>
                  </a:lnTo>
                  <a:lnTo>
                    <a:pt x="127" y="373"/>
                  </a:lnTo>
                  <a:lnTo>
                    <a:pt x="122" y="371"/>
                  </a:lnTo>
                  <a:lnTo>
                    <a:pt x="117" y="369"/>
                  </a:lnTo>
                  <a:lnTo>
                    <a:pt x="115" y="371"/>
                  </a:lnTo>
                  <a:lnTo>
                    <a:pt x="113" y="371"/>
                  </a:lnTo>
                  <a:lnTo>
                    <a:pt x="110" y="371"/>
                  </a:lnTo>
                  <a:lnTo>
                    <a:pt x="108" y="369"/>
                  </a:lnTo>
                  <a:lnTo>
                    <a:pt x="105" y="369"/>
                  </a:lnTo>
                  <a:lnTo>
                    <a:pt x="108" y="368"/>
                  </a:lnTo>
                  <a:lnTo>
                    <a:pt x="107" y="366"/>
                  </a:lnTo>
                  <a:lnTo>
                    <a:pt x="105" y="366"/>
                  </a:lnTo>
                  <a:lnTo>
                    <a:pt x="105" y="363"/>
                  </a:lnTo>
                  <a:lnTo>
                    <a:pt x="103" y="363"/>
                  </a:lnTo>
                  <a:lnTo>
                    <a:pt x="102" y="364"/>
                  </a:lnTo>
                  <a:lnTo>
                    <a:pt x="102" y="363"/>
                  </a:lnTo>
                  <a:lnTo>
                    <a:pt x="100" y="363"/>
                  </a:lnTo>
                  <a:lnTo>
                    <a:pt x="97" y="363"/>
                  </a:lnTo>
                  <a:lnTo>
                    <a:pt x="97" y="361"/>
                  </a:lnTo>
                  <a:lnTo>
                    <a:pt x="95" y="363"/>
                  </a:lnTo>
                  <a:lnTo>
                    <a:pt x="93" y="363"/>
                  </a:lnTo>
                  <a:lnTo>
                    <a:pt x="92" y="366"/>
                  </a:lnTo>
                  <a:lnTo>
                    <a:pt x="90" y="364"/>
                  </a:lnTo>
                  <a:lnTo>
                    <a:pt x="90" y="363"/>
                  </a:lnTo>
                  <a:lnTo>
                    <a:pt x="88" y="361"/>
                  </a:lnTo>
                  <a:lnTo>
                    <a:pt x="82" y="358"/>
                  </a:lnTo>
                  <a:lnTo>
                    <a:pt x="78" y="356"/>
                  </a:lnTo>
                  <a:lnTo>
                    <a:pt x="75" y="358"/>
                  </a:lnTo>
                  <a:lnTo>
                    <a:pt x="75" y="356"/>
                  </a:lnTo>
                  <a:lnTo>
                    <a:pt x="73" y="356"/>
                  </a:lnTo>
                  <a:lnTo>
                    <a:pt x="73" y="358"/>
                  </a:lnTo>
                  <a:lnTo>
                    <a:pt x="72" y="359"/>
                  </a:lnTo>
                  <a:lnTo>
                    <a:pt x="68" y="363"/>
                  </a:lnTo>
                  <a:lnTo>
                    <a:pt x="63" y="364"/>
                  </a:lnTo>
                  <a:lnTo>
                    <a:pt x="57" y="361"/>
                  </a:lnTo>
                  <a:lnTo>
                    <a:pt x="55" y="354"/>
                  </a:lnTo>
                  <a:lnTo>
                    <a:pt x="55" y="348"/>
                  </a:lnTo>
                  <a:lnTo>
                    <a:pt x="48" y="346"/>
                  </a:lnTo>
                  <a:lnTo>
                    <a:pt x="45" y="346"/>
                  </a:lnTo>
                  <a:lnTo>
                    <a:pt x="45" y="348"/>
                  </a:lnTo>
                  <a:lnTo>
                    <a:pt x="41" y="346"/>
                  </a:lnTo>
                  <a:lnTo>
                    <a:pt x="40" y="344"/>
                  </a:lnTo>
                  <a:lnTo>
                    <a:pt x="38" y="341"/>
                  </a:lnTo>
                  <a:lnTo>
                    <a:pt x="25" y="341"/>
                  </a:lnTo>
                  <a:lnTo>
                    <a:pt x="23" y="341"/>
                  </a:lnTo>
                  <a:lnTo>
                    <a:pt x="23" y="337"/>
                  </a:lnTo>
                  <a:lnTo>
                    <a:pt x="23" y="336"/>
                  </a:lnTo>
                  <a:lnTo>
                    <a:pt x="26" y="337"/>
                  </a:lnTo>
                  <a:lnTo>
                    <a:pt x="28" y="337"/>
                  </a:lnTo>
                  <a:lnTo>
                    <a:pt x="31" y="334"/>
                  </a:lnTo>
                  <a:lnTo>
                    <a:pt x="33" y="329"/>
                  </a:lnTo>
                  <a:lnTo>
                    <a:pt x="35" y="329"/>
                  </a:lnTo>
                  <a:lnTo>
                    <a:pt x="36" y="327"/>
                  </a:lnTo>
                  <a:lnTo>
                    <a:pt x="38" y="326"/>
                  </a:lnTo>
                  <a:lnTo>
                    <a:pt x="38" y="324"/>
                  </a:lnTo>
                  <a:lnTo>
                    <a:pt x="38" y="322"/>
                  </a:lnTo>
                  <a:lnTo>
                    <a:pt x="40" y="317"/>
                  </a:lnTo>
                  <a:lnTo>
                    <a:pt x="41" y="317"/>
                  </a:lnTo>
                  <a:lnTo>
                    <a:pt x="41" y="314"/>
                  </a:lnTo>
                  <a:lnTo>
                    <a:pt x="43" y="312"/>
                  </a:lnTo>
                  <a:lnTo>
                    <a:pt x="45" y="314"/>
                  </a:lnTo>
                  <a:lnTo>
                    <a:pt x="45" y="312"/>
                  </a:lnTo>
                  <a:lnTo>
                    <a:pt x="46" y="312"/>
                  </a:lnTo>
                  <a:lnTo>
                    <a:pt x="50" y="314"/>
                  </a:lnTo>
                  <a:lnTo>
                    <a:pt x="53" y="316"/>
                  </a:lnTo>
                  <a:lnTo>
                    <a:pt x="53" y="312"/>
                  </a:lnTo>
                  <a:lnTo>
                    <a:pt x="55" y="314"/>
                  </a:lnTo>
                  <a:lnTo>
                    <a:pt x="57" y="309"/>
                  </a:lnTo>
                  <a:lnTo>
                    <a:pt x="58" y="307"/>
                  </a:lnTo>
                  <a:lnTo>
                    <a:pt x="60" y="307"/>
                  </a:lnTo>
                  <a:lnTo>
                    <a:pt x="60" y="306"/>
                  </a:lnTo>
                  <a:lnTo>
                    <a:pt x="57" y="304"/>
                  </a:lnTo>
                  <a:lnTo>
                    <a:pt x="51" y="306"/>
                  </a:lnTo>
                  <a:lnTo>
                    <a:pt x="48" y="302"/>
                  </a:lnTo>
                  <a:lnTo>
                    <a:pt x="46" y="302"/>
                  </a:lnTo>
                  <a:lnTo>
                    <a:pt x="41" y="302"/>
                  </a:lnTo>
                  <a:lnTo>
                    <a:pt x="36" y="301"/>
                  </a:lnTo>
                  <a:lnTo>
                    <a:pt x="36" y="299"/>
                  </a:lnTo>
                  <a:lnTo>
                    <a:pt x="38" y="297"/>
                  </a:lnTo>
                  <a:lnTo>
                    <a:pt x="38" y="296"/>
                  </a:lnTo>
                  <a:lnTo>
                    <a:pt x="38" y="292"/>
                  </a:lnTo>
                  <a:lnTo>
                    <a:pt x="41" y="294"/>
                  </a:lnTo>
                  <a:lnTo>
                    <a:pt x="45" y="294"/>
                  </a:lnTo>
                  <a:lnTo>
                    <a:pt x="43" y="292"/>
                  </a:lnTo>
                  <a:lnTo>
                    <a:pt x="43" y="291"/>
                  </a:lnTo>
                  <a:lnTo>
                    <a:pt x="43" y="287"/>
                  </a:lnTo>
                  <a:lnTo>
                    <a:pt x="46" y="286"/>
                  </a:lnTo>
                  <a:lnTo>
                    <a:pt x="46" y="282"/>
                  </a:lnTo>
                  <a:lnTo>
                    <a:pt x="41" y="284"/>
                  </a:lnTo>
                  <a:lnTo>
                    <a:pt x="40" y="282"/>
                  </a:lnTo>
                  <a:lnTo>
                    <a:pt x="40" y="281"/>
                  </a:lnTo>
                  <a:lnTo>
                    <a:pt x="40" y="279"/>
                  </a:lnTo>
                  <a:lnTo>
                    <a:pt x="40" y="277"/>
                  </a:lnTo>
                  <a:lnTo>
                    <a:pt x="38" y="279"/>
                  </a:lnTo>
                  <a:lnTo>
                    <a:pt x="38" y="277"/>
                  </a:lnTo>
                  <a:lnTo>
                    <a:pt x="36" y="277"/>
                  </a:lnTo>
                  <a:lnTo>
                    <a:pt x="35" y="277"/>
                  </a:lnTo>
                  <a:lnTo>
                    <a:pt x="31" y="276"/>
                  </a:lnTo>
                  <a:lnTo>
                    <a:pt x="30" y="274"/>
                  </a:lnTo>
                  <a:lnTo>
                    <a:pt x="26" y="274"/>
                  </a:lnTo>
                  <a:lnTo>
                    <a:pt x="26" y="271"/>
                  </a:lnTo>
                  <a:lnTo>
                    <a:pt x="25" y="271"/>
                  </a:lnTo>
                  <a:lnTo>
                    <a:pt x="23" y="269"/>
                  </a:lnTo>
                  <a:lnTo>
                    <a:pt x="23" y="271"/>
                  </a:lnTo>
                  <a:lnTo>
                    <a:pt x="21" y="269"/>
                  </a:lnTo>
                  <a:lnTo>
                    <a:pt x="20" y="271"/>
                  </a:lnTo>
                  <a:lnTo>
                    <a:pt x="16" y="271"/>
                  </a:lnTo>
                  <a:lnTo>
                    <a:pt x="16" y="272"/>
                  </a:lnTo>
                  <a:lnTo>
                    <a:pt x="15" y="272"/>
                  </a:lnTo>
                  <a:lnTo>
                    <a:pt x="13" y="271"/>
                  </a:lnTo>
                  <a:lnTo>
                    <a:pt x="5" y="272"/>
                  </a:lnTo>
                  <a:lnTo>
                    <a:pt x="3" y="267"/>
                  </a:lnTo>
                  <a:lnTo>
                    <a:pt x="1" y="266"/>
                  </a:lnTo>
                  <a:lnTo>
                    <a:pt x="5" y="266"/>
                  </a:lnTo>
                  <a:lnTo>
                    <a:pt x="5" y="264"/>
                  </a:lnTo>
                  <a:lnTo>
                    <a:pt x="3" y="261"/>
                  </a:lnTo>
                  <a:lnTo>
                    <a:pt x="1" y="261"/>
                  </a:lnTo>
                  <a:lnTo>
                    <a:pt x="0" y="256"/>
                  </a:lnTo>
                  <a:lnTo>
                    <a:pt x="1" y="256"/>
                  </a:lnTo>
                  <a:lnTo>
                    <a:pt x="3" y="256"/>
                  </a:lnTo>
                  <a:lnTo>
                    <a:pt x="3" y="254"/>
                  </a:lnTo>
                  <a:lnTo>
                    <a:pt x="1" y="252"/>
                  </a:lnTo>
                  <a:lnTo>
                    <a:pt x="3" y="252"/>
                  </a:lnTo>
                  <a:lnTo>
                    <a:pt x="5" y="254"/>
                  </a:lnTo>
                  <a:lnTo>
                    <a:pt x="6" y="252"/>
                  </a:lnTo>
                  <a:lnTo>
                    <a:pt x="5" y="252"/>
                  </a:lnTo>
                  <a:lnTo>
                    <a:pt x="6" y="251"/>
                  </a:lnTo>
                  <a:lnTo>
                    <a:pt x="5" y="249"/>
                  </a:lnTo>
                  <a:lnTo>
                    <a:pt x="6" y="249"/>
                  </a:lnTo>
                  <a:lnTo>
                    <a:pt x="8" y="249"/>
                  </a:lnTo>
                  <a:lnTo>
                    <a:pt x="10" y="251"/>
                  </a:lnTo>
                  <a:lnTo>
                    <a:pt x="8" y="252"/>
                  </a:lnTo>
                  <a:lnTo>
                    <a:pt x="10" y="254"/>
                  </a:lnTo>
                  <a:lnTo>
                    <a:pt x="10" y="256"/>
                  </a:lnTo>
                  <a:lnTo>
                    <a:pt x="16" y="247"/>
                  </a:lnTo>
                  <a:lnTo>
                    <a:pt x="18" y="249"/>
                  </a:lnTo>
                  <a:lnTo>
                    <a:pt x="18" y="246"/>
                  </a:lnTo>
                  <a:lnTo>
                    <a:pt x="23" y="244"/>
                  </a:lnTo>
                  <a:lnTo>
                    <a:pt x="25" y="244"/>
                  </a:lnTo>
                  <a:lnTo>
                    <a:pt x="26" y="244"/>
                  </a:lnTo>
                  <a:lnTo>
                    <a:pt x="25" y="242"/>
                  </a:lnTo>
                  <a:lnTo>
                    <a:pt x="23" y="239"/>
                  </a:lnTo>
                  <a:lnTo>
                    <a:pt x="20" y="237"/>
                  </a:lnTo>
                  <a:lnTo>
                    <a:pt x="20" y="235"/>
                  </a:lnTo>
                  <a:lnTo>
                    <a:pt x="21" y="234"/>
                  </a:lnTo>
                  <a:lnTo>
                    <a:pt x="21" y="230"/>
                  </a:lnTo>
                  <a:lnTo>
                    <a:pt x="21" y="232"/>
                  </a:lnTo>
                  <a:lnTo>
                    <a:pt x="20" y="232"/>
                  </a:lnTo>
                  <a:lnTo>
                    <a:pt x="21" y="229"/>
                  </a:lnTo>
                  <a:lnTo>
                    <a:pt x="23" y="227"/>
                  </a:lnTo>
                  <a:lnTo>
                    <a:pt x="26" y="229"/>
                  </a:lnTo>
                  <a:lnTo>
                    <a:pt x="26" y="232"/>
                  </a:lnTo>
                  <a:lnTo>
                    <a:pt x="28" y="232"/>
                  </a:lnTo>
                  <a:lnTo>
                    <a:pt x="28" y="234"/>
                  </a:lnTo>
                  <a:lnTo>
                    <a:pt x="31" y="234"/>
                  </a:lnTo>
                  <a:lnTo>
                    <a:pt x="33" y="232"/>
                  </a:lnTo>
                  <a:lnTo>
                    <a:pt x="31" y="232"/>
                  </a:lnTo>
                  <a:lnTo>
                    <a:pt x="31" y="227"/>
                  </a:lnTo>
                  <a:lnTo>
                    <a:pt x="35" y="227"/>
                  </a:lnTo>
                  <a:lnTo>
                    <a:pt x="35" y="225"/>
                  </a:lnTo>
                  <a:lnTo>
                    <a:pt x="33" y="225"/>
                  </a:lnTo>
                  <a:lnTo>
                    <a:pt x="33" y="222"/>
                  </a:lnTo>
                  <a:lnTo>
                    <a:pt x="31" y="219"/>
                  </a:lnTo>
                  <a:lnTo>
                    <a:pt x="28" y="217"/>
                  </a:lnTo>
                  <a:lnTo>
                    <a:pt x="26" y="215"/>
                  </a:lnTo>
                  <a:lnTo>
                    <a:pt x="25" y="212"/>
                  </a:lnTo>
                  <a:lnTo>
                    <a:pt x="25" y="214"/>
                  </a:lnTo>
                  <a:lnTo>
                    <a:pt x="20" y="212"/>
                  </a:lnTo>
                  <a:lnTo>
                    <a:pt x="18" y="210"/>
                  </a:lnTo>
                  <a:lnTo>
                    <a:pt x="16" y="210"/>
                  </a:lnTo>
                  <a:lnTo>
                    <a:pt x="13" y="207"/>
                  </a:lnTo>
                  <a:lnTo>
                    <a:pt x="20" y="202"/>
                  </a:lnTo>
                  <a:lnTo>
                    <a:pt x="20" y="199"/>
                  </a:lnTo>
                  <a:lnTo>
                    <a:pt x="21" y="199"/>
                  </a:lnTo>
                  <a:lnTo>
                    <a:pt x="21" y="197"/>
                  </a:lnTo>
                  <a:lnTo>
                    <a:pt x="23" y="195"/>
                  </a:lnTo>
                  <a:lnTo>
                    <a:pt x="25" y="194"/>
                  </a:lnTo>
                  <a:lnTo>
                    <a:pt x="23" y="192"/>
                  </a:lnTo>
                  <a:lnTo>
                    <a:pt x="25" y="189"/>
                  </a:lnTo>
                  <a:lnTo>
                    <a:pt x="26" y="187"/>
                  </a:lnTo>
                  <a:lnTo>
                    <a:pt x="28" y="189"/>
                  </a:lnTo>
                  <a:lnTo>
                    <a:pt x="30" y="189"/>
                  </a:lnTo>
                  <a:lnTo>
                    <a:pt x="31" y="187"/>
                  </a:lnTo>
                  <a:lnTo>
                    <a:pt x="33" y="187"/>
                  </a:lnTo>
                  <a:lnTo>
                    <a:pt x="33" y="185"/>
                  </a:lnTo>
                  <a:lnTo>
                    <a:pt x="36" y="185"/>
                  </a:lnTo>
                  <a:lnTo>
                    <a:pt x="36" y="184"/>
                  </a:lnTo>
                  <a:lnTo>
                    <a:pt x="38" y="182"/>
                  </a:lnTo>
                  <a:lnTo>
                    <a:pt x="40" y="179"/>
                  </a:lnTo>
                  <a:lnTo>
                    <a:pt x="40" y="177"/>
                  </a:lnTo>
                  <a:lnTo>
                    <a:pt x="38" y="170"/>
                  </a:lnTo>
                  <a:lnTo>
                    <a:pt x="36" y="170"/>
                  </a:lnTo>
                  <a:lnTo>
                    <a:pt x="36" y="167"/>
                  </a:lnTo>
                  <a:lnTo>
                    <a:pt x="35" y="167"/>
                  </a:lnTo>
                  <a:lnTo>
                    <a:pt x="35" y="164"/>
                  </a:lnTo>
                  <a:lnTo>
                    <a:pt x="40" y="150"/>
                  </a:lnTo>
                  <a:lnTo>
                    <a:pt x="41" y="149"/>
                  </a:lnTo>
                  <a:lnTo>
                    <a:pt x="43" y="147"/>
                  </a:lnTo>
                  <a:lnTo>
                    <a:pt x="43" y="142"/>
                  </a:lnTo>
                  <a:lnTo>
                    <a:pt x="43" y="140"/>
                  </a:lnTo>
                  <a:lnTo>
                    <a:pt x="45" y="140"/>
                  </a:lnTo>
                  <a:lnTo>
                    <a:pt x="45" y="137"/>
                  </a:lnTo>
                  <a:lnTo>
                    <a:pt x="45" y="132"/>
                  </a:lnTo>
                  <a:lnTo>
                    <a:pt x="46" y="132"/>
                  </a:lnTo>
                  <a:lnTo>
                    <a:pt x="45" y="128"/>
                  </a:lnTo>
                  <a:lnTo>
                    <a:pt x="48" y="128"/>
                  </a:lnTo>
                  <a:lnTo>
                    <a:pt x="48" y="127"/>
                  </a:lnTo>
                  <a:lnTo>
                    <a:pt x="50" y="128"/>
                  </a:lnTo>
                  <a:lnTo>
                    <a:pt x="53" y="137"/>
                  </a:lnTo>
                  <a:lnTo>
                    <a:pt x="60" y="137"/>
                  </a:lnTo>
                  <a:lnTo>
                    <a:pt x="60" y="138"/>
                  </a:lnTo>
                  <a:lnTo>
                    <a:pt x="63" y="138"/>
                  </a:lnTo>
                  <a:lnTo>
                    <a:pt x="63" y="144"/>
                  </a:lnTo>
                  <a:lnTo>
                    <a:pt x="65" y="145"/>
                  </a:lnTo>
                  <a:lnTo>
                    <a:pt x="67" y="144"/>
                  </a:lnTo>
                  <a:lnTo>
                    <a:pt x="68" y="144"/>
                  </a:lnTo>
                  <a:lnTo>
                    <a:pt x="70" y="147"/>
                  </a:lnTo>
                  <a:lnTo>
                    <a:pt x="70" y="152"/>
                  </a:lnTo>
                  <a:lnTo>
                    <a:pt x="87" y="165"/>
                  </a:lnTo>
                  <a:lnTo>
                    <a:pt x="88" y="160"/>
                  </a:lnTo>
                  <a:lnTo>
                    <a:pt x="92" y="160"/>
                  </a:lnTo>
                  <a:lnTo>
                    <a:pt x="92" y="154"/>
                  </a:lnTo>
                  <a:lnTo>
                    <a:pt x="92" y="152"/>
                  </a:lnTo>
                  <a:lnTo>
                    <a:pt x="90" y="150"/>
                  </a:lnTo>
                  <a:lnTo>
                    <a:pt x="92" y="149"/>
                  </a:lnTo>
                  <a:lnTo>
                    <a:pt x="93" y="147"/>
                  </a:lnTo>
                  <a:lnTo>
                    <a:pt x="95" y="142"/>
                  </a:lnTo>
                  <a:lnTo>
                    <a:pt x="95" y="138"/>
                  </a:lnTo>
                  <a:lnTo>
                    <a:pt x="95" y="137"/>
                  </a:lnTo>
                  <a:lnTo>
                    <a:pt x="95" y="135"/>
                  </a:lnTo>
                  <a:lnTo>
                    <a:pt x="95" y="133"/>
                  </a:lnTo>
                  <a:lnTo>
                    <a:pt x="95" y="125"/>
                  </a:lnTo>
                  <a:lnTo>
                    <a:pt x="97" y="123"/>
                  </a:lnTo>
                  <a:lnTo>
                    <a:pt x="95" y="122"/>
                  </a:lnTo>
                  <a:lnTo>
                    <a:pt x="93" y="122"/>
                  </a:lnTo>
                  <a:lnTo>
                    <a:pt x="93" y="118"/>
                  </a:lnTo>
                  <a:lnTo>
                    <a:pt x="85" y="118"/>
                  </a:lnTo>
                  <a:lnTo>
                    <a:pt x="77" y="117"/>
                  </a:lnTo>
                  <a:lnTo>
                    <a:pt x="78" y="115"/>
                  </a:lnTo>
                  <a:lnTo>
                    <a:pt x="78" y="108"/>
                  </a:lnTo>
                  <a:lnTo>
                    <a:pt x="80" y="105"/>
                  </a:lnTo>
                  <a:lnTo>
                    <a:pt x="78" y="102"/>
                  </a:lnTo>
                  <a:lnTo>
                    <a:pt x="78" y="98"/>
                  </a:lnTo>
                  <a:lnTo>
                    <a:pt x="77" y="97"/>
                  </a:lnTo>
                  <a:lnTo>
                    <a:pt x="77" y="92"/>
                  </a:lnTo>
                  <a:lnTo>
                    <a:pt x="78" y="90"/>
                  </a:lnTo>
                  <a:lnTo>
                    <a:pt x="82" y="90"/>
                  </a:lnTo>
                  <a:lnTo>
                    <a:pt x="78" y="88"/>
                  </a:lnTo>
                  <a:lnTo>
                    <a:pt x="85" y="80"/>
                  </a:lnTo>
                  <a:lnTo>
                    <a:pt x="87" y="82"/>
                  </a:lnTo>
                  <a:lnTo>
                    <a:pt x="88" y="78"/>
                  </a:lnTo>
                  <a:lnTo>
                    <a:pt x="88" y="77"/>
                  </a:lnTo>
                  <a:lnTo>
                    <a:pt x="80" y="68"/>
                  </a:lnTo>
                  <a:lnTo>
                    <a:pt x="82" y="67"/>
                  </a:lnTo>
                  <a:lnTo>
                    <a:pt x="83" y="65"/>
                  </a:lnTo>
                  <a:lnTo>
                    <a:pt x="85" y="63"/>
                  </a:lnTo>
                  <a:lnTo>
                    <a:pt x="88" y="62"/>
                  </a:lnTo>
                  <a:lnTo>
                    <a:pt x="95" y="60"/>
                  </a:lnTo>
                  <a:lnTo>
                    <a:pt x="98" y="62"/>
                  </a:lnTo>
                  <a:lnTo>
                    <a:pt x="98" y="63"/>
                  </a:lnTo>
                  <a:lnTo>
                    <a:pt x="97" y="63"/>
                  </a:lnTo>
                  <a:lnTo>
                    <a:pt x="97" y="65"/>
                  </a:lnTo>
                  <a:lnTo>
                    <a:pt x="98" y="63"/>
                  </a:lnTo>
                  <a:lnTo>
                    <a:pt x="103" y="65"/>
                  </a:lnTo>
                  <a:lnTo>
                    <a:pt x="108" y="65"/>
                  </a:lnTo>
                  <a:lnTo>
                    <a:pt x="110" y="65"/>
                  </a:lnTo>
                  <a:lnTo>
                    <a:pt x="112" y="63"/>
                  </a:lnTo>
                  <a:lnTo>
                    <a:pt x="113" y="65"/>
                  </a:lnTo>
                  <a:lnTo>
                    <a:pt x="113" y="67"/>
                  </a:lnTo>
                  <a:lnTo>
                    <a:pt x="115" y="65"/>
                  </a:lnTo>
                  <a:lnTo>
                    <a:pt x="122" y="65"/>
                  </a:lnTo>
                  <a:lnTo>
                    <a:pt x="123" y="65"/>
                  </a:lnTo>
                  <a:lnTo>
                    <a:pt x="125" y="65"/>
                  </a:lnTo>
                  <a:lnTo>
                    <a:pt x="125" y="62"/>
                  </a:lnTo>
                  <a:lnTo>
                    <a:pt x="130" y="63"/>
                  </a:lnTo>
                  <a:lnTo>
                    <a:pt x="130" y="60"/>
                  </a:lnTo>
                  <a:lnTo>
                    <a:pt x="130" y="58"/>
                  </a:lnTo>
                  <a:lnTo>
                    <a:pt x="135" y="60"/>
                  </a:lnTo>
                  <a:lnTo>
                    <a:pt x="133" y="60"/>
                  </a:lnTo>
                  <a:lnTo>
                    <a:pt x="137" y="62"/>
                  </a:lnTo>
                  <a:lnTo>
                    <a:pt x="135" y="62"/>
                  </a:lnTo>
                  <a:lnTo>
                    <a:pt x="135" y="63"/>
                  </a:lnTo>
                  <a:lnTo>
                    <a:pt x="138" y="62"/>
                  </a:lnTo>
                  <a:lnTo>
                    <a:pt x="140" y="60"/>
                  </a:lnTo>
                  <a:lnTo>
                    <a:pt x="140" y="58"/>
                  </a:lnTo>
                  <a:lnTo>
                    <a:pt x="140" y="57"/>
                  </a:lnTo>
                  <a:lnTo>
                    <a:pt x="142" y="60"/>
                  </a:lnTo>
                  <a:lnTo>
                    <a:pt x="140" y="62"/>
                  </a:lnTo>
                  <a:lnTo>
                    <a:pt x="142" y="62"/>
                  </a:lnTo>
                  <a:lnTo>
                    <a:pt x="145" y="60"/>
                  </a:lnTo>
                  <a:lnTo>
                    <a:pt x="147" y="60"/>
                  </a:lnTo>
                  <a:lnTo>
                    <a:pt x="147" y="58"/>
                  </a:lnTo>
                  <a:lnTo>
                    <a:pt x="150" y="58"/>
                  </a:lnTo>
                  <a:lnTo>
                    <a:pt x="152" y="57"/>
                  </a:lnTo>
                  <a:lnTo>
                    <a:pt x="154" y="55"/>
                  </a:lnTo>
                  <a:lnTo>
                    <a:pt x="154" y="52"/>
                  </a:lnTo>
                  <a:lnTo>
                    <a:pt x="150" y="52"/>
                  </a:lnTo>
                  <a:lnTo>
                    <a:pt x="152" y="45"/>
                  </a:lnTo>
                  <a:lnTo>
                    <a:pt x="150" y="43"/>
                  </a:lnTo>
                  <a:lnTo>
                    <a:pt x="148" y="42"/>
                  </a:lnTo>
                  <a:lnTo>
                    <a:pt x="148" y="38"/>
                  </a:lnTo>
                  <a:lnTo>
                    <a:pt x="147" y="36"/>
                  </a:lnTo>
                  <a:lnTo>
                    <a:pt x="148" y="36"/>
                  </a:lnTo>
                  <a:lnTo>
                    <a:pt x="150" y="36"/>
                  </a:lnTo>
                  <a:lnTo>
                    <a:pt x="154" y="35"/>
                  </a:lnTo>
                  <a:lnTo>
                    <a:pt x="154" y="36"/>
                  </a:lnTo>
                  <a:lnTo>
                    <a:pt x="154" y="38"/>
                  </a:lnTo>
                  <a:lnTo>
                    <a:pt x="157" y="42"/>
                  </a:lnTo>
                  <a:lnTo>
                    <a:pt x="159" y="42"/>
                  </a:lnTo>
                  <a:lnTo>
                    <a:pt x="162" y="42"/>
                  </a:lnTo>
                  <a:lnTo>
                    <a:pt x="165" y="43"/>
                  </a:lnTo>
                  <a:lnTo>
                    <a:pt x="172" y="38"/>
                  </a:lnTo>
                  <a:lnTo>
                    <a:pt x="172" y="36"/>
                  </a:lnTo>
                  <a:lnTo>
                    <a:pt x="174" y="38"/>
                  </a:lnTo>
                  <a:lnTo>
                    <a:pt x="180" y="40"/>
                  </a:lnTo>
                  <a:lnTo>
                    <a:pt x="180" y="43"/>
                  </a:lnTo>
                  <a:lnTo>
                    <a:pt x="184" y="45"/>
                  </a:lnTo>
                  <a:lnTo>
                    <a:pt x="185" y="42"/>
                  </a:lnTo>
                  <a:lnTo>
                    <a:pt x="184" y="31"/>
                  </a:lnTo>
                  <a:lnTo>
                    <a:pt x="189" y="30"/>
                  </a:lnTo>
                  <a:lnTo>
                    <a:pt x="187" y="26"/>
                  </a:lnTo>
                  <a:lnTo>
                    <a:pt x="184" y="18"/>
                  </a:lnTo>
                  <a:lnTo>
                    <a:pt x="182" y="15"/>
                  </a:lnTo>
                  <a:lnTo>
                    <a:pt x="182" y="13"/>
                  </a:lnTo>
                  <a:lnTo>
                    <a:pt x="185" y="11"/>
                  </a:lnTo>
                  <a:lnTo>
                    <a:pt x="187" y="10"/>
                  </a:lnTo>
                  <a:lnTo>
                    <a:pt x="194" y="10"/>
                  </a:lnTo>
                  <a:lnTo>
                    <a:pt x="195" y="8"/>
                  </a:lnTo>
                  <a:lnTo>
                    <a:pt x="194" y="6"/>
                  </a:lnTo>
                  <a:lnTo>
                    <a:pt x="195" y="6"/>
                  </a:lnTo>
                  <a:lnTo>
                    <a:pt x="197" y="5"/>
                  </a:lnTo>
                  <a:lnTo>
                    <a:pt x="199" y="5"/>
                  </a:lnTo>
                  <a:lnTo>
                    <a:pt x="199" y="3"/>
                  </a:lnTo>
                  <a:lnTo>
                    <a:pt x="200" y="1"/>
                  </a:lnTo>
                  <a:lnTo>
                    <a:pt x="200" y="0"/>
                  </a:lnTo>
                  <a:lnTo>
                    <a:pt x="209" y="1"/>
                  </a:lnTo>
                  <a:lnTo>
                    <a:pt x="210" y="3"/>
                  </a:lnTo>
                  <a:lnTo>
                    <a:pt x="220" y="3"/>
                  </a:lnTo>
                  <a:lnTo>
                    <a:pt x="224" y="10"/>
                  </a:lnTo>
                  <a:lnTo>
                    <a:pt x="224" y="11"/>
                  </a:lnTo>
                  <a:lnTo>
                    <a:pt x="220" y="11"/>
                  </a:lnTo>
                  <a:lnTo>
                    <a:pt x="220" y="13"/>
                  </a:lnTo>
                  <a:lnTo>
                    <a:pt x="219" y="13"/>
                  </a:lnTo>
                  <a:lnTo>
                    <a:pt x="217" y="15"/>
                  </a:lnTo>
                  <a:lnTo>
                    <a:pt x="217" y="20"/>
                  </a:lnTo>
                  <a:lnTo>
                    <a:pt x="219" y="23"/>
                  </a:lnTo>
                  <a:lnTo>
                    <a:pt x="225" y="28"/>
                  </a:lnTo>
                  <a:lnTo>
                    <a:pt x="227" y="25"/>
                  </a:lnTo>
                  <a:lnTo>
                    <a:pt x="230" y="28"/>
                  </a:lnTo>
                  <a:lnTo>
                    <a:pt x="225" y="35"/>
                  </a:lnTo>
                  <a:lnTo>
                    <a:pt x="229" y="38"/>
                  </a:lnTo>
                  <a:lnTo>
                    <a:pt x="224" y="42"/>
                  </a:lnTo>
                  <a:lnTo>
                    <a:pt x="227" y="43"/>
                  </a:lnTo>
                  <a:lnTo>
                    <a:pt x="230" y="42"/>
                  </a:lnTo>
                  <a:lnTo>
                    <a:pt x="234" y="40"/>
                  </a:lnTo>
                  <a:lnTo>
                    <a:pt x="234" y="45"/>
                  </a:lnTo>
                  <a:lnTo>
                    <a:pt x="237" y="45"/>
                  </a:lnTo>
                  <a:lnTo>
                    <a:pt x="240" y="42"/>
                  </a:lnTo>
                  <a:lnTo>
                    <a:pt x="247" y="42"/>
                  </a:lnTo>
                  <a:lnTo>
                    <a:pt x="249" y="42"/>
                  </a:lnTo>
                  <a:lnTo>
                    <a:pt x="251" y="43"/>
                  </a:lnTo>
                  <a:lnTo>
                    <a:pt x="251" y="47"/>
                  </a:lnTo>
                  <a:lnTo>
                    <a:pt x="252" y="48"/>
                  </a:lnTo>
                  <a:lnTo>
                    <a:pt x="256" y="50"/>
                  </a:lnTo>
                  <a:lnTo>
                    <a:pt x="259" y="53"/>
                  </a:lnTo>
                  <a:lnTo>
                    <a:pt x="262" y="53"/>
                  </a:lnTo>
                  <a:lnTo>
                    <a:pt x="267" y="57"/>
                  </a:lnTo>
                  <a:lnTo>
                    <a:pt x="267" y="58"/>
                  </a:lnTo>
                  <a:lnTo>
                    <a:pt x="271" y="62"/>
                  </a:lnTo>
                  <a:lnTo>
                    <a:pt x="274" y="63"/>
                  </a:lnTo>
                  <a:lnTo>
                    <a:pt x="274" y="68"/>
                  </a:lnTo>
                  <a:lnTo>
                    <a:pt x="274" y="70"/>
                  </a:lnTo>
                  <a:lnTo>
                    <a:pt x="271" y="72"/>
                  </a:lnTo>
                  <a:lnTo>
                    <a:pt x="269" y="73"/>
                  </a:lnTo>
                  <a:lnTo>
                    <a:pt x="269" y="77"/>
                  </a:lnTo>
                  <a:lnTo>
                    <a:pt x="271" y="80"/>
                  </a:lnTo>
                  <a:lnTo>
                    <a:pt x="269" y="82"/>
                  </a:lnTo>
                  <a:lnTo>
                    <a:pt x="271" y="83"/>
                  </a:lnTo>
                  <a:lnTo>
                    <a:pt x="272" y="83"/>
                  </a:lnTo>
                  <a:lnTo>
                    <a:pt x="277" y="75"/>
                  </a:lnTo>
                  <a:lnTo>
                    <a:pt x="279" y="73"/>
                  </a:lnTo>
                  <a:lnTo>
                    <a:pt x="281" y="73"/>
                  </a:lnTo>
                  <a:lnTo>
                    <a:pt x="294" y="80"/>
                  </a:lnTo>
                  <a:lnTo>
                    <a:pt x="292" y="83"/>
                  </a:lnTo>
                  <a:lnTo>
                    <a:pt x="294" y="83"/>
                  </a:lnTo>
                  <a:lnTo>
                    <a:pt x="296" y="85"/>
                  </a:lnTo>
                  <a:lnTo>
                    <a:pt x="297" y="82"/>
                  </a:lnTo>
                  <a:lnTo>
                    <a:pt x="309" y="87"/>
                  </a:lnTo>
                  <a:lnTo>
                    <a:pt x="309" y="92"/>
                  </a:lnTo>
                  <a:lnTo>
                    <a:pt x="312" y="90"/>
                  </a:lnTo>
                  <a:lnTo>
                    <a:pt x="312" y="92"/>
                  </a:lnTo>
                  <a:lnTo>
                    <a:pt x="316" y="93"/>
                  </a:lnTo>
                  <a:lnTo>
                    <a:pt x="317" y="93"/>
                  </a:lnTo>
                  <a:lnTo>
                    <a:pt x="317" y="90"/>
                  </a:lnTo>
                  <a:lnTo>
                    <a:pt x="319" y="88"/>
                  </a:lnTo>
                  <a:lnTo>
                    <a:pt x="317" y="88"/>
                  </a:lnTo>
                  <a:lnTo>
                    <a:pt x="317" y="87"/>
                  </a:lnTo>
                  <a:lnTo>
                    <a:pt x="322" y="90"/>
                  </a:lnTo>
                  <a:lnTo>
                    <a:pt x="322" y="92"/>
                  </a:lnTo>
                  <a:lnTo>
                    <a:pt x="327" y="90"/>
                  </a:lnTo>
                  <a:lnTo>
                    <a:pt x="327" y="88"/>
                  </a:lnTo>
                  <a:lnTo>
                    <a:pt x="327" y="87"/>
                  </a:lnTo>
                  <a:lnTo>
                    <a:pt x="324" y="83"/>
                  </a:lnTo>
                  <a:lnTo>
                    <a:pt x="322" y="82"/>
                  </a:lnTo>
                  <a:lnTo>
                    <a:pt x="327" y="73"/>
                  </a:lnTo>
                  <a:lnTo>
                    <a:pt x="337" y="80"/>
                  </a:lnTo>
                  <a:lnTo>
                    <a:pt x="336" y="82"/>
                  </a:lnTo>
                  <a:lnTo>
                    <a:pt x="339" y="83"/>
                  </a:lnTo>
                  <a:lnTo>
                    <a:pt x="339" y="85"/>
                  </a:lnTo>
                  <a:lnTo>
                    <a:pt x="343" y="87"/>
                  </a:lnTo>
                  <a:lnTo>
                    <a:pt x="344" y="82"/>
                  </a:lnTo>
                  <a:lnTo>
                    <a:pt x="346" y="82"/>
                  </a:lnTo>
                  <a:lnTo>
                    <a:pt x="348" y="83"/>
                  </a:lnTo>
                  <a:lnTo>
                    <a:pt x="353" y="77"/>
                  </a:lnTo>
                  <a:lnTo>
                    <a:pt x="356" y="78"/>
                  </a:lnTo>
                  <a:lnTo>
                    <a:pt x="354" y="82"/>
                  </a:lnTo>
                  <a:lnTo>
                    <a:pt x="356" y="83"/>
                  </a:lnTo>
                  <a:lnTo>
                    <a:pt x="354" y="85"/>
                  </a:lnTo>
                  <a:lnTo>
                    <a:pt x="356" y="85"/>
                  </a:lnTo>
                  <a:lnTo>
                    <a:pt x="364" y="83"/>
                  </a:lnTo>
                  <a:lnTo>
                    <a:pt x="363" y="82"/>
                  </a:lnTo>
                  <a:lnTo>
                    <a:pt x="361" y="82"/>
                  </a:lnTo>
                  <a:lnTo>
                    <a:pt x="363" y="80"/>
                  </a:lnTo>
                  <a:lnTo>
                    <a:pt x="366" y="80"/>
                  </a:lnTo>
                  <a:lnTo>
                    <a:pt x="369" y="80"/>
                  </a:lnTo>
                  <a:lnTo>
                    <a:pt x="373" y="80"/>
                  </a:lnTo>
                  <a:lnTo>
                    <a:pt x="376" y="72"/>
                  </a:lnTo>
                  <a:lnTo>
                    <a:pt x="376" y="68"/>
                  </a:lnTo>
                  <a:lnTo>
                    <a:pt x="378" y="62"/>
                  </a:lnTo>
                  <a:lnTo>
                    <a:pt x="374" y="58"/>
                  </a:lnTo>
                  <a:lnTo>
                    <a:pt x="376" y="57"/>
                  </a:lnTo>
                  <a:lnTo>
                    <a:pt x="386" y="60"/>
                  </a:lnTo>
                  <a:lnTo>
                    <a:pt x="386" y="62"/>
                  </a:lnTo>
                  <a:lnTo>
                    <a:pt x="386" y="65"/>
                  </a:lnTo>
                  <a:lnTo>
                    <a:pt x="389" y="65"/>
                  </a:lnTo>
                  <a:lnTo>
                    <a:pt x="389" y="67"/>
                  </a:lnTo>
                  <a:lnTo>
                    <a:pt x="388" y="70"/>
                  </a:lnTo>
                  <a:lnTo>
                    <a:pt x="384" y="77"/>
                  </a:lnTo>
                  <a:lnTo>
                    <a:pt x="381" y="82"/>
                  </a:lnTo>
                  <a:lnTo>
                    <a:pt x="391" y="87"/>
                  </a:lnTo>
                  <a:lnTo>
                    <a:pt x="391" y="90"/>
                  </a:lnTo>
                  <a:lnTo>
                    <a:pt x="393" y="90"/>
                  </a:lnTo>
                  <a:lnTo>
                    <a:pt x="393" y="92"/>
                  </a:lnTo>
                  <a:lnTo>
                    <a:pt x="401" y="92"/>
                  </a:lnTo>
                  <a:lnTo>
                    <a:pt x="401" y="93"/>
                  </a:lnTo>
                  <a:lnTo>
                    <a:pt x="399" y="93"/>
                  </a:lnTo>
                  <a:lnTo>
                    <a:pt x="399" y="98"/>
                  </a:lnTo>
                  <a:lnTo>
                    <a:pt x="401" y="103"/>
                  </a:lnTo>
                  <a:lnTo>
                    <a:pt x="398" y="103"/>
                  </a:lnTo>
                  <a:lnTo>
                    <a:pt x="396" y="110"/>
                  </a:lnTo>
                  <a:lnTo>
                    <a:pt x="399" y="112"/>
                  </a:lnTo>
                  <a:lnTo>
                    <a:pt x="398" y="113"/>
                  </a:lnTo>
                  <a:lnTo>
                    <a:pt x="416" y="113"/>
                  </a:lnTo>
                  <a:lnTo>
                    <a:pt x="418" y="115"/>
                  </a:lnTo>
                  <a:lnTo>
                    <a:pt x="419" y="113"/>
                  </a:lnTo>
                  <a:lnTo>
                    <a:pt x="443" y="112"/>
                  </a:lnTo>
                  <a:lnTo>
                    <a:pt x="453" y="112"/>
                  </a:lnTo>
                  <a:lnTo>
                    <a:pt x="453" y="113"/>
                  </a:lnTo>
                  <a:lnTo>
                    <a:pt x="455" y="113"/>
                  </a:lnTo>
                  <a:lnTo>
                    <a:pt x="453" y="120"/>
                  </a:lnTo>
                  <a:lnTo>
                    <a:pt x="456" y="120"/>
                  </a:lnTo>
                  <a:lnTo>
                    <a:pt x="458" y="120"/>
                  </a:lnTo>
                  <a:lnTo>
                    <a:pt x="458" y="123"/>
                  </a:lnTo>
                  <a:lnTo>
                    <a:pt x="461" y="123"/>
                  </a:lnTo>
                  <a:lnTo>
                    <a:pt x="461" y="130"/>
                  </a:lnTo>
                  <a:lnTo>
                    <a:pt x="468" y="133"/>
                  </a:lnTo>
                  <a:lnTo>
                    <a:pt x="466" y="133"/>
                  </a:lnTo>
                  <a:lnTo>
                    <a:pt x="470" y="135"/>
                  </a:lnTo>
                  <a:lnTo>
                    <a:pt x="475" y="135"/>
                  </a:lnTo>
                  <a:lnTo>
                    <a:pt x="475" y="137"/>
                  </a:lnTo>
                  <a:lnTo>
                    <a:pt x="478" y="138"/>
                  </a:lnTo>
                  <a:lnTo>
                    <a:pt x="483" y="144"/>
                  </a:lnTo>
                  <a:lnTo>
                    <a:pt x="488" y="140"/>
                  </a:lnTo>
                  <a:lnTo>
                    <a:pt x="493" y="138"/>
                  </a:lnTo>
                  <a:lnTo>
                    <a:pt x="490" y="138"/>
                  </a:lnTo>
                  <a:lnTo>
                    <a:pt x="491" y="137"/>
                  </a:lnTo>
                  <a:lnTo>
                    <a:pt x="493" y="135"/>
                  </a:lnTo>
                  <a:lnTo>
                    <a:pt x="495" y="135"/>
                  </a:lnTo>
                  <a:lnTo>
                    <a:pt x="490" y="133"/>
                  </a:lnTo>
                  <a:lnTo>
                    <a:pt x="491" y="132"/>
                  </a:lnTo>
                  <a:lnTo>
                    <a:pt x="498" y="132"/>
                  </a:lnTo>
                  <a:lnTo>
                    <a:pt x="493" y="128"/>
                  </a:lnTo>
                  <a:lnTo>
                    <a:pt x="496" y="125"/>
                  </a:lnTo>
                  <a:lnTo>
                    <a:pt x="496" y="123"/>
                  </a:lnTo>
                  <a:lnTo>
                    <a:pt x="498" y="123"/>
                  </a:lnTo>
                  <a:lnTo>
                    <a:pt x="501" y="123"/>
                  </a:lnTo>
                  <a:lnTo>
                    <a:pt x="501" y="122"/>
                  </a:lnTo>
                  <a:lnTo>
                    <a:pt x="503" y="122"/>
                  </a:lnTo>
                  <a:lnTo>
                    <a:pt x="503" y="123"/>
                  </a:lnTo>
                  <a:lnTo>
                    <a:pt x="505" y="123"/>
                  </a:lnTo>
                  <a:lnTo>
                    <a:pt x="506" y="128"/>
                  </a:lnTo>
                  <a:lnTo>
                    <a:pt x="508" y="127"/>
                  </a:lnTo>
                  <a:lnTo>
                    <a:pt x="510" y="123"/>
                  </a:lnTo>
                  <a:lnTo>
                    <a:pt x="515" y="123"/>
                  </a:lnTo>
                  <a:lnTo>
                    <a:pt x="518" y="123"/>
                  </a:lnTo>
                  <a:lnTo>
                    <a:pt x="525" y="120"/>
                  </a:lnTo>
                  <a:lnTo>
                    <a:pt x="526" y="122"/>
                  </a:lnTo>
                  <a:lnTo>
                    <a:pt x="530" y="120"/>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3" name="Freeform 22">
              <a:extLst>
                <a:ext uri="{FF2B5EF4-FFF2-40B4-BE49-F238E27FC236}">
                  <a16:creationId xmlns:a16="http://schemas.microsoft.com/office/drawing/2014/main" id="{CEDF45E3-3042-4B85-AFA9-1E6B919D78BC}"/>
                </a:ext>
              </a:extLst>
            </p:cNvPr>
            <p:cNvSpPr>
              <a:spLocks/>
            </p:cNvSpPr>
            <p:nvPr/>
          </p:nvSpPr>
          <p:spPr bwMode="gray">
            <a:xfrm>
              <a:off x="3308350" y="2065338"/>
              <a:ext cx="1027113" cy="1555750"/>
            </a:xfrm>
            <a:custGeom>
              <a:avLst/>
              <a:gdLst/>
              <a:ahLst/>
              <a:cxnLst>
                <a:cxn ang="0">
                  <a:pos x="597" y="828"/>
                </a:cxn>
                <a:cxn ang="0">
                  <a:pos x="485" y="895"/>
                </a:cxn>
                <a:cxn ang="0">
                  <a:pos x="420" y="972"/>
                </a:cxn>
                <a:cxn ang="0">
                  <a:pos x="388" y="955"/>
                </a:cxn>
                <a:cxn ang="0">
                  <a:pos x="344" y="945"/>
                </a:cxn>
                <a:cxn ang="0">
                  <a:pos x="313" y="942"/>
                </a:cxn>
                <a:cxn ang="0">
                  <a:pos x="286" y="928"/>
                </a:cxn>
                <a:cxn ang="0">
                  <a:pos x="261" y="917"/>
                </a:cxn>
                <a:cxn ang="0">
                  <a:pos x="252" y="867"/>
                </a:cxn>
                <a:cxn ang="0">
                  <a:pos x="227" y="830"/>
                </a:cxn>
                <a:cxn ang="0">
                  <a:pos x="237" y="811"/>
                </a:cxn>
                <a:cxn ang="0">
                  <a:pos x="237" y="758"/>
                </a:cxn>
                <a:cxn ang="0">
                  <a:pos x="206" y="766"/>
                </a:cxn>
                <a:cxn ang="0">
                  <a:pos x="182" y="738"/>
                </a:cxn>
                <a:cxn ang="0">
                  <a:pos x="194" y="719"/>
                </a:cxn>
                <a:cxn ang="0">
                  <a:pos x="180" y="711"/>
                </a:cxn>
                <a:cxn ang="0">
                  <a:pos x="139" y="718"/>
                </a:cxn>
                <a:cxn ang="0">
                  <a:pos x="114" y="701"/>
                </a:cxn>
                <a:cxn ang="0">
                  <a:pos x="112" y="674"/>
                </a:cxn>
                <a:cxn ang="0">
                  <a:pos x="92" y="661"/>
                </a:cxn>
                <a:cxn ang="0">
                  <a:pos x="87" y="638"/>
                </a:cxn>
                <a:cxn ang="0">
                  <a:pos x="87" y="624"/>
                </a:cxn>
                <a:cxn ang="0">
                  <a:pos x="57" y="602"/>
                </a:cxn>
                <a:cxn ang="0">
                  <a:pos x="28" y="586"/>
                </a:cxn>
                <a:cxn ang="0">
                  <a:pos x="25" y="556"/>
                </a:cxn>
                <a:cxn ang="0">
                  <a:pos x="18" y="527"/>
                </a:cxn>
                <a:cxn ang="0">
                  <a:pos x="25" y="514"/>
                </a:cxn>
                <a:cxn ang="0">
                  <a:pos x="25" y="505"/>
                </a:cxn>
                <a:cxn ang="0">
                  <a:pos x="25" y="485"/>
                </a:cxn>
                <a:cxn ang="0">
                  <a:pos x="3" y="455"/>
                </a:cxn>
                <a:cxn ang="0">
                  <a:pos x="15" y="434"/>
                </a:cxn>
                <a:cxn ang="0">
                  <a:pos x="83" y="430"/>
                </a:cxn>
                <a:cxn ang="0">
                  <a:pos x="114" y="418"/>
                </a:cxn>
                <a:cxn ang="0">
                  <a:pos x="130" y="412"/>
                </a:cxn>
                <a:cxn ang="0">
                  <a:pos x="200" y="365"/>
                </a:cxn>
                <a:cxn ang="0">
                  <a:pos x="234" y="350"/>
                </a:cxn>
                <a:cxn ang="0">
                  <a:pos x="241" y="333"/>
                </a:cxn>
                <a:cxn ang="0">
                  <a:pos x="282" y="311"/>
                </a:cxn>
                <a:cxn ang="0">
                  <a:pos x="301" y="295"/>
                </a:cxn>
                <a:cxn ang="0">
                  <a:pos x="311" y="286"/>
                </a:cxn>
                <a:cxn ang="0">
                  <a:pos x="326" y="241"/>
                </a:cxn>
                <a:cxn ang="0">
                  <a:pos x="304" y="208"/>
                </a:cxn>
                <a:cxn ang="0">
                  <a:pos x="276" y="163"/>
                </a:cxn>
                <a:cxn ang="0">
                  <a:pos x="274" y="128"/>
                </a:cxn>
                <a:cxn ang="0">
                  <a:pos x="254" y="116"/>
                </a:cxn>
                <a:cxn ang="0">
                  <a:pos x="246" y="94"/>
                </a:cxn>
                <a:cxn ang="0">
                  <a:pos x="274" y="71"/>
                </a:cxn>
                <a:cxn ang="0">
                  <a:pos x="323" y="57"/>
                </a:cxn>
                <a:cxn ang="0">
                  <a:pos x="334" y="19"/>
                </a:cxn>
                <a:cxn ang="0">
                  <a:pos x="386" y="14"/>
                </a:cxn>
                <a:cxn ang="0">
                  <a:pos x="418" y="49"/>
                </a:cxn>
                <a:cxn ang="0">
                  <a:pos x="468" y="74"/>
                </a:cxn>
                <a:cxn ang="0">
                  <a:pos x="512" y="111"/>
                </a:cxn>
                <a:cxn ang="0">
                  <a:pos x="530" y="159"/>
                </a:cxn>
                <a:cxn ang="0">
                  <a:pos x="520" y="203"/>
                </a:cxn>
                <a:cxn ang="0">
                  <a:pos x="533" y="260"/>
                </a:cxn>
                <a:cxn ang="0">
                  <a:pos x="547" y="330"/>
                </a:cxn>
                <a:cxn ang="0">
                  <a:pos x="624" y="557"/>
                </a:cxn>
                <a:cxn ang="0">
                  <a:pos x="639" y="589"/>
                </a:cxn>
                <a:cxn ang="0">
                  <a:pos x="629" y="626"/>
                </a:cxn>
                <a:cxn ang="0">
                  <a:pos x="639" y="683"/>
                </a:cxn>
              </a:cxnLst>
              <a:rect l="0" t="0" r="r" b="b"/>
              <a:pathLst>
                <a:path w="647" h="980">
                  <a:moveTo>
                    <a:pt x="639" y="698"/>
                  </a:moveTo>
                  <a:lnTo>
                    <a:pt x="640" y="701"/>
                  </a:lnTo>
                  <a:lnTo>
                    <a:pt x="640" y="721"/>
                  </a:lnTo>
                  <a:lnTo>
                    <a:pt x="640" y="731"/>
                  </a:lnTo>
                  <a:lnTo>
                    <a:pt x="644" y="740"/>
                  </a:lnTo>
                  <a:lnTo>
                    <a:pt x="644" y="756"/>
                  </a:lnTo>
                  <a:lnTo>
                    <a:pt x="644" y="766"/>
                  </a:lnTo>
                  <a:lnTo>
                    <a:pt x="644" y="785"/>
                  </a:lnTo>
                  <a:lnTo>
                    <a:pt x="634" y="795"/>
                  </a:lnTo>
                  <a:lnTo>
                    <a:pt x="632" y="800"/>
                  </a:lnTo>
                  <a:lnTo>
                    <a:pt x="629" y="800"/>
                  </a:lnTo>
                  <a:lnTo>
                    <a:pt x="600" y="823"/>
                  </a:lnTo>
                  <a:lnTo>
                    <a:pt x="600" y="826"/>
                  </a:lnTo>
                  <a:lnTo>
                    <a:pt x="599" y="826"/>
                  </a:lnTo>
                  <a:lnTo>
                    <a:pt x="597" y="828"/>
                  </a:lnTo>
                  <a:lnTo>
                    <a:pt x="594" y="830"/>
                  </a:lnTo>
                  <a:lnTo>
                    <a:pt x="590" y="830"/>
                  </a:lnTo>
                  <a:lnTo>
                    <a:pt x="589" y="833"/>
                  </a:lnTo>
                  <a:lnTo>
                    <a:pt x="584" y="830"/>
                  </a:lnTo>
                  <a:lnTo>
                    <a:pt x="562" y="833"/>
                  </a:lnTo>
                  <a:lnTo>
                    <a:pt x="557" y="835"/>
                  </a:lnTo>
                  <a:lnTo>
                    <a:pt x="548" y="838"/>
                  </a:lnTo>
                  <a:lnTo>
                    <a:pt x="535" y="845"/>
                  </a:lnTo>
                  <a:lnTo>
                    <a:pt x="523" y="852"/>
                  </a:lnTo>
                  <a:lnTo>
                    <a:pt x="522" y="853"/>
                  </a:lnTo>
                  <a:lnTo>
                    <a:pt x="515" y="858"/>
                  </a:lnTo>
                  <a:lnTo>
                    <a:pt x="512" y="863"/>
                  </a:lnTo>
                  <a:lnTo>
                    <a:pt x="507" y="868"/>
                  </a:lnTo>
                  <a:lnTo>
                    <a:pt x="498" y="877"/>
                  </a:lnTo>
                  <a:lnTo>
                    <a:pt x="485" y="895"/>
                  </a:lnTo>
                  <a:lnTo>
                    <a:pt x="473" y="913"/>
                  </a:lnTo>
                  <a:lnTo>
                    <a:pt x="471" y="915"/>
                  </a:lnTo>
                  <a:lnTo>
                    <a:pt x="471" y="920"/>
                  </a:lnTo>
                  <a:lnTo>
                    <a:pt x="468" y="925"/>
                  </a:lnTo>
                  <a:lnTo>
                    <a:pt x="463" y="930"/>
                  </a:lnTo>
                  <a:lnTo>
                    <a:pt x="461" y="932"/>
                  </a:lnTo>
                  <a:lnTo>
                    <a:pt x="453" y="945"/>
                  </a:lnTo>
                  <a:lnTo>
                    <a:pt x="445" y="957"/>
                  </a:lnTo>
                  <a:lnTo>
                    <a:pt x="435" y="979"/>
                  </a:lnTo>
                  <a:lnTo>
                    <a:pt x="430" y="980"/>
                  </a:lnTo>
                  <a:lnTo>
                    <a:pt x="426" y="979"/>
                  </a:lnTo>
                  <a:lnTo>
                    <a:pt x="425" y="977"/>
                  </a:lnTo>
                  <a:lnTo>
                    <a:pt x="423" y="977"/>
                  </a:lnTo>
                  <a:lnTo>
                    <a:pt x="421" y="977"/>
                  </a:lnTo>
                  <a:lnTo>
                    <a:pt x="420" y="972"/>
                  </a:lnTo>
                  <a:lnTo>
                    <a:pt x="416" y="970"/>
                  </a:lnTo>
                  <a:lnTo>
                    <a:pt x="411" y="975"/>
                  </a:lnTo>
                  <a:lnTo>
                    <a:pt x="408" y="979"/>
                  </a:lnTo>
                  <a:lnTo>
                    <a:pt x="405" y="979"/>
                  </a:lnTo>
                  <a:lnTo>
                    <a:pt x="400" y="977"/>
                  </a:lnTo>
                  <a:lnTo>
                    <a:pt x="400" y="975"/>
                  </a:lnTo>
                  <a:lnTo>
                    <a:pt x="400" y="974"/>
                  </a:lnTo>
                  <a:lnTo>
                    <a:pt x="401" y="972"/>
                  </a:lnTo>
                  <a:lnTo>
                    <a:pt x="403" y="969"/>
                  </a:lnTo>
                  <a:lnTo>
                    <a:pt x="401" y="967"/>
                  </a:lnTo>
                  <a:lnTo>
                    <a:pt x="400" y="962"/>
                  </a:lnTo>
                  <a:lnTo>
                    <a:pt x="398" y="959"/>
                  </a:lnTo>
                  <a:lnTo>
                    <a:pt x="395" y="957"/>
                  </a:lnTo>
                  <a:lnTo>
                    <a:pt x="391" y="957"/>
                  </a:lnTo>
                  <a:lnTo>
                    <a:pt x="388" y="955"/>
                  </a:lnTo>
                  <a:lnTo>
                    <a:pt x="386" y="955"/>
                  </a:lnTo>
                  <a:lnTo>
                    <a:pt x="384" y="957"/>
                  </a:lnTo>
                  <a:lnTo>
                    <a:pt x="383" y="954"/>
                  </a:lnTo>
                  <a:lnTo>
                    <a:pt x="383" y="950"/>
                  </a:lnTo>
                  <a:lnTo>
                    <a:pt x="381" y="950"/>
                  </a:lnTo>
                  <a:lnTo>
                    <a:pt x="379" y="950"/>
                  </a:lnTo>
                  <a:lnTo>
                    <a:pt x="378" y="945"/>
                  </a:lnTo>
                  <a:lnTo>
                    <a:pt x="376" y="942"/>
                  </a:lnTo>
                  <a:lnTo>
                    <a:pt x="371" y="939"/>
                  </a:lnTo>
                  <a:lnTo>
                    <a:pt x="366" y="939"/>
                  </a:lnTo>
                  <a:lnTo>
                    <a:pt x="364" y="937"/>
                  </a:lnTo>
                  <a:lnTo>
                    <a:pt x="356" y="942"/>
                  </a:lnTo>
                  <a:lnTo>
                    <a:pt x="351" y="944"/>
                  </a:lnTo>
                  <a:lnTo>
                    <a:pt x="348" y="942"/>
                  </a:lnTo>
                  <a:lnTo>
                    <a:pt x="344" y="945"/>
                  </a:lnTo>
                  <a:lnTo>
                    <a:pt x="343" y="944"/>
                  </a:lnTo>
                  <a:lnTo>
                    <a:pt x="338" y="942"/>
                  </a:lnTo>
                  <a:lnTo>
                    <a:pt x="336" y="940"/>
                  </a:lnTo>
                  <a:lnTo>
                    <a:pt x="333" y="939"/>
                  </a:lnTo>
                  <a:lnTo>
                    <a:pt x="329" y="939"/>
                  </a:lnTo>
                  <a:lnTo>
                    <a:pt x="328" y="939"/>
                  </a:lnTo>
                  <a:lnTo>
                    <a:pt x="324" y="940"/>
                  </a:lnTo>
                  <a:lnTo>
                    <a:pt x="323" y="939"/>
                  </a:lnTo>
                  <a:lnTo>
                    <a:pt x="321" y="937"/>
                  </a:lnTo>
                  <a:lnTo>
                    <a:pt x="321" y="934"/>
                  </a:lnTo>
                  <a:lnTo>
                    <a:pt x="318" y="934"/>
                  </a:lnTo>
                  <a:lnTo>
                    <a:pt x="314" y="935"/>
                  </a:lnTo>
                  <a:lnTo>
                    <a:pt x="313" y="939"/>
                  </a:lnTo>
                  <a:lnTo>
                    <a:pt x="313" y="940"/>
                  </a:lnTo>
                  <a:lnTo>
                    <a:pt x="313" y="942"/>
                  </a:lnTo>
                  <a:lnTo>
                    <a:pt x="311" y="940"/>
                  </a:lnTo>
                  <a:lnTo>
                    <a:pt x="309" y="939"/>
                  </a:lnTo>
                  <a:lnTo>
                    <a:pt x="311" y="937"/>
                  </a:lnTo>
                  <a:lnTo>
                    <a:pt x="309" y="934"/>
                  </a:lnTo>
                  <a:lnTo>
                    <a:pt x="308" y="934"/>
                  </a:lnTo>
                  <a:lnTo>
                    <a:pt x="306" y="930"/>
                  </a:lnTo>
                  <a:lnTo>
                    <a:pt x="301" y="928"/>
                  </a:lnTo>
                  <a:lnTo>
                    <a:pt x="298" y="930"/>
                  </a:lnTo>
                  <a:lnTo>
                    <a:pt x="294" y="932"/>
                  </a:lnTo>
                  <a:lnTo>
                    <a:pt x="292" y="932"/>
                  </a:lnTo>
                  <a:lnTo>
                    <a:pt x="292" y="928"/>
                  </a:lnTo>
                  <a:lnTo>
                    <a:pt x="291" y="930"/>
                  </a:lnTo>
                  <a:lnTo>
                    <a:pt x="289" y="930"/>
                  </a:lnTo>
                  <a:lnTo>
                    <a:pt x="289" y="932"/>
                  </a:lnTo>
                  <a:lnTo>
                    <a:pt x="286" y="928"/>
                  </a:lnTo>
                  <a:lnTo>
                    <a:pt x="284" y="928"/>
                  </a:lnTo>
                  <a:lnTo>
                    <a:pt x="282" y="930"/>
                  </a:lnTo>
                  <a:lnTo>
                    <a:pt x="281" y="932"/>
                  </a:lnTo>
                  <a:lnTo>
                    <a:pt x="279" y="932"/>
                  </a:lnTo>
                  <a:lnTo>
                    <a:pt x="279" y="928"/>
                  </a:lnTo>
                  <a:lnTo>
                    <a:pt x="277" y="927"/>
                  </a:lnTo>
                  <a:lnTo>
                    <a:pt x="274" y="927"/>
                  </a:lnTo>
                  <a:lnTo>
                    <a:pt x="272" y="928"/>
                  </a:lnTo>
                  <a:lnTo>
                    <a:pt x="271" y="928"/>
                  </a:lnTo>
                  <a:lnTo>
                    <a:pt x="271" y="925"/>
                  </a:lnTo>
                  <a:lnTo>
                    <a:pt x="269" y="923"/>
                  </a:lnTo>
                  <a:lnTo>
                    <a:pt x="267" y="925"/>
                  </a:lnTo>
                  <a:lnTo>
                    <a:pt x="266" y="922"/>
                  </a:lnTo>
                  <a:lnTo>
                    <a:pt x="264" y="918"/>
                  </a:lnTo>
                  <a:lnTo>
                    <a:pt x="261" y="917"/>
                  </a:lnTo>
                  <a:lnTo>
                    <a:pt x="261" y="915"/>
                  </a:lnTo>
                  <a:lnTo>
                    <a:pt x="261" y="912"/>
                  </a:lnTo>
                  <a:lnTo>
                    <a:pt x="261" y="908"/>
                  </a:lnTo>
                  <a:lnTo>
                    <a:pt x="262" y="897"/>
                  </a:lnTo>
                  <a:lnTo>
                    <a:pt x="262" y="895"/>
                  </a:lnTo>
                  <a:lnTo>
                    <a:pt x="259" y="895"/>
                  </a:lnTo>
                  <a:lnTo>
                    <a:pt x="257" y="898"/>
                  </a:lnTo>
                  <a:lnTo>
                    <a:pt x="256" y="893"/>
                  </a:lnTo>
                  <a:lnTo>
                    <a:pt x="252" y="888"/>
                  </a:lnTo>
                  <a:lnTo>
                    <a:pt x="252" y="882"/>
                  </a:lnTo>
                  <a:lnTo>
                    <a:pt x="254" y="878"/>
                  </a:lnTo>
                  <a:lnTo>
                    <a:pt x="254" y="875"/>
                  </a:lnTo>
                  <a:lnTo>
                    <a:pt x="256" y="872"/>
                  </a:lnTo>
                  <a:lnTo>
                    <a:pt x="254" y="870"/>
                  </a:lnTo>
                  <a:lnTo>
                    <a:pt x="252" y="867"/>
                  </a:lnTo>
                  <a:lnTo>
                    <a:pt x="249" y="865"/>
                  </a:lnTo>
                  <a:lnTo>
                    <a:pt x="249" y="862"/>
                  </a:lnTo>
                  <a:lnTo>
                    <a:pt x="246" y="860"/>
                  </a:lnTo>
                  <a:lnTo>
                    <a:pt x="244" y="853"/>
                  </a:lnTo>
                  <a:lnTo>
                    <a:pt x="239" y="852"/>
                  </a:lnTo>
                  <a:lnTo>
                    <a:pt x="237" y="848"/>
                  </a:lnTo>
                  <a:lnTo>
                    <a:pt x="237" y="843"/>
                  </a:lnTo>
                  <a:lnTo>
                    <a:pt x="237" y="842"/>
                  </a:lnTo>
                  <a:lnTo>
                    <a:pt x="234" y="842"/>
                  </a:lnTo>
                  <a:lnTo>
                    <a:pt x="232" y="840"/>
                  </a:lnTo>
                  <a:lnTo>
                    <a:pt x="226" y="837"/>
                  </a:lnTo>
                  <a:lnTo>
                    <a:pt x="224" y="832"/>
                  </a:lnTo>
                  <a:lnTo>
                    <a:pt x="226" y="832"/>
                  </a:lnTo>
                  <a:lnTo>
                    <a:pt x="227" y="832"/>
                  </a:lnTo>
                  <a:lnTo>
                    <a:pt x="227" y="830"/>
                  </a:lnTo>
                  <a:lnTo>
                    <a:pt x="231" y="828"/>
                  </a:lnTo>
                  <a:lnTo>
                    <a:pt x="231" y="826"/>
                  </a:lnTo>
                  <a:lnTo>
                    <a:pt x="232" y="826"/>
                  </a:lnTo>
                  <a:lnTo>
                    <a:pt x="236" y="825"/>
                  </a:lnTo>
                  <a:lnTo>
                    <a:pt x="236" y="823"/>
                  </a:lnTo>
                  <a:lnTo>
                    <a:pt x="234" y="821"/>
                  </a:lnTo>
                  <a:lnTo>
                    <a:pt x="234" y="818"/>
                  </a:lnTo>
                  <a:lnTo>
                    <a:pt x="239" y="818"/>
                  </a:lnTo>
                  <a:lnTo>
                    <a:pt x="239" y="816"/>
                  </a:lnTo>
                  <a:lnTo>
                    <a:pt x="239" y="815"/>
                  </a:lnTo>
                  <a:lnTo>
                    <a:pt x="241" y="816"/>
                  </a:lnTo>
                  <a:lnTo>
                    <a:pt x="241" y="815"/>
                  </a:lnTo>
                  <a:lnTo>
                    <a:pt x="241" y="813"/>
                  </a:lnTo>
                  <a:lnTo>
                    <a:pt x="239" y="813"/>
                  </a:lnTo>
                  <a:lnTo>
                    <a:pt x="237" y="811"/>
                  </a:lnTo>
                  <a:lnTo>
                    <a:pt x="236" y="813"/>
                  </a:lnTo>
                  <a:lnTo>
                    <a:pt x="236" y="811"/>
                  </a:lnTo>
                  <a:lnTo>
                    <a:pt x="234" y="808"/>
                  </a:lnTo>
                  <a:lnTo>
                    <a:pt x="232" y="806"/>
                  </a:lnTo>
                  <a:lnTo>
                    <a:pt x="234" y="803"/>
                  </a:lnTo>
                  <a:lnTo>
                    <a:pt x="234" y="800"/>
                  </a:lnTo>
                  <a:lnTo>
                    <a:pt x="231" y="793"/>
                  </a:lnTo>
                  <a:lnTo>
                    <a:pt x="232" y="785"/>
                  </a:lnTo>
                  <a:lnTo>
                    <a:pt x="234" y="778"/>
                  </a:lnTo>
                  <a:lnTo>
                    <a:pt x="234" y="773"/>
                  </a:lnTo>
                  <a:lnTo>
                    <a:pt x="234" y="771"/>
                  </a:lnTo>
                  <a:lnTo>
                    <a:pt x="236" y="768"/>
                  </a:lnTo>
                  <a:lnTo>
                    <a:pt x="236" y="761"/>
                  </a:lnTo>
                  <a:lnTo>
                    <a:pt x="236" y="760"/>
                  </a:lnTo>
                  <a:lnTo>
                    <a:pt x="237" y="758"/>
                  </a:lnTo>
                  <a:lnTo>
                    <a:pt x="236" y="753"/>
                  </a:lnTo>
                  <a:lnTo>
                    <a:pt x="236" y="751"/>
                  </a:lnTo>
                  <a:lnTo>
                    <a:pt x="231" y="750"/>
                  </a:lnTo>
                  <a:lnTo>
                    <a:pt x="224" y="748"/>
                  </a:lnTo>
                  <a:lnTo>
                    <a:pt x="222" y="748"/>
                  </a:lnTo>
                  <a:lnTo>
                    <a:pt x="219" y="748"/>
                  </a:lnTo>
                  <a:lnTo>
                    <a:pt x="216" y="748"/>
                  </a:lnTo>
                  <a:lnTo>
                    <a:pt x="217" y="753"/>
                  </a:lnTo>
                  <a:lnTo>
                    <a:pt x="217" y="755"/>
                  </a:lnTo>
                  <a:lnTo>
                    <a:pt x="214" y="756"/>
                  </a:lnTo>
                  <a:lnTo>
                    <a:pt x="209" y="756"/>
                  </a:lnTo>
                  <a:lnTo>
                    <a:pt x="206" y="756"/>
                  </a:lnTo>
                  <a:lnTo>
                    <a:pt x="206" y="761"/>
                  </a:lnTo>
                  <a:lnTo>
                    <a:pt x="207" y="765"/>
                  </a:lnTo>
                  <a:lnTo>
                    <a:pt x="206" y="766"/>
                  </a:lnTo>
                  <a:lnTo>
                    <a:pt x="204" y="766"/>
                  </a:lnTo>
                  <a:lnTo>
                    <a:pt x="202" y="766"/>
                  </a:lnTo>
                  <a:lnTo>
                    <a:pt x="200" y="766"/>
                  </a:lnTo>
                  <a:lnTo>
                    <a:pt x="200" y="761"/>
                  </a:lnTo>
                  <a:lnTo>
                    <a:pt x="200" y="760"/>
                  </a:lnTo>
                  <a:lnTo>
                    <a:pt x="200" y="753"/>
                  </a:lnTo>
                  <a:lnTo>
                    <a:pt x="199" y="755"/>
                  </a:lnTo>
                  <a:lnTo>
                    <a:pt x="197" y="753"/>
                  </a:lnTo>
                  <a:lnTo>
                    <a:pt x="195" y="753"/>
                  </a:lnTo>
                  <a:lnTo>
                    <a:pt x="194" y="753"/>
                  </a:lnTo>
                  <a:lnTo>
                    <a:pt x="190" y="755"/>
                  </a:lnTo>
                  <a:lnTo>
                    <a:pt x="189" y="756"/>
                  </a:lnTo>
                  <a:lnTo>
                    <a:pt x="189" y="753"/>
                  </a:lnTo>
                  <a:lnTo>
                    <a:pt x="184" y="738"/>
                  </a:lnTo>
                  <a:lnTo>
                    <a:pt x="182" y="738"/>
                  </a:lnTo>
                  <a:lnTo>
                    <a:pt x="182" y="736"/>
                  </a:lnTo>
                  <a:lnTo>
                    <a:pt x="180" y="733"/>
                  </a:lnTo>
                  <a:lnTo>
                    <a:pt x="179" y="731"/>
                  </a:lnTo>
                  <a:lnTo>
                    <a:pt x="180" y="730"/>
                  </a:lnTo>
                  <a:lnTo>
                    <a:pt x="184" y="728"/>
                  </a:lnTo>
                  <a:lnTo>
                    <a:pt x="184" y="726"/>
                  </a:lnTo>
                  <a:lnTo>
                    <a:pt x="187" y="726"/>
                  </a:lnTo>
                  <a:lnTo>
                    <a:pt x="187" y="728"/>
                  </a:lnTo>
                  <a:lnTo>
                    <a:pt x="185" y="728"/>
                  </a:lnTo>
                  <a:lnTo>
                    <a:pt x="187" y="731"/>
                  </a:lnTo>
                  <a:lnTo>
                    <a:pt x="190" y="730"/>
                  </a:lnTo>
                  <a:lnTo>
                    <a:pt x="195" y="728"/>
                  </a:lnTo>
                  <a:lnTo>
                    <a:pt x="195" y="724"/>
                  </a:lnTo>
                  <a:lnTo>
                    <a:pt x="195" y="718"/>
                  </a:lnTo>
                  <a:lnTo>
                    <a:pt x="194" y="719"/>
                  </a:lnTo>
                  <a:lnTo>
                    <a:pt x="192" y="721"/>
                  </a:lnTo>
                  <a:lnTo>
                    <a:pt x="190" y="721"/>
                  </a:lnTo>
                  <a:lnTo>
                    <a:pt x="189" y="724"/>
                  </a:lnTo>
                  <a:lnTo>
                    <a:pt x="187" y="724"/>
                  </a:lnTo>
                  <a:lnTo>
                    <a:pt x="187" y="721"/>
                  </a:lnTo>
                  <a:lnTo>
                    <a:pt x="189" y="721"/>
                  </a:lnTo>
                  <a:lnTo>
                    <a:pt x="189" y="716"/>
                  </a:lnTo>
                  <a:lnTo>
                    <a:pt x="192" y="713"/>
                  </a:lnTo>
                  <a:lnTo>
                    <a:pt x="189" y="709"/>
                  </a:lnTo>
                  <a:lnTo>
                    <a:pt x="190" y="709"/>
                  </a:lnTo>
                  <a:lnTo>
                    <a:pt x="189" y="706"/>
                  </a:lnTo>
                  <a:lnTo>
                    <a:pt x="185" y="708"/>
                  </a:lnTo>
                  <a:lnTo>
                    <a:pt x="182" y="709"/>
                  </a:lnTo>
                  <a:lnTo>
                    <a:pt x="182" y="711"/>
                  </a:lnTo>
                  <a:lnTo>
                    <a:pt x="180" y="711"/>
                  </a:lnTo>
                  <a:lnTo>
                    <a:pt x="179" y="709"/>
                  </a:lnTo>
                  <a:lnTo>
                    <a:pt x="179" y="711"/>
                  </a:lnTo>
                  <a:lnTo>
                    <a:pt x="177" y="711"/>
                  </a:lnTo>
                  <a:lnTo>
                    <a:pt x="175" y="709"/>
                  </a:lnTo>
                  <a:lnTo>
                    <a:pt x="174" y="709"/>
                  </a:lnTo>
                  <a:lnTo>
                    <a:pt x="172" y="708"/>
                  </a:lnTo>
                  <a:lnTo>
                    <a:pt x="170" y="708"/>
                  </a:lnTo>
                  <a:lnTo>
                    <a:pt x="169" y="708"/>
                  </a:lnTo>
                  <a:lnTo>
                    <a:pt x="169" y="721"/>
                  </a:lnTo>
                  <a:lnTo>
                    <a:pt x="159" y="719"/>
                  </a:lnTo>
                  <a:lnTo>
                    <a:pt x="152" y="724"/>
                  </a:lnTo>
                  <a:lnTo>
                    <a:pt x="150" y="723"/>
                  </a:lnTo>
                  <a:lnTo>
                    <a:pt x="145" y="726"/>
                  </a:lnTo>
                  <a:lnTo>
                    <a:pt x="142" y="723"/>
                  </a:lnTo>
                  <a:lnTo>
                    <a:pt x="139" y="718"/>
                  </a:lnTo>
                  <a:lnTo>
                    <a:pt x="134" y="724"/>
                  </a:lnTo>
                  <a:lnTo>
                    <a:pt x="134" y="726"/>
                  </a:lnTo>
                  <a:lnTo>
                    <a:pt x="127" y="723"/>
                  </a:lnTo>
                  <a:lnTo>
                    <a:pt x="122" y="723"/>
                  </a:lnTo>
                  <a:lnTo>
                    <a:pt x="122" y="718"/>
                  </a:lnTo>
                  <a:lnTo>
                    <a:pt x="119" y="716"/>
                  </a:lnTo>
                  <a:lnTo>
                    <a:pt x="120" y="713"/>
                  </a:lnTo>
                  <a:lnTo>
                    <a:pt x="120" y="709"/>
                  </a:lnTo>
                  <a:lnTo>
                    <a:pt x="122" y="708"/>
                  </a:lnTo>
                  <a:lnTo>
                    <a:pt x="120" y="708"/>
                  </a:lnTo>
                  <a:lnTo>
                    <a:pt x="119" y="708"/>
                  </a:lnTo>
                  <a:lnTo>
                    <a:pt x="119" y="706"/>
                  </a:lnTo>
                  <a:lnTo>
                    <a:pt x="114" y="711"/>
                  </a:lnTo>
                  <a:lnTo>
                    <a:pt x="112" y="709"/>
                  </a:lnTo>
                  <a:lnTo>
                    <a:pt x="114" y="701"/>
                  </a:lnTo>
                  <a:lnTo>
                    <a:pt x="114" y="698"/>
                  </a:lnTo>
                  <a:lnTo>
                    <a:pt x="112" y="696"/>
                  </a:lnTo>
                  <a:lnTo>
                    <a:pt x="110" y="694"/>
                  </a:lnTo>
                  <a:lnTo>
                    <a:pt x="109" y="694"/>
                  </a:lnTo>
                  <a:lnTo>
                    <a:pt x="109" y="691"/>
                  </a:lnTo>
                  <a:lnTo>
                    <a:pt x="115" y="689"/>
                  </a:lnTo>
                  <a:lnTo>
                    <a:pt x="114" y="689"/>
                  </a:lnTo>
                  <a:lnTo>
                    <a:pt x="115" y="688"/>
                  </a:lnTo>
                  <a:lnTo>
                    <a:pt x="117" y="686"/>
                  </a:lnTo>
                  <a:lnTo>
                    <a:pt x="119" y="684"/>
                  </a:lnTo>
                  <a:lnTo>
                    <a:pt x="119" y="683"/>
                  </a:lnTo>
                  <a:lnTo>
                    <a:pt x="114" y="681"/>
                  </a:lnTo>
                  <a:lnTo>
                    <a:pt x="115" y="679"/>
                  </a:lnTo>
                  <a:lnTo>
                    <a:pt x="115" y="678"/>
                  </a:lnTo>
                  <a:lnTo>
                    <a:pt x="112" y="674"/>
                  </a:lnTo>
                  <a:lnTo>
                    <a:pt x="109" y="674"/>
                  </a:lnTo>
                  <a:lnTo>
                    <a:pt x="109" y="671"/>
                  </a:lnTo>
                  <a:lnTo>
                    <a:pt x="110" y="673"/>
                  </a:lnTo>
                  <a:lnTo>
                    <a:pt x="112" y="668"/>
                  </a:lnTo>
                  <a:lnTo>
                    <a:pt x="110" y="668"/>
                  </a:lnTo>
                  <a:lnTo>
                    <a:pt x="109" y="666"/>
                  </a:lnTo>
                  <a:lnTo>
                    <a:pt x="107" y="664"/>
                  </a:lnTo>
                  <a:lnTo>
                    <a:pt x="105" y="664"/>
                  </a:lnTo>
                  <a:lnTo>
                    <a:pt x="100" y="664"/>
                  </a:lnTo>
                  <a:lnTo>
                    <a:pt x="100" y="661"/>
                  </a:lnTo>
                  <a:lnTo>
                    <a:pt x="98" y="661"/>
                  </a:lnTo>
                  <a:lnTo>
                    <a:pt x="93" y="661"/>
                  </a:lnTo>
                  <a:lnTo>
                    <a:pt x="93" y="663"/>
                  </a:lnTo>
                  <a:lnTo>
                    <a:pt x="92" y="663"/>
                  </a:lnTo>
                  <a:lnTo>
                    <a:pt x="92" y="661"/>
                  </a:lnTo>
                  <a:lnTo>
                    <a:pt x="88" y="659"/>
                  </a:lnTo>
                  <a:lnTo>
                    <a:pt x="88" y="658"/>
                  </a:lnTo>
                  <a:lnTo>
                    <a:pt x="85" y="658"/>
                  </a:lnTo>
                  <a:lnTo>
                    <a:pt x="87" y="656"/>
                  </a:lnTo>
                  <a:lnTo>
                    <a:pt x="82" y="654"/>
                  </a:lnTo>
                  <a:lnTo>
                    <a:pt x="78" y="651"/>
                  </a:lnTo>
                  <a:lnTo>
                    <a:pt x="78" y="649"/>
                  </a:lnTo>
                  <a:lnTo>
                    <a:pt x="78" y="648"/>
                  </a:lnTo>
                  <a:lnTo>
                    <a:pt x="77" y="648"/>
                  </a:lnTo>
                  <a:lnTo>
                    <a:pt x="77" y="644"/>
                  </a:lnTo>
                  <a:lnTo>
                    <a:pt x="82" y="643"/>
                  </a:lnTo>
                  <a:lnTo>
                    <a:pt x="83" y="634"/>
                  </a:lnTo>
                  <a:lnTo>
                    <a:pt x="85" y="634"/>
                  </a:lnTo>
                  <a:lnTo>
                    <a:pt x="85" y="636"/>
                  </a:lnTo>
                  <a:lnTo>
                    <a:pt x="87" y="638"/>
                  </a:lnTo>
                  <a:lnTo>
                    <a:pt x="90" y="638"/>
                  </a:lnTo>
                  <a:lnTo>
                    <a:pt x="92" y="636"/>
                  </a:lnTo>
                  <a:lnTo>
                    <a:pt x="95" y="638"/>
                  </a:lnTo>
                  <a:lnTo>
                    <a:pt x="95" y="634"/>
                  </a:lnTo>
                  <a:lnTo>
                    <a:pt x="92" y="634"/>
                  </a:lnTo>
                  <a:lnTo>
                    <a:pt x="90" y="634"/>
                  </a:lnTo>
                  <a:lnTo>
                    <a:pt x="90" y="633"/>
                  </a:lnTo>
                  <a:lnTo>
                    <a:pt x="90" y="628"/>
                  </a:lnTo>
                  <a:lnTo>
                    <a:pt x="95" y="622"/>
                  </a:lnTo>
                  <a:lnTo>
                    <a:pt x="93" y="621"/>
                  </a:lnTo>
                  <a:lnTo>
                    <a:pt x="90" y="619"/>
                  </a:lnTo>
                  <a:lnTo>
                    <a:pt x="88" y="619"/>
                  </a:lnTo>
                  <a:lnTo>
                    <a:pt x="87" y="621"/>
                  </a:lnTo>
                  <a:lnTo>
                    <a:pt x="88" y="622"/>
                  </a:lnTo>
                  <a:lnTo>
                    <a:pt x="87" y="624"/>
                  </a:lnTo>
                  <a:lnTo>
                    <a:pt x="85" y="624"/>
                  </a:lnTo>
                  <a:lnTo>
                    <a:pt x="83" y="628"/>
                  </a:lnTo>
                  <a:lnTo>
                    <a:pt x="82" y="628"/>
                  </a:lnTo>
                  <a:lnTo>
                    <a:pt x="78" y="628"/>
                  </a:lnTo>
                  <a:lnTo>
                    <a:pt x="75" y="628"/>
                  </a:lnTo>
                  <a:lnTo>
                    <a:pt x="73" y="626"/>
                  </a:lnTo>
                  <a:lnTo>
                    <a:pt x="72" y="626"/>
                  </a:lnTo>
                  <a:lnTo>
                    <a:pt x="73" y="621"/>
                  </a:lnTo>
                  <a:lnTo>
                    <a:pt x="72" y="621"/>
                  </a:lnTo>
                  <a:lnTo>
                    <a:pt x="68" y="619"/>
                  </a:lnTo>
                  <a:lnTo>
                    <a:pt x="63" y="611"/>
                  </a:lnTo>
                  <a:lnTo>
                    <a:pt x="62" y="607"/>
                  </a:lnTo>
                  <a:lnTo>
                    <a:pt x="60" y="606"/>
                  </a:lnTo>
                  <a:lnTo>
                    <a:pt x="58" y="602"/>
                  </a:lnTo>
                  <a:lnTo>
                    <a:pt x="57" y="602"/>
                  </a:lnTo>
                  <a:lnTo>
                    <a:pt x="53" y="602"/>
                  </a:lnTo>
                  <a:lnTo>
                    <a:pt x="52" y="604"/>
                  </a:lnTo>
                  <a:lnTo>
                    <a:pt x="50" y="604"/>
                  </a:lnTo>
                  <a:lnTo>
                    <a:pt x="48" y="604"/>
                  </a:lnTo>
                  <a:lnTo>
                    <a:pt x="48" y="602"/>
                  </a:lnTo>
                  <a:lnTo>
                    <a:pt x="43" y="602"/>
                  </a:lnTo>
                  <a:lnTo>
                    <a:pt x="43" y="604"/>
                  </a:lnTo>
                  <a:lnTo>
                    <a:pt x="38" y="604"/>
                  </a:lnTo>
                  <a:lnTo>
                    <a:pt x="37" y="602"/>
                  </a:lnTo>
                  <a:lnTo>
                    <a:pt x="27" y="592"/>
                  </a:lnTo>
                  <a:lnTo>
                    <a:pt x="28" y="592"/>
                  </a:lnTo>
                  <a:lnTo>
                    <a:pt x="28" y="591"/>
                  </a:lnTo>
                  <a:lnTo>
                    <a:pt x="28" y="589"/>
                  </a:lnTo>
                  <a:lnTo>
                    <a:pt x="27" y="586"/>
                  </a:lnTo>
                  <a:lnTo>
                    <a:pt x="28" y="586"/>
                  </a:lnTo>
                  <a:lnTo>
                    <a:pt x="28" y="582"/>
                  </a:lnTo>
                  <a:lnTo>
                    <a:pt x="30" y="581"/>
                  </a:lnTo>
                  <a:lnTo>
                    <a:pt x="30" y="579"/>
                  </a:lnTo>
                  <a:lnTo>
                    <a:pt x="28" y="577"/>
                  </a:lnTo>
                  <a:lnTo>
                    <a:pt x="27" y="576"/>
                  </a:lnTo>
                  <a:lnTo>
                    <a:pt x="25" y="574"/>
                  </a:lnTo>
                  <a:lnTo>
                    <a:pt x="23" y="567"/>
                  </a:lnTo>
                  <a:lnTo>
                    <a:pt x="23" y="566"/>
                  </a:lnTo>
                  <a:lnTo>
                    <a:pt x="22" y="564"/>
                  </a:lnTo>
                  <a:lnTo>
                    <a:pt x="22" y="561"/>
                  </a:lnTo>
                  <a:lnTo>
                    <a:pt x="20" y="561"/>
                  </a:lnTo>
                  <a:lnTo>
                    <a:pt x="20" y="559"/>
                  </a:lnTo>
                  <a:lnTo>
                    <a:pt x="23" y="557"/>
                  </a:lnTo>
                  <a:lnTo>
                    <a:pt x="23" y="559"/>
                  </a:lnTo>
                  <a:lnTo>
                    <a:pt x="25" y="556"/>
                  </a:lnTo>
                  <a:lnTo>
                    <a:pt x="23" y="557"/>
                  </a:lnTo>
                  <a:lnTo>
                    <a:pt x="23" y="556"/>
                  </a:lnTo>
                  <a:lnTo>
                    <a:pt x="22" y="554"/>
                  </a:lnTo>
                  <a:lnTo>
                    <a:pt x="18" y="551"/>
                  </a:lnTo>
                  <a:lnTo>
                    <a:pt x="18" y="547"/>
                  </a:lnTo>
                  <a:lnTo>
                    <a:pt x="17" y="544"/>
                  </a:lnTo>
                  <a:lnTo>
                    <a:pt x="17" y="542"/>
                  </a:lnTo>
                  <a:lnTo>
                    <a:pt x="15" y="544"/>
                  </a:lnTo>
                  <a:lnTo>
                    <a:pt x="13" y="542"/>
                  </a:lnTo>
                  <a:lnTo>
                    <a:pt x="15" y="541"/>
                  </a:lnTo>
                  <a:lnTo>
                    <a:pt x="13" y="539"/>
                  </a:lnTo>
                  <a:lnTo>
                    <a:pt x="12" y="536"/>
                  </a:lnTo>
                  <a:lnTo>
                    <a:pt x="6" y="532"/>
                  </a:lnTo>
                  <a:lnTo>
                    <a:pt x="17" y="536"/>
                  </a:lnTo>
                  <a:lnTo>
                    <a:pt x="18" y="527"/>
                  </a:lnTo>
                  <a:lnTo>
                    <a:pt x="17" y="527"/>
                  </a:lnTo>
                  <a:lnTo>
                    <a:pt x="17" y="524"/>
                  </a:lnTo>
                  <a:lnTo>
                    <a:pt x="13" y="524"/>
                  </a:lnTo>
                  <a:lnTo>
                    <a:pt x="15" y="520"/>
                  </a:lnTo>
                  <a:lnTo>
                    <a:pt x="18" y="520"/>
                  </a:lnTo>
                  <a:lnTo>
                    <a:pt x="17" y="517"/>
                  </a:lnTo>
                  <a:lnTo>
                    <a:pt x="18" y="517"/>
                  </a:lnTo>
                  <a:lnTo>
                    <a:pt x="20" y="515"/>
                  </a:lnTo>
                  <a:lnTo>
                    <a:pt x="18" y="514"/>
                  </a:lnTo>
                  <a:lnTo>
                    <a:pt x="17" y="512"/>
                  </a:lnTo>
                  <a:lnTo>
                    <a:pt x="15" y="509"/>
                  </a:lnTo>
                  <a:lnTo>
                    <a:pt x="20" y="510"/>
                  </a:lnTo>
                  <a:lnTo>
                    <a:pt x="20" y="512"/>
                  </a:lnTo>
                  <a:lnTo>
                    <a:pt x="23" y="512"/>
                  </a:lnTo>
                  <a:lnTo>
                    <a:pt x="25" y="514"/>
                  </a:lnTo>
                  <a:lnTo>
                    <a:pt x="23" y="515"/>
                  </a:lnTo>
                  <a:lnTo>
                    <a:pt x="25" y="515"/>
                  </a:lnTo>
                  <a:lnTo>
                    <a:pt x="27" y="514"/>
                  </a:lnTo>
                  <a:lnTo>
                    <a:pt x="25" y="512"/>
                  </a:lnTo>
                  <a:lnTo>
                    <a:pt x="27" y="510"/>
                  </a:lnTo>
                  <a:lnTo>
                    <a:pt x="28" y="510"/>
                  </a:lnTo>
                  <a:lnTo>
                    <a:pt x="30" y="514"/>
                  </a:lnTo>
                  <a:lnTo>
                    <a:pt x="32" y="512"/>
                  </a:lnTo>
                  <a:lnTo>
                    <a:pt x="37" y="512"/>
                  </a:lnTo>
                  <a:lnTo>
                    <a:pt x="38" y="512"/>
                  </a:lnTo>
                  <a:lnTo>
                    <a:pt x="35" y="509"/>
                  </a:lnTo>
                  <a:lnTo>
                    <a:pt x="32" y="509"/>
                  </a:lnTo>
                  <a:lnTo>
                    <a:pt x="30" y="505"/>
                  </a:lnTo>
                  <a:lnTo>
                    <a:pt x="27" y="504"/>
                  </a:lnTo>
                  <a:lnTo>
                    <a:pt x="25" y="505"/>
                  </a:lnTo>
                  <a:lnTo>
                    <a:pt x="25" y="504"/>
                  </a:lnTo>
                  <a:lnTo>
                    <a:pt x="25" y="502"/>
                  </a:lnTo>
                  <a:lnTo>
                    <a:pt x="25" y="500"/>
                  </a:lnTo>
                  <a:lnTo>
                    <a:pt x="20" y="504"/>
                  </a:lnTo>
                  <a:lnTo>
                    <a:pt x="15" y="504"/>
                  </a:lnTo>
                  <a:lnTo>
                    <a:pt x="17" y="500"/>
                  </a:lnTo>
                  <a:lnTo>
                    <a:pt x="20" y="500"/>
                  </a:lnTo>
                  <a:lnTo>
                    <a:pt x="20" y="499"/>
                  </a:lnTo>
                  <a:lnTo>
                    <a:pt x="18" y="499"/>
                  </a:lnTo>
                  <a:lnTo>
                    <a:pt x="17" y="495"/>
                  </a:lnTo>
                  <a:lnTo>
                    <a:pt x="17" y="494"/>
                  </a:lnTo>
                  <a:lnTo>
                    <a:pt x="18" y="492"/>
                  </a:lnTo>
                  <a:lnTo>
                    <a:pt x="22" y="490"/>
                  </a:lnTo>
                  <a:lnTo>
                    <a:pt x="23" y="489"/>
                  </a:lnTo>
                  <a:lnTo>
                    <a:pt x="25" y="485"/>
                  </a:lnTo>
                  <a:lnTo>
                    <a:pt x="18" y="485"/>
                  </a:lnTo>
                  <a:lnTo>
                    <a:pt x="18" y="484"/>
                  </a:lnTo>
                  <a:lnTo>
                    <a:pt x="20" y="484"/>
                  </a:lnTo>
                  <a:lnTo>
                    <a:pt x="18" y="482"/>
                  </a:lnTo>
                  <a:lnTo>
                    <a:pt x="17" y="479"/>
                  </a:lnTo>
                  <a:lnTo>
                    <a:pt x="18" y="477"/>
                  </a:lnTo>
                  <a:lnTo>
                    <a:pt x="17" y="477"/>
                  </a:lnTo>
                  <a:lnTo>
                    <a:pt x="15" y="475"/>
                  </a:lnTo>
                  <a:lnTo>
                    <a:pt x="15" y="474"/>
                  </a:lnTo>
                  <a:lnTo>
                    <a:pt x="13" y="472"/>
                  </a:lnTo>
                  <a:lnTo>
                    <a:pt x="12" y="470"/>
                  </a:lnTo>
                  <a:lnTo>
                    <a:pt x="8" y="467"/>
                  </a:lnTo>
                  <a:lnTo>
                    <a:pt x="12" y="460"/>
                  </a:lnTo>
                  <a:lnTo>
                    <a:pt x="10" y="459"/>
                  </a:lnTo>
                  <a:lnTo>
                    <a:pt x="3" y="455"/>
                  </a:lnTo>
                  <a:lnTo>
                    <a:pt x="3" y="454"/>
                  </a:lnTo>
                  <a:lnTo>
                    <a:pt x="3" y="452"/>
                  </a:lnTo>
                  <a:lnTo>
                    <a:pt x="3" y="450"/>
                  </a:lnTo>
                  <a:lnTo>
                    <a:pt x="3" y="449"/>
                  </a:lnTo>
                  <a:lnTo>
                    <a:pt x="1" y="447"/>
                  </a:lnTo>
                  <a:lnTo>
                    <a:pt x="1" y="445"/>
                  </a:lnTo>
                  <a:lnTo>
                    <a:pt x="3" y="445"/>
                  </a:lnTo>
                  <a:lnTo>
                    <a:pt x="0" y="444"/>
                  </a:lnTo>
                  <a:lnTo>
                    <a:pt x="0" y="442"/>
                  </a:lnTo>
                  <a:lnTo>
                    <a:pt x="1" y="442"/>
                  </a:lnTo>
                  <a:lnTo>
                    <a:pt x="3" y="440"/>
                  </a:lnTo>
                  <a:lnTo>
                    <a:pt x="1" y="435"/>
                  </a:lnTo>
                  <a:lnTo>
                    <a:pt x="1" y="434"/>
                  </a:lnTo>
                  <a:lnTo>
                    <a:pt x="5" y="434"/>
                  </a:lnTo>
                  <a:lnTo>
                    <a:pt x="15" y="434"/>
                  </a:lnTo>
                  <a:lnTo>
                    <a:pt x="25" y="429"/>
                  </a:lnTo>
                  <a:lnTo>
                    <a:pt x="33" y="430"/>
                  </a:lnTo>
                  <a:lnTo>
                    <a:pt x="37" y="430"/>
                  </a:lnTo>
                  <a:lnTo>
                    <a:pt x="43" y="434"/>
                  </a:lnTo>
                  <a:lnTo>
                    <a:pt x="48" y="434"/>
                  </a:lnTo>
                  <a:lnTo>
                    <a:pt x="53" y="435"/>
                  </a:lnTo>
                  <a:lnTo>
                    <a:pt x="63" y="442"/>
                  </a:lnTo>
                  <a:lnTo>
                    <a:pt x="68" y="444"/>
                  </a:lnTo>
                  <a:lnTo>
                    <a:pt x="73" y="445"/>
                  </a:lnTo>
                  <a:lnTo>
                    <a:pt x="77" y="444"/>
                  </a:lnTo>
                  <a:lnTo>
                    <a:pt x="78" y="444"/>
                  </a:lnTo>
                  <a:lnTo>
                    <a:pt x="82" y="440"/>
                  </a:lnTo>
                  <a:lnTo>
                    <a:pt x="83" y="437"/>
                  </a:lnTo>
                  <a:lnTo>
                    <a:pt x="85" y="432"/>
                  </a:lnTo>
                  <a:lnTo>
                    <a:pt x="83" y="430"/>
                  </a:lnTo>
                  <a:lnTo>
                    <a:pt x="83" y="429"/>
                  </a:lnTo>
                  <a:lnTo>
                    <a:pt x="85" y="427"/>
                  </a:lnTo>
                  <a:lnTo>
                    <a:pt x="88" y="425"/>
                  </a:lnTo>
                  <a:lnTo>
                    <a:pt x="88" y="423"/>
                  </a:lnTo>
                  <a:lnTo>
                    <a:pt x="90" y="422"/>
                  </a:lnTo>
                  <a:lnTo>
                    <a:pt x="92" y="420"/>
                  </a:lnTo>
                  <a:lnTo>
                    <a:pt x="93" y="420"/>
                  </a:lnTo>
                  <a:lnTo>
                    <a:pt x="98" y="422"/>
                  </a:lnTo>
                  <a:lnTo>
                    <a:pt x="102" y="418"/>
                  </a:lnTo>
                  <a:lnTo>
                    <a:pt x="105" y="418"/>
                  </a:lnTo>
                  <a:lnTo>
                    <a:pt x="105" y="417"/>
                  </a:lnTo>
                  <a:lnTo>
                    <a:pt x="107" y="417"/>
                  </a:lnTo>
                  <a:lnTo>
                    <a:pt x="109" y="415"/>
                  </a:lnTo>
                  <a:lnTo>
                    <a:pt x="112" y="418"/>
                  </a:lnTo>
                  <a:lnTo>
                    <a:pt x="114" y="418"/>
                  </a:lnTo>
                  <a:lnTo>
                    <a:pt x="115" y="422"/>
                  </a:lnTo>
                  <a:lnTo>
                    <a:pt x="115" y="425"/>
                  </a:lnTo>
                  <a:lnTo>
                    <a:pt x="117" y="427"/>
                  </a:lnTo>
                  <a:lnTo>
                    <a:pt x="119" y="427"/>
                  </a:lnTo>
                  <a:lnTo>
                    <a:pt x="120" y="427"/>
                  </a:lnTo>
                  <a:lnTo>
                    <a:pt x="122" y="422"/>
                  </a:lnTo>
                  <a:lnTo>
                    <a:pt x="122" y="420"/>
                  </a:lnTo>
                  <a:lnTo>
                    <a:pt x="124" y="418"/>
                  </a:lnTo>
                  <a:lnTo>
                    <a:pt x="125" y="418"/>
                  </a:lnTo>
                  <a:lnTo>
                    <a:pt x="124" y="417"/>
                  </a:lnTo>
                  <a:lnTo>
                    <a:pt x="125" y="415"/>
                  </a:lnTo>
                  <a:lnTo>
                    <a:pt x="125" y="413"/>
                  </a:lnTo>
                  <a:lnTo>
                    <a:pt x="127" y="413"/>
                  </a:lnTo>
                  <a:lnTo>
                    <a:pt x="127" y="412"/>
                  </a:lnTo>
                  <a:lnTo>
                    <a:pt x="130" y="412"/>
                  </a:lnTo>
                  <a:lnTo>
                    <a:pt x="132" y="408"/>
                  </a:lnTo>
                  <a:lnTo>
                    <a:pt x="134" y="408"/>
                  </a:lnTo>
                  <a:lnTo>
                    <a:pt x="137" y="410"/>
                  </a:lnTo>
                  <a:lnTo>
                    <a:pt x="149" y="405"/>
                  </a:lnTo>
                  <a:lnTo>
                    <a:pt x="155" y="400"/>
                  </a:lnTo>
                  <a:lnTo>
                    <a:pt x="159" y="398"/>
                  </a:lnTo>
                  <a:lnTo>
                    <a:pt x="165" y="395"/>
                  </a:lnTo>
                  <a:lnTo>
                    <a:pt x="169" y="390"/>
                  </a:lnTo>
                  <a:lnTo>
                    <a:pt x="174" y="385"/>
                  </a:lnTo>
                  <a:lnTo>
                    <a:pt x="175" y="383"/>
                  </a:lnTo>
                  <a:lnTo>
                    <a:pt x="185" y="375"/>
                  </a:lnTo>
                  <a:lnTo>
                    <a:pt x="189" y="370"/>
                  </a:lnTo>
                  <a:lnTo>
                    <a:pt x="194" y="368"/>
                  </a:lnTo>
                  <a:lnTo>
                    <a:pt x="200" y="363"/>
                  </a:lnTo>
                  <a:lnTo>
                    <a:pt x="200" y="365"/>
                  </a:lnTo>
                  <a:lnTo>
                    <a:pt x="202" y="363"/>
                  </a:lnTo>
                  <a:lnTo>
                    <a:pt x="209" y="358"/>
                  </a:lnTo>
                  <a:lnTo>
                    <a:pt x="207" y="357"/>
                  </a:lnTo>
                  <a:lnTo>
                    <a:pt x="209" y="353"/>
                  </a:lnTo>
                  <a:lnTo>
                    <a:pt x="211" y="353"/>
                  </a:lnTo>
                  <a:lnTo>
                    <a:pt x="221" y="348"/>
                  </a:lnTo>
                  <a:lnTo>
                    <a:pt x="224" y="345"/>
                  </a:lnTo>
                  <a:lnTo>
                    <a:pt x="226" y="343"/>
                  </a:lnTo>
                  <a:lnTo>
                    <a:pt x="227" y="342"/>
                  </a:lnTo>
                  <a:lnTo>
                    <a:pt x="231" y="343"/>
                  </a:lnTo>
                  <a:lnTo>
                    <a:pt x="232" y="345"/>
                  </a:lnTo>
                  <a:lnTo>
                    <a:pt x="234" y="347"/>
                  </a:lnTo>
                  <a:lnTo>
                    <a:pt x="232" y="348"/>
                  </a:lnTo>
                  <a:lnTo>
                    <a:pt x="232" y="350"/>
                  </a:lnTo>
                  <a:lnTo>
                    <a:pt x="234" y="350"/>
                  </a:lnTo>
                  <a:lnTo>
                    <a:pt x="236" y="350"/>
                  </a:lnTo>
                  <a:lnTo>
                    <a:pt x="237" y="350"/>
                  </a:lnTo>
                  <a:lnTo>
                    <a:pt x="241" y="350"/>
                  </a:lnTo>
                  <a:lnTo>
                    <a:pt x="241" y="348"/>
                  </a:lnTo>
                  <a:lnTo>
                    <a:pt x="239" y="347"/>
                  </a:lnTo>
                  <a:lnTo>
                    <a:pt x="239" y="345"/>
                  </a:lnTo>
                  <a:lnTo>
                    <a:pt x="241" y="343"/>
                  </a:lnTo>
                  <a:lnTo>
                    <a:pt x="241" y="342"/>
                  </a:lnTo>
                  <a:lnTo>
                    <a:pt x="241" y="340"/>
                  </a:lnTo>
                  <a:lnTo>
                    <a:pt x="239" y="338"/>
                  </a:lnTo>
                  <a:lnTo>
                    <a:pt x="239" y="337"/>
                  </a:lnTo>
                  <a:lnTo>
                    <a:pt x="241" y="337"/>
                  </a:lnTo>
                  <a:lnTo>
                    <a:pt x="241" y="335"/>
                  </a:lnTo>
                  <a:lnTo>
                    <a:pt x="237" y="335"/>
                  </a:lnTo>
                  <a:lnTo>
                    <a:pt x="241" y="333"/>
                  </a:lnTo>
                  <a:lnTo>
                    <a:pt x="246" y="333"/>
                  </a:lnTo>
                  <a:lnTo>
                    <a:pt x="251" y="335"/>
                  </a:lnTo>
                  <a:lnTo>
                    <a:pt x="252" y="333"/>
                  </a:lnTo>
                  <a:lnTo>
                    <a:pt x="267" y="323"/>
                  </a:lnTo>
                  <a:lnTo>
                    <a:pt x="266" y="323"/>
                  </a:lnTo>
                  <a:lnTo>
                    <a:pt x="272" y="316"/>
                  </a:lnTo>
                  <a:lnTo>
                    <a:pt x="272" y="320"/>
                  </a:lnTo>
                  <a:lnTo>
                    <a:pt x="274" y="323"/>
                  </a:lnTo>
                  <a:lnTo>
                    <a:pt x="276" y="325"/>
                  </a:lnTo>
                  <a:lnTo>
                    <a:pt x="277" y="325"/>
                  </a:lnTo>
                  <a:lnTo>
                    <a:pt x="279" y="323"/>
                  </a:lnTo>
                  <a:lnTo>
                    <a:pt x="281" y="318"/>
                  </a:lnTo>
                  <a:lnTo>
                    <a:pt x="284" y="313"/>
                  </a:lnTo>
                  <a:lnTo>
                    <a:pt x="282" y="313"/>
                  </a:lnTo>
                  <a:lnTo>
                    <a:pt x="282" y="311"/>
                  </a:lnTo>
                  <a:lnTo>
                    <a:pt x="284" y="311"/>
                  </a:lnTo>
                  <a:lnTo>
                    <a:pt x="282" y="310"/>
                  </a:lnTo>
                  <a:lnTo>
                    <a:pt x="282" y="308"/>
                  </a:lnTo>
                  <a:lnTo>
                    <a:pt x="284" y="306"/>
                  </a:lnTo>
                  <a:lnTo>
                    <a:pt x="286" y="306"/>
                  </a:lnTo>
                  <a:lnTo>
                    <a:pt x="287" y="308"/>
                  </a:lnTo>
                  <a:lnTo>
                    <a:pt x="287" y="310"/>
                  </a:lnTo>
                  <a:lnTo>
                    <a:pt x="286" y="310"/>
                  </a:lnTo>
                  <a:lnTo>
                    <a:pt x="287" y="311"/>
                  </a:lnTo>
                  <a:lnTo>
                    <a:pt x="294" y="306"/>
                  </a:lnTo>
                  <a:lnTo>
                    <a:pt x="299" y="306"/>
                  </a:lnTo>
                  <a:lnTo>
                    <a:pt x="298" y="305"/>
                  </a:lnTo>
                  <a:lnTo>
                    <a:pt x="301" y="300"/>
                  </a:lnTo>
                  <a:lnTo>
                    <a:pt x="301" y="296"/>
                  </a:lnTo>
                  <a:lnTo>
                    <a:pt x="301" y="295"/>
                  </a:lnTo>
                  <a:lnTo>
                    <a:pt x="301" y="293"/>
                  </a:lnTo>
                  <a:lnTo>
                    <a:pt x="303" y="293"/>
                  </a:lnTo>
                  <a:lnTo>
                    <a:pt x="304" y="295"/>
                  </a:lnTo>
                  <a:lnTo>
                    <a:pt x="303" y="296"/>
                  </a:lnTo>
                  <a:lnTo>
                    <a:pt x="301" y="296"/>
                  </a:lnTo>
                  <a:lnTo>
                    <a:pt x="303" y="300"/>
                  </a:lnTo>
                  <a:lnTo>
                    <a:pt x="299" y="305"/>
                  </a:lnTo>
                  <a:lnTo>
                    <a:pt x="299" y="306"/>
                  </a:lnTo>
                  <a:lnTo>
                    <a:pt x="303" y="305"/>
                  </a:lnTo>
                  <a:lnTo>
                    <a:pt x="304" y="301"/>
                  </a:lnTo>
                  <a:lnTo>
                    <a:pt x="306" y="296"/>
                  </a:lnTo>
                  <a:lnTo>
                    <a:pt x="308" y="293"/>
                  </a:lnTo>
                  <a:lnTo>
                    <a:pt x="309" y="290"/>
                  </a:lnTo>
                  <a:lnTo>
                    <a:pt x="311" y="288"/>
                  </a:lnTo>
                  <a:lnTo>
                    <a:pt x="311" y="286"/>
                  </a:lnTo>
                  <a:lnTo>
                    <a:pt x="311" y="285"/>
                  </a:lnTo>
                  <a:lnTo>
                    <a:pt x="311" y="276"/>
                  </a:lnTo>
                  <a:lnTo>
                    <a:pt x="311" y="275"/>
                  </a:lnTo>
                  <a:lnTo>
                    <a:pt x="311" y="273"/>
                  </a:lnTo>
                  <a:lnTo>
                    <a:pt x="311" y="271"/>
                  </a:lnTo>
                  <a:lnTo>
                    <a:pt x="316" y="266"/>
                  </a:lnTo>
                  <a:lnTo>
                    <a:pt x="319" y="265"/>
                  </a:lnTo>
                  <a:lnTo>
                    <a:pt x="319" y="261"/>
                  </a:lnTo>
                  <a:lnTo>
                    <a:pt x="326" y="256"/>
                  </a:lnTo>
                  <a:lnTo>
                    <a:pt x="328" y="248"/>
                  </a:lnTo>
                  <a:lnTo>
                    <a:pt x="326" y="246"/>
                  </a:lnTo>
                  <a:lnTo>
                    <a:pt x="326" y="245"/>
                  </a:lnTo>
                  <a:lnTo>
                    <a:pt x="324" y="245"/>
                  </a:lnTo>
                  <a:lnTo>
                    <a:pt x="324" y="241"/>
                  </a:lnTo>
                  <a:lnTo>
                    <a:pt x="326" y="241"/>
                  </a:lnTo>
                  <a:lnTo>
                    <a:pt x="326" y="240"/>
                  </a:lnTo>
                  <a:lnTo>
                    <a:pt x="324" y="238"/>
                  </a:lnTo>
                  <a:lnTo>
                    <a:pt x="324" y="236"/>
                  </a:lnTo>
                  <a:lnTo>
                    <a:pt x="326" y="233"/>
                  </a:lnTo>
                  <a:lnTo>
                    <a:pt x="326" y="231"/>
                  </a:lnTo>
                  <a:lnTo>
                    <a:pt x="326" y="230"/>
                  </a:lnTo>
                  <a:lnTo>
                    <a:pt x="318" y="221"/>
                  </a:lnTo>
                  <a:lnTo>
                    <a:pt x="318" y="219"/>
                  </a:lnTo>
                  <a:lnTo>
                    <a:pt x="314" y="218"/>
                  </a:lnTo>
                  <a:lnTo>
                    <a:pt x="313" y="216"/>
                  </a:lnTo>
                  <a:lnTo>
                    <a:pt x="311" y="216"/>
                  </a:lnTo>
                  <a:lnTo>
                    <a:pt x="309" y="216"/>
                  </a:lnTo>
                  <a:lnTo>
                    <a:pt x="306" y="211"/>
                  </a:lnTo>
                  <a:lnTo>
                    <a:pt x="306" y="209"/>
                  </a:lnTo>
                  <a:lnTo>
                    <a:pt x="304" y="208"/>
                  </a:lnTo>
                  <a:lnTo>
                    <a:pt x="304" y="206"/>
                  </a:lnTo>
                  <a:lnTo>
                    <a:pt x="303" y="204"/>
                  </a:lnTo>
                  <a:lnTo>
                    <a:pt x="303" y="201"/>
                  </a:lnTo>
                  <a:lnTo>
                    <a:pt x="303" y="196"/>
                  </a:lnTo>
                  <a:lnTo>
                    <a:pt x="301" y="194"/>
                  </a:lnTo>
                  <a:lnTo>
                    <a:pt x="301" y="193"/>
                  </a:lnTo>
                  <a:lnTo>
                    <a:pt x="298" y="191"/>
                  </a:lnTo>
                  <a:lnTo>
                    <a:pt x="296" y="184"/>
                  </a:lnTo>
                  <a:lnTo>
                    <a:pt x="296" y="179"/>
                  </a:lnTo>
                  <a:lnTo>
                    <a:pt x="291" y="176"/>
                  </a:lnTo>
                  <a:lnTo>
                    <a:pt x="286" y="173"/>
                  </a:lnTo>
                  <a:lnTo>
                    <a:pt x="281" y="169"/>
                  </a:lnTo>
                  <a:lnTo>
                    <a:pt x="279" y="169"/>
                  </a:lnTo>
                  <a:lnTo>
                    <a:pt x="276" y="169"/>
                  </a:lnTo>
                  <a:lnTo>
                    <a:pt x="276" y="163"/>
                  </a:lnTo>
                  <a:lnTo>
                    <a:pt x="276" y="161"/>
                  </a:lnTo>
                  <a:lnTo>
                    <a:pt x="277" y="159"/>
                  </a:lnTo>
                  <a:lnTo>
                    <a:pt x="277" y="156"/>
                  </a:lnTo>
                  <a:lnTo>
                    <a:pt x="279" y="154"/>
                  </a:lnTo>
                  <a:lnTo>
                    <a:pt x="282" y="153"/>
                  </a:lnTo>
                  <a:lnTo>
                    <a:pt x="282" y="151"/>
                  </a:lnTo>
                  <a:lnTo>
                    <a:pt x="286" y="151"/>
                  </a:lnTo>
                  <a:lnTo>
                    <a:pt x="286" y="149"/>
                  </a:lnTo>
                  <a:lnTo>
                    <a:pt x="286" y="148"/>
                  </a:lnTo>
                  <a:lnTo>
                    <a:pt x="286" y="144"/>
                  </a:lnTo>
                  <a:lnTo>
                    <a:pt x="286" y="143"/>
                  </a:lnTo>
                  <a:lnTo>
                    <a:pt x="282" y="141"/>
                  </a:lnTo>
                  <a:lnTo>
                    <a:pt x="279" y="136"/>
                  </a:lnTo>
                  <a:lnTo>
                    <a:pt x="277" y="129"/>
                  </a:lnTo>
                  <a:lnTo>
                    <a:pt x="274" y="128"/>
                  </a:lnTo>
                  <a:lnTo>
                    <a:pt x="274" y="123"/>
                  </a:lnTo>
                  <a:lnTo>
                    <a:pt x="271" y="126"/>
                  </a:lnTo>
                  <a:lnTo>
                    <a:pt x="271" y="128"/>
                  </a:lnTo>
                  <a:lnTo>
                    <a:pt x="262" y="129"/>
                  </a:lnTo>
                  <a:lnTo>
                    <a:pt x="261" y="124"/>
                  </a:lnTo>
                  <a:lnTo>
                    <a:pt x="259" y="124"/>
                  </a:lnTo>
                  <a:lnTo>
                    <a:pt x="259" y="123"/>
                  </a:lnTo>
                  <a:lnTo>
                    <a:pt x="257" y="121"/>
                  </a:lnTo>
                  <a:lnTo>
                    <a:pt x="259" y="119"/>
                  </a:lnTo>
                  <a:lnTo>
                    <a:pt x="257" y="117"/>
                  </a:lnTo>
                  <a:lnTo>
                    <a:pt x="254" y="119"/>
                  </a:lnTo>
                  <a:lnTo>
                    <a:pt x="256" y="119"/>
                  </a:lnTo>
                  <a:lnTo>
                    <a:pt x="256" y="117"/>
                  </a:lnTo>
                  <a:lnTo>
                    <a:pt x="254" y="117"/>
                  </a:lnTo>
                  <a:lnTo>
                    <a:pt x="254" y="116"/>
                  </a:lnTo>
                  <a:lnTo>
                    <a:pt x="252" y="114"/>
                  </a:lnTo>
                  <a:lnTo>
                    <a:pt x="251" y="111"/>
                  </a:lnTo>
                  <a:lnTo>
                    <a:pt x="249" y="109"/>
                  </a:lnTo>
                  <a:lnTo>
                    <a:pt x="249" y="107"/>
                  </a:lnTo>
                  <a:lnTo>
                    <a:pt x="251" y="106"/>
                  </a:lnTo>
                  <a:lnTo>
                    <a:pt x="251" y="104"/>
                  </a:lnTo>
                  <a:lnTo>
                    <a:pt x="249" y="104"/>
                  </a:lnTo>
                  <a:lnTo>
                    <a:pt x="249" y="102"/>
                  </a:lnTo>
                  <a:lnTo>
                    <a:pt x="246" y="102"/>
                  </a:lnTo>
                  <a:lnTo>
                    <a:pt x="244" y="101"/>
                  </a:lnTo>
                  <a:lnTo>
                    <a:pt x="244" y="99"/>
                  </a:lnTo>
                  <a:lnTo>
                    <a:pt x="244" y="96"/>
                  </a:lnTo>
                  <a:lnTo>
                    <a:pt x="246" y="97"/>
                  </a:lnTo>
                  <a:lnTo>
                    <a:pt x="247" y="96"/>
                  </a:lnTo>
                  <a:lnTo>
                    <a:pt x="246" y="94"/>
                  </a:lnTo>
                  <a:lnTo>
                    <a:pt x="252" y="91"/>
                  </a:lnTo>
                  <a:lnTo>
                    <a:pt x="252" y="92"/>
                  </a:lnTo>
                  <a:lnTo>
                    <a:pt x="254" y="92"/>
                  </a:lnTo>
                  <a:lnTo>
                    <a:pt x="252" y="89"/>
                  </a:lnTo>
                  <a:lnTo>
                    <a:pt x="256" y="86"/>
                  </a:lnTo>
                  <a:lnTo>
                    <a:pt x="257" y="77"/>
                  </a:lnTo>
                  <a:lnTo>
                    <a:pt x="262" y="76"/>
                  </a:lnTo>
                  <a:lnTo>
                    <a:pt x="262" y="77"/>
                  </a:lnTo>
                  <a:lnTo>
                    <a:pt x="264" y="77"/>
                  </a:lnTo>
                  <a:lnTo>
                    <a:pt x="267" y="77"/>
                  </a:lnTo>
                  <a:lnTo>
                    <a:pt x="266" y="76"/>
                  </a:lnTo>
                  <a:lnTo>
                    <a:pt x="267" y="72"/>
                  </a:lnTo>
                  <a:lnTo>
                    <a:pt x="271" y="72"/>
                  </a:lnTo>
                  <a:lnTo>
                    <a:pt x="269" y="69"/>
                  </a:lnTo>
                  <a:lnTo>
                    <a:pt x="274" y="71"/>
                  </a:lnTo>
                  <a:lnTo>
                    <a:pt x="279" y="72"/>
                  </a:lnTo>
                  <a:lnTo>
                    <a:pt x="281" y="71"/>
                  </a:lnTo>
                  <a:lnTo>
                    <a:pt x="282" y="67"/>
                  </a:lnTo>
                  <a:lnTo>
                    <a:pt x="287" y="61"/>
                  </a:lnTo>
                  <a:lnTo>
                    <a:pt x="289" y="59"/>
                  </a:lnTo>
                  <a:lnTo>
                    <a:pt x="292" y="61"/>
                  </a:lnTo>
                  <a:lnTo>
                    <a:pt x="296" y="62"/>
                  </a:lnTo>
                  <a:lnTo>
                    <a:pt x="298" y="62"/>
                  </a:lnTo>
                  <a:lnTo>
                    <a:pt x="301" y="66"/>
                  </a:lnTo>
                  <a:lnTo>
                    <a:pt x="304" y="62"/>
                  </a:lnTo>
                  <a:lnTo>
                    <a:pt x="311" y="61"/>
                  </a:lnTo>
                  <a:lnTo>
                    <a:pt x="316" y="57"/>
                  </a:lnTo>
                  <a:lnTo>
                    <a:pt x="318" y="54"/>
                  </a:lnTo>
                  <a:lnTo>
                    <a:pt x="319" y="54"/>
                  </a:lnTo>
                  <a:lnTo>
                    <a:pt x="323" y="57"/>
                  </a:lnTo>
                  <a:lnTo>
                    <a:pt x="324" y="56"/>
                  </a:lnTo>
                  <a:lnTo>
                    <a:pt x="326" y="56"/>
                  </a:lnTo>
                  <a:lnTo>
                    <a:pt x="328" y="54"/>
                  </a:lnTo>
                  <a:lnTo>
                    <a:pt x="326" y="51"/>
                  </a:lnTo>
                  <a:lnTo>
                    <a:pt x="328" y="47"/>
                  </a:lnTo>
                  <a:lnTo>
                    <a:pt x="329" y="42"/>
                  </a:lnTo>
                  <a:lnTo>
                    <a:pt x="329" y="41"/>
                  </a:lnTo>
                  <a:lnTo>
                    <a:pt x="328" y="41"/>
                  </a:lnTo>
                  <a:lnTo>
                    <a:pt x="324" y="41"/>
                  </a:lnTo>
                  <a:lnTo>
                    <a:pt x="326" y="37"/>
                  </a:lnTo>
                  <a:lnTo>
                    <a:pt x="333" y="34"/>
                  </a:lnTo>
                  <a:lnTo>
                    <a:pt x="333" y="31"/>
                  </a:lnTo>
                  <a:lnTo>
                    <a:pt x="331" y="29"/>
                  </a:lnTo>
                  <a:lnTo>
                    <a:pt x="329" y="22"/>
                  </a:lnTo>
                  <a:lnTo>
                    <a:pt x="334" y="19"/>
                  </a:lnTo>
                  <a:lnTo>
                    <a:pt x="341" y="2"/>
                  </a:lnTo>
                  <a:lnTo>
                    <a:pt x="344" y="2"/>
                  </a:lnTo>
                  <a:lnTo>
                    <a:pt x="346" y="0"/>
                  </a:lnTo>
                  <a:lnTo>
                    <a:pt x="351" y="2"/>
                  </a:lnTo>
                  <a:lnTo>
                    <a:pt x="354" y="2"/>
                  </a:lnTo>
                  <a:lnTo>
                    <a:pt x="356" y="2"/>
                  </a:lnTo>
                  <a:lnTo>
                    <a:pt x="356" y="5"/>
                  </a:lnTo>
                  <a:lnTo>
                    <a:pt x="358" y="5"/>
                  </a:lnTo>
                  <a:lnTo>
                    <a:pt x="361" y="7"/>
                  </a:lnTo>
                  <a:lnTo>
                    <a:pt x="368" y="7"/>
                  </a:lnTo>
                  <a:lnTo>
                    <a:pt x="373" y="9"/>
                  </a:lnTo>
                  <a:lnTo>
                    <a:pt x="376" y="10"/>
                  </a:lnTo>
                  <a:lnTo>
                    <a:pt x="381" y="10"/>
                  </a:lnTo>
                  <a:lnTo>
                    <a:pt x="383" y="14"/>
                  </a:lnTo>
                  <a:lnTo>
                    <a:pt x="386" y="14"/>
                  </a:lnTo>
                  <a:lnTo>
                    <a:pt x="389" y="14"/>
                  </a:lnTo>
                  <a:lnTo>
                    <a:pt x="386" y="22"/>
                  </a:lnTo>
                  <a:lnTo>
                    <a:pt x="384" y="22"/>
                  </a:lnTo>
                  <a:lnTo>
                    <a:pt x="384" y="24"/>
                  </a:lnTo>
                  <a:lnTo>
                    <a:pt x="388" y="27"/>
                  </a:lnTo>
                  <a:lnTo>
                    <a:pt x="400" y="31"/>
                  </a:lnTo>
                  <a:lnTo>
                    <a:pt x="401" y="32"/>
                  </a:lnTo>
                  <a:lnTo>
                    <a:pt x="403" y="34"/>
                  </a:lnTo>
                  <a:lnTo>
                    <a:pt x="400" y="37"/>
                  </a:lnTo>
                  <a:lnTo>
                    <a:pt x="398" y="42"/>
                  </a:lnTo>
                  <a:lnTo>
                    <a:pt x="398" y="46"/>
                  </a:lnTo>
                  <a:lnTo>
                    <a:pt x="400" y="47"/>
                  </a:lnTo>
                  <a:lnTo>
                    <a:pt x="411" y="54"/>
                  </a:lnTo>
                  <a:lnTo>
                    <a:pt x="413" y="54"/>
                  </a:lnTo>
                  <a:lnTo>
                    <a:pt x="418" y="49"/>
                  </a:lnTo>
                  <a:lnTo>
                    <a:pt x="425" y="46"/>
                  </a:lnTo>
                  <a:lnTo>
                    <a:pt x="430" y="49"/>
                  </a:lnTo>
                  <a:lnTo>
                    <a:pt x="428" y="54"/>
                  </a:lnTo>
                  <a:lnTo>
                    <a:pt x="430" y="56"/>
                  </a:lnTo>
                  <a:lnTo>
                    <a:pt x="433" y="56"/>
                  </a:lnTo>
                  <a:lnTo>
                    <a:pt x="435" y="57"/>
                  </a:lnTo>
                  <a:lnTo>
                    <a:pt x="441" y="59"/>
                  </a:lnTo>
                  <a:lnTo>
                    <a:pt x="443" y="61"/>
                  </a:lnTo>
                  <a:lnTo>
                    <a:pt x="448" y="67"/>
                  </a:lnTo>
                  <a:lnTo>
                    <a:pt x="450" y="71"/>
                  </a:lnTo>
                  <a:lnTo>
                    <a:pt x="455" y="72"/>
                  </a:lnTo>
                  <a:lnTo>
                    <a:pt x="458" y="72"/>
                  </a:lnTo>
                  <a:lnTo>
                    <a:pt x="465" y="71"/>
                  </a:lnTo>
                  <a:lnTo>
                    <a:pt x="466" y="74"/>
                  </a:lnTo>
                  <a:lnTo>
                    <a:pt x="468" y="74"/>
                  </a:lnTo>
                  <a:lnTo>
                    <a:pt x="475" y="74"/>
                  </a:lnTo>
                  <a:lnTo>
                    <a:pt x="478" y="76"/>
                  </a:lnTo>
                  <a:lnTo>
                    <a:pt x="483" y="79"/>
                  </a:lnTo>
                  <a:lnTo>
                    <a:pt x="485" y="84"/>
                  </a:lnTo>
                  <a:lnTo>
                    <a:pt x="485" y="86"/>
                  </a:lnTo>
                  <a:lnTo>
                    <a:pt x="492" y="86"/>
                  </a:lnTo>
                  <a:lnTo>
                    <a:pt x="492" y="89"/>
                  </a:lnTo>
                  <a:lnTo>
                    <a:pt x="493" y="91"/>
                  </a:lnTo>
                  <a:lnTo>
                    <a:pt x="495" y="92"/>
                  </a:lnTo>
                  <a:lnTo>
                    <a:pt x="495" y="96"/>
                  </a:lnTo>
                  <a:lnTo>
                    <a:pt x="497" y="99"/>
                  </a:lnTo>
                  <a:lnTo>
                    <a:pt x="497" y="101"/>
                  </a:lnTo>
                  <a:lnTo>
                    <a:pt x="502" y="104"/>
                  </a:lnTo>
                  <a:lnTo>
                    <a:pt x="503" y="111"/>
                  </a:lnTo>
                  <a:lnTo>
                    <a:pt x="512" y="111"/>
                  </a:lnTo>
                  <a:lnTo>
                    <a:pt x="513" y="116"/>
                  </a:lnTo>
                  <a:lnTo>
                    <a:pt x="515" y="117"/>
                  </a:lnTo>
                  <a:lnTo>
                    <a:pt x="517" y="117"/>
                  </a:lnTo>
                  <a:lnTo>
                    <a:pt x="517" y="121"/>
                  </a:lnTo>
                  <a:lnTo>
                    <a:pt x="518" y="123"/>
                  </a:lnTo>
                  <a:lnTo>
                    <a:pt x="520" y="123"/>
                  </a:lnTo>
                  <a:lnTo>
                    <a:pt x="522" y="131"/>
                  </a:lnTo>
                  <a:lnTo>
                    <a:pt x="522" y="133"/>
                  </a:lnTo>
                  <a:lnTo>
                    <a:pt x="522" y="139"/>
                  </a:lnTo>
                  <a:lnTo>
                    <a:pt x="523" y="141"/>
                  </a:lnTo>
                  <a:lnTo>
                    <a:pt x="525" y="141"/>
                  </a:lnTo>
                  <a:lnTo>
                    <a:pt x="525" y="148"/>
                  </a:lnTo>
                  <a:lnTo>
                    <a:pt x="528" y="153"/>
                  </a:lnTo>
                  <a:lnTo>
                    <a:pt x="528" y="158"/>
                  </a:lnTo>
                  <a:lnTo>
                    <a:pt x="530" y="159"/>
                  </a:lnTo>
                  <a:lnTo>
                    <a:pt x="532" y="163"/>
                  </a:lnTo>
                  <a:lnTo>
                    <a:pt x="532" y="168"/>
                  </a:lnTo>
                  <a:lnTo>
                    <a:pt x="532" y="171"/>
                  </a:lnTo>
                  <a:lnTo>
                    <a:pt x="530" y="176"/>
                  </a:lnTo>
                  <a:lnTo>
                    <a:pt x="530" y="179"/>
                  </a:lnTo>
                  <a:lnTo>
                    <a:pt x="528" y="181"/>
                  </a:lnTo>
                  <a:lnTo>
                    <a:pt x="527" y="188"/>
                  </a:lnTo>
                  <a:lnTo>
                    <a:pt x="525" y="189"/>
                  </a:lnTo>
                  <a:lnTo>
                    <a:pt x="523" y="189"/>
                  </a:lnTo>
                  <a:lnTo>
                    <a:pt x="520" y="191"/>
                  </a:lnTo>
                  <a:lnTo>
                    <a:pt x="522" y="193"/>
                  </a:lnTo>
                  <a:lnTo>
                    <a:pt x="518" y="193"/>
                  </a:lnTo>
                  <a:lnTo>
                    <a:pt x="518" y="196"/>
                  </a:lnTo>
                  <a:lnTo>
                    <a:pt x="520" y="201"/>
                  </a:lnTo>
                  <a:lnTo>
                    <a:pt x="520" y="203"/>
                  </a:lnTo>
                  <a:lnTo>
                    <a:pt x="522" y="206"/>
                  </a:lnTo>
                  <a:lnTo>
                    <a:pt x="523" y="206"/>
                  </a:lnTo>
                  <a:lnTo>
                    <a:pt x="523" y="208"/>
                  </a:lnTo>
                  <a:lnTo>
                    <a:pt x="525" y="209"/>
                  </a:lnTo>
                  <a:lnTo>
                    <a:pt x="525" y="208"/>
                  </a:lnTo>
                  <a:lnTo>
                    <a:pt x="527" y="209"/>
                  </a:lnTo>
                  <a:lnTo>
                    <a:pt x="527" y="211"/>
                  </a:lnTo>
                  <a:lnTo>
                    <a:pt x="528" y="213"/>
                  </a:lnTo>
                  <a:lnTo>
                    <a:pt x="527" y="226"/>
                  </a:lnTo>
                  <a:lnTo>
                    <a:pt x="527" y="233"/>
                  </a:lnTo>
                  <a:lnTo>
                    <a:pt x="527" y="236"/>
                  </a:lnTo>
                  <a:lnTo>
                    <a:pt x="532" y="256"/>
                  </a:lnTo>
                  <a:lnTo>
                    <a:pt x="530" y="256"/>
                  </a:lnTo>
                  <a:lnTo>
                    <a:pt x="530" y="258"/>
                  </a:lnTo>
                  <a:lnTo>
                    <a:pt x="533" y="260"/>
                  </a:lnTo>
                  <a:lnTo>
                    <a:pt x="535" y="260"/>
                  </a:lnTo>
                  <a:lnTo>
                    <a:pt x="537" y="260"/>
                  </a:lnTo>
                  <a:lnTo>
                    <a:pt x="538" y="263"/>
                  </a:lnTo>
                  <a:lnTo>
                    <a:pt x="538" y="265"/>
                  </a:lnTo>
                  <a:lnTo>
                    <a:pt x="537" y="265"/>
                  </a:lnTo>
                  <a:lnTo>
                    <a:pt x="537" y="266"/>
                  </a:lnTo>
                  <a:lnTo>
                    <a:pt x="538" y="268"/>
                  </a:lnTo>
                  <a:lnTo>
                    <a:pt x="537" y="270"/>
                  </a:lnTo>
                  <a:lnTo>
                    <a:pt x="538" y="273"/>
                  </a:lnTo>
                  <a:lnTo>
                    <a:pt x="537" y="275"/>
                  </a:lnTo>
                  <a:lnTo>
                    <a:pt x="537" y="288"/>
                  </a:lnTo>
                  <a:lnTo>
                    <a:pt x="537" y="301"/>
                  </a:lnTo>
                  <a:lnTo>
                    <a:pt x="547" y="313"/>
                  </a:lnTo>
                  <a:lnTo>
                    <a:pt x="547" y="320"/>
                  </a:lnTo>
                  <a:lnTo>
                    <a:pt x="547" y="330"/>
                  </a:lnTo>
                  <a:lnTo>
                    <a:pt x="548" y="335"/>
                  </a:lnTo>
                  <a:lnTo>
                    <a:pt x="552" y="353"/>
                  </a:lnTo>
                  <a:lnTo>
                    <a:pt x="558" y="378"/>
                  </a:lnTo>
                  <a:lnTo>
                    <a:pt x="565" y="405"/>
                  </a:lnTo>
                  <a:lnTo>
                    <a:pt x="567" y="415"/>
                  </a:lnTo>
                  <a:lnTo>
                    <a:pt x="570" y="420"/>
                  </a:lnTo>
                  <a:lnTo>
                    <a:pt x="582" y="455"/>
                  </a:lnTo>
                  <a:lnTo>
                    <a:pt x="585" y="467"/>
                  </a:lnTo>
                  <a:lnTo>
                    <a:pt x="592" y="484"/>
                  </a:lnTo>
                  <a:lnTo>
                    <a:pt x="597" y="504"/>
                  </a:lnTo>
                  <a:lnTo>
                    <a:pt x="605" y="529"/>
                  </a:lnTo>
                  <a:lnTo>
                    <a:pt x="612" y="544"/>
                  </a:lnTo>
                  <a:lnTo>
                    <a:pt x="622" y="549"/>
                  </a:lnTo>
                  <a:lnTo>
                    <a:pt x="624" y="554"/>
                  </a:lnTo>
                  <a:lnTo>
                    <a:pt x="624" y="557"/>
                  </a:lnTo>
                  <a:lnTo>
                    <a:pt x="622" y="559"/>
                  </a:lnTo>
                  <a:lnTo>
                    <a:pt x="622" y="561"/>
                  </a:lnTo>
                  <a:lnTo>
                    <a:pt x="624" y="561"/>
                  </a:lnTo>
                  <a:lnTo>
                    <a:pt x="624" y="566"/>
                  </a:lnTo>
                  <a:lnTo>
                    <a:pt x="627" y="567"/>
                  </a:lnTo>
                  <a:lnTo>
                    <a:pt x="629" y="569"/>
                  </a:lnTo>
                  <a:lnTo>
                    <a:pt x="632" y="574"/>
                  </a:lnTo>
                  <a:lnTo>
                    <a:pt x="634" y="574"/>
                  </a:lnTo>
                  <a:lnTo>
                    <a:pt x="635" y="576"/>
                  </a:lnTo>
                  <a:lnTo>
                    <a:pt x="637" y="579"/>
                  </a:lnTo>
                  <a:lnTo>
                    <a:pt x="637" y="581"/>
                  </a:lnTo>
                  <a:lnTo>
                    <a:pt x="639" y="582"/>
                  </a:lnTo>
                  <a:lnTo>
                    <a:pt x="639" y="584"/>
                  </a:lnTo>
                  <a:lnTo>
                    <a:pt x="637" y="587"/>
                  </a:lnTo>
                  <a:lnTo>
                    <a:pt x="639" y="589"/>
                  </a:lnTo>
                  <a:lnTo>
                    <a:pt x="637" y="591"/>
                  </a:lnTo>
                  <a:lnTo>
                    <a:pt x="632" y="596"/>
                  </a:lnTo>
                  <a:lnTo>
                    <a:pt x="634" y="597"/>
                  </a:lnTo>
                  <a:lnTo>
                    <a:pt x="632" y="597"/>
                  </a:lnTo>
                  <a:lnTo>
                    <a:pt x="630" y="602"/>
                  </a:lnTo>
                  <a:lnTo>
                    <a:pt x="630" y="607"/>
                  </a:lnTo>
                  <a:lnTo>
                    <a:pt x="629" y="609"/>
                  </a:lnTo>
                  <a:lnTo>
                    <a:pt x="629" y="612"/>
                  </a:lnTo>
                  <a:lnTo>
                    <a:pt x="627" y="612"/>
                  </a:lnTo>
                  <a:lnTo>
                    <a:pt x="627" y="616"/>
                  </a:lnTo>
                  <a:lnTo>
                    <a:pt x="625" y="616"/>
                  </a:lnTo>
                  <a:lnTo>
                    <a:pt x="627" y="619"/>
                  </a:lnTo>
                  <a:lnTo>
                    <a:pt x="629" y="621"/>
                  </a:lnTo>
                  <a:lnTo>
                    <a:pt x="629" y="624"/>
                  </a:lnTo>
                  <a:lnTo>
                    <a:pt x="629" y="626"/>
                  </a:lnTo>
                  <a:lnTo>
                    <a:pt x="630" y="626"/>
                  </a:lnTo>
                  <a:lnTo>
                    <a:pt x="634" y="628"/>
                  </a:lnTo>
                  <a:lnTo>
                    <a:pt x="634" y="633"/>
                  </a:lnTo>
                  <a:lnTo>
                    <a:pt x="637" y="634"/>
                  </a:lnTo>
                  <a:lnTo>
                    <a:pt x="639" y="636"/>
                  </a:lnTo>
                  <a:lnTo>
                    <a:pt x="639" y="638"/>
                  </a:lnTo>
                  <a:lnTo>
                    <a:pt x="637" y="638"/>
                  </a:lnTo>
                  <a:lnTo>
                    <a:pt x="637" y="639"/>
                  </a:lnTo>
                  <a:lnTo>
                    <a:pt x="637" y="641"/>
                  </a:lnTo>
                  <a:lnTo>
                    <a:pt x="640" y="644"/>
                  </a:lnTo>
                  <a:lnTo>
                    <a:pt x="642" y="659"/>
                  </a:lnTo>
                  <a:lnTo>
                    <a:pt x="642" y="663"/>
                  </a:lnTo>
                  <a:lnTo>
                    <a:pt x="642" y="666"/>
                  </a:lnTo>
                  <a:lnTo>
                    <a:pt x="647" y="673"/>
                  </a:lnTo>
                  <a:lnTo>
                    <a:pt x="639" y="683"/>
                  </a:lnTo>
                  <a:lnTo>
                    <a:pt x="639" y="698"/>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4" name="Freeform 23">
              <a:extLst>
                <a:ext uri="{FF2B5EF4-FFF2-40B4-BE49-F238E27FC236}">
                  <a16:creationId xmlns:a16="http://schemas.microsoft.com/office/drawing/2014/main" id="{98498BE0-682B-444C-BD41-3F08FE74793C}"/>
                </a:ext>
              </a:extLst>
            </p:cNvPr>
            <p:cNvSpPr>
              <a:spLocks/>
            </p:cNvSpPr>
            <p:nvPr/>
          </p:nvSpPr>
          <p:spPr bwMode="gray">
            <a:xfrm>
              <a:off x="769937" y="2625725"/>
              <a:ext cx="1449388" cy="1820862"/>
            </a:xfrm>
            <a:custGeom>
              <a:avLst/>
              <a:gdLst/>
              <a:ahLst/>
              <a:cxnLst>
                <a:cxn ang="0">
                  <a:pos x="729" y="856"/>
                </a:cxn>
                <a:cxn ang="0">
                  <a:pos x="711" y="913"/>
                </a:cxn>
                <a:cxn ang="0">
                  <a:pos x="711" y="987"/>
                </a:cxn>
                <a:cxn ang="0">
                  <a:pos x="652" y="1022"/>
                </a:cxn>
                <a:cxn ang="0">
                  <a:pos x="640" y="1079"/>
                </a:cxn>
                <a:cxn ang="0">
                  <a:pos x="659" y="1111"/>
                </a:cxn>
                <a:cxn ang="0">
                  <a:pos x="612" y="1139"/>
                </a:cxn>
                <a:cxn ang="0">
                  <a:pos x="562" y="1107"/>
                </a:cxn>
                <a:cxn ang="0">
                  <a:pos x="540" y="1045"/>
                </a:cxn>
                <a:cxn ang="0">
                  <a:pos x="533" y="1007"/>
                </a:cxn>
                <a:cxn ang="0">
                  <a:pos x="487" y="1002"/>
                </a:cxn>
                <a:cxn ang="0">
                  <a:pos x="490" y="942"/>
                </a:cxn>
                <a:cxn ang="0">
                  <a:pos x="411" y="910"/>
                </a:cxn>
                <a:cxn ang="0">
                  <a:pos x="366" y="940"/>
                </a:cxn>
                <a:cxn ang="0">
                  <a:pos x="288" y="942"/>
                </a:cxn>
                <a:cxn ang="0">
                  <a:pos x="244" y="885"/>
                </a:cxn>
                <a:cxn ang="0">
                  <a:pos x="194" y="848"/>
                </a:cxn>
                <a:cxn ang="0">
                  <a:pos x="147" y="803"/>
                </a:cxn>
                <a:cxn ang="0">
                  <a:pos x="92" y="791"/>
                </a:cxn>
                <a:cxn ang="0">
                  <a:pos x="57" y="749"/>
                </a:cxn>
                <a:cxn ang="0">
                  <a:pos x="40" y="718"/>
                </a:cxn>
                <a:cxn ang="0">
                  <a:pos x="20" y="659"/>
                </a:cxn>
                <a:cxn ang="0">
                  <a:pos x="32" y="581"/>
                </a:cxn>
                <a:cxn ang="0">
                  <a:pos x="22" y="559"/>
                </a:cxn>
                <a:cxn ang="0">
                  <a:pos x="18" y="519"/>
                </a:cxn>
                <a:cxn ang="0">
                  <a:pos x="3" y="467"/>
                </a:cxn>
                <a:cxn ang="0">
                  <a:pos x="43" y="408"/>
                </a:cxn>
                <a:cxn ang="0">
                  <a:pos x="50" y="361"/>
                </a:cxn>
                <a:cxn ang="0">
                  <a:pos x="48" y="301"/>
                </a:cxn>
                <a:cxn ang="0">
                  <a:pos x="139" y="280"/>
                </a:cxn>
                <a:cxn ang="0">
                  <a:pos x="169" y="229"/>
                </a:cxn>
                <a:cxn ang="0">
                  <a:pos x="207" y="208"/>
                </a:cxn>
                <a:cxn ang="0">
                  <a:pos x="234" y="183"/>
                </a:cxn>
                <a:cxn ang="0">
                  <a:pos x="227" y="144"/>
                </a:cxn>
                <a:cxn ang="0">
                  <a:pos x="187" y="91"/>
                </a:cxn>
                <a:cxn ang="0">
                  <a:pos x="257" y="52"/>
                </a:cxn>
                <a:cxn ang="0">
                  <a:pos x="299" y="4"/>
                </a:cxn>
                <a:cxn ang="0">
                  <a:pos x="326" y="50"/>
                </a:cxn>
                <a:cxn ang="0">
                  <a:pos x="386" y="57"/>
                </a:cxn>
                <a:cxn ang="0">
                  <a:pos x="443" y="77"/>
                </a:cxn>
                <a:cxn ang="0">
                  <a:pos x="416" y="139"/>
                </a:cxn>
                <a:cxn ang="0">
                  <a:pos x="451" y="184"/>
                </a:cxn>
                <a:cxn ang="0">
                  <a:pos x="433" y="241"/>
                </a:cxn>
                <a:cxn ang="0">
                  <a:pos x="467" y="325"/>
                </a:cxn>
                <a:cxn ang="0">
                  <a:pos x="475" y="392"/>
                </a:cxn>
                <a:cxn ang="0">
                  <a:pos x="465" y="423"/>
                </a:cxn>
                <a:cxn ang="0">
                  <a:pos x="487" y="442"/>
                </a:cxn>
                <a:cxn ang="0">
                  <a:pos x="525" y="482"/>
                </a:cxn>
                <a:cxn ang="0">
                  <a:pos x="550" y="462"/>
                </a:cxn>
                <a:cxn ang="0">
                  <a:pos x="589" y="492"/>
                </a:cxn>
                <a:cxn ang="0">
                  <a:pos x="609" y="510"/>
                </a:cxn>
                <a:cxn ang="0">
                  <a:pos x="666" y="529"/>
                </a:cxn>
                <a:cxn ang="0">
                  <a:pos x="714" y="529"/>
                </a:cxn>
                <a:cxn ang="0">
                  <a:pos x="758" y="535"/>
                </a:cxn>
                <a:cxn ang="0">
                  <a:pos x="806" y="572"/>
                </a:cxn>
                <a:cxn ang="0">
                  <a:pos x="850" y="591"/>
                </a:cxn>
                <a:cxn ang="0">
                  <a:pos x="898" y="604"/>
                </a:cxn>
                <a:cxn ang="0">
                  <a:pos x="891" y="656"/>
                </a:cxn>
                <a:cxn ang="0">
                  <a:pos x="870" y="708"/>
                </a:cxn>
                <a:cxn ang="0">
                  <a:pos x="808" y="724"/>
                </a:cxn>
                <a:cxn ang="0">
                  <a:pos x="816" y="793"/>
                </a:cxn>
                <a:cxn ang="0">
                  <a:pos x="753" y="826"/>
                </a:cxn>
              </a:cxnLst>
              <a:rect l="0" t="0" r="r" b="b"/>
              <a:pathLst>
                <a:path w="913" h="1147">
                  <a:moveTo>
                    <a:pt x="742" y="816"/>
                  </a:moveTo>
                  <a:lnTo>
                    <a:pt x="742" y="818"/>
                  </a:lnTo>
                  <a:lnTo>
                    <a:pt x="741" y="818"/>
                  </a:lnTo>
                  <a:lnTo>
                    <a:pt x="739" y="821"/>
                  </a:lnTo>
                  <a:lnTo>
                    <a:pt x="741" y="823"/>
                  </a:lnTo>
                  <a:lnTo>
                    <a:pt x="739" y="823"/>
                  </a:lnTo>
                  <a:lnTo>
                    <a:pt x="737" y="825"/>
                  </a:lnTo>
                  <a:lnTo>
                    <a:pt x="739" y="826"/>
                  </a:lnTo>
                  <a:lnTo>
                    <a:pt x="739" y="830"/>
                  </a:lnTo>
                  <a:lnTo>
                    <a:pt x="741" y="833"/>
                  </a:lnTo>
                  <a:lnTo>
                    <a:pt x="739" y="831"/>
                  </a:lnTo>
                  <a:lnTo>
                    <a:pt x="736" y="830"/>
                  </a:lnTo>
                  <a:lnTo>
                    <a:pt x="734" y="830"/>
                  </a:lnTo>
                  <a:lnTo>
                    <a:pt x="732" y="830"/>
                  </a:lnTo>
                  <a:lnTo>
                    <a:pt x="731" y="830"/>
                  </a:lnTo>
                  <a:lnTo>
                    <a:pt x="732" y="833"/>
                  </a:lnTo>
                  <a:lnTo>
                    <a:pt x="732" y="836"/>
                  </a:lnTo>
                  <a:lnTo>
                    <a:pt x="732" y="840"/>
                  </a:lnTo>
                  <a:lnTo>
                    <a:pt x="731" y="840"/>
                  </a:lnTo>
                  <a:lnTo>
                    <a:pt x="731" y="843"/>
                  </a:lnTo>
                  <a:lnTo>
                    <a:pt x="727" y="845"/>
                  </a:lnTo>
                  <a:lnTo>
                    <a:pt x="729" y="840"/>
                  </a:lnTo>
                  <a:lnTo>
                    <a:pt x="727" y="841"/>
                  </a:lnTo>
                  <a:lnTo>
                    <a:pt x="727" y="845"/>
                  </a:lnTo>
                  <a:lnTo>
                    <a:pt x="724" y="845"/>
                  </a:lnTo>
                  <a:lnTo>
                    <a:pt x="726" y="850"/>
                  </a:lnTo>
                  <a:lnTo>
                    <a:pt x="727" y="851"/>
                  </a:lnTo>
                  <a:lnTo>
                    <a:pt x="727" y="853"/>
                  </a:lnTo>
                  <a:lnTo>
                    <a:pt x="729" y="853"/>
                  </a:lnTo>
                  <a:lnTo>
                    <a:pt x="729" y="856"/>
                  </a:lnTo>
                  <a:lnTo>
                    <a:pt x="729" y="860"/>
                  </a:lnTo>
                  <a:lnTo>
                    <a:pt x="726" y="860"/>
                  </a:lnTo>
                  <a:lnTo>
                    <a:pt x="726" y="863"/>
                  </a:lnTo>
                  <a:lnTo>
                    <a:pt x="724" y="863"/>
                  </a:lnTo>
                  <a:lnTo>
                    <a:pt x="722" y="863"/>
                  </a:lnTo>
                  <a:lnTo>
                    <a:pt x="722" y="865"/>
                  </a:lnTo>
                  <a:lnTo>
                    <a:pt x="724" y="865"/>
                  </a:lnTo>
                  <a:lnTo>
                    <a:pt x="726" y="866"/>
                  </a:lnTo>
                  <a:lnTo>
                    <a:pt x="727" y="870"/>
                  </a:lnTo>
                  <a:lnTo>
                    <a:pt x="726" y="875"/>
                  </a:lnTo>
                  <a:lnTo>
                    <a:pt x="722" y="873"/>
                  </a:lnTo>
                  <a:lnTo>
                    <a:pt x="721" y="875"/>
                  </a:lnTo>
                  <a:lnTo>
                    <a:pt x="722" y="876"/>
                  </a:lnTo>
                  <a:lnTo>
                    <a:pt x="722" y="878"/>
                  </a:lnTo>
                  <a:lnTo>
                    <a:pt x="724" y="878"/>
                  </a:lnTo>
                  <a:lnTo>
                    <a:pt x="724" y="883"/>
                  </a:lnTo>
                  <a:lnTo>
                    <a:pt x="722" y="883"/>
                  </a:lnTo>
                  <a:lnTo>
                    <a:pt x="721" y="885"/>
                  </a:lnTo>
                  <a:lnTo>
                    <a:pt x="719" y="885"/>
                  </a:lnTo>
                  <a:lnTo>
                    <a:pt x="719" y="887"/>
                  </a:lnTo>
                  <a:lnTo>
                    <a:pt x="716" y="887"/>
                  </a:lnTo>
                  <a:lnTo>
                    <a:pt x="716" y="893"/>
                  </a:lnTo>
                  <a:lnTo>
                    <a:pt x="711" y="893"/>
                  </a:lnTo>
                  <a:lnTo>
                    <a:pt x="711" y="895"/>
                  </a:lnTo>
                  <a:lnTo>
                    <a:pt x="707" y="903"/>
                  </a:lnTo>
                  <a:lnTo>
                    <a:pt x="716" y="907"/>
                  </a:lnTo>
                  <a:lnTo>
                    <a:pt x="714" y="913"/>
                  </a:lnTo>
                  <a:lnTo>
                    <a:pt x="712" y="915"/>
                  </a:lnTo>
                  <a:lnTo>
                    <a:pt x="711" y="915"/>
                  </a:lnTo>
                  <a:lnTo>
                    <a:pt x="711" y="913"/>
                  </a:lnTo>
                  <a:lnTo>
                    <a:pt x="707" y="913"/>
                  </a:lnTo>
                  <a:lnTo>
                    <a:pt x="707" y="917"/>
                  </a:lnTo>
                  <a:lnTo>
                    <a:pt x="707" y="918"/>
                  </a:lnTo>
                  <a:lnTo>
                    <a:pt x="709" y="918"/>
                  </a:lnTo>
                  <a:lnTo>
                    <a:pt x="711" y="918"/>
                  </a:lnTo>
                  <a:lnTo>
                    <a:pt x="711" y="920"/>
                  </a:lnTo>
                  <a:lnTo>
                    <a:pt x="712" y="922"/>
                  </a:lnTo>
                  <a:lnTo>
                    <a:pt x="707" y="927"/>
                  </a:lnTo>
                  <a:lnTo>
                    <a:pt x="707" y="928"/>
                  </a:lnTo>
                  <a:lnTo>
                    <a:pt x="707" y="930"/>
                  </a:lnTo>
                  <a:lnTo>
                    <a:pt x="714" y="930"/>
                  </a:lnTo>
                  <a:lnTo>
                    <a:pt x="714" y="932"/>
                  </a:lnTo>
                  <a:lnTo>
                    <a:pt x="714" y="933"/>
                  </a:lnTo>
                  <a:lnTo>
                    <a:pt x="712" y="933"/>
                  </a:lnTo>
                  <a:lnTo>
                    <a:pt x="712" y="940"/>
                  </a:lnTo>
                  <a:lnTo>
                    <a:pt x="711" y="945"/>
                  </a:lnTo>
                  <a:lnTo>
                    <a:pt x="712" y="947"/>
                  </a:lnTo>
                  <a:lnTo>
                    <a:pt x="712" y="948"/>
                  </a:lnTo>
                  <a:lnTo>
                    <a:pt x="712" y="952"/>
                  </a:lnTo>
                  <a:lnTo>
                    <a:pt x="714" y="952"/>
                  </a:lnTo>
                  <a:lnTo>
                    <a:pt x="712" y="955"/>
                  </a:lnTo>
                  <a:lnTo>
                    <a:pt x="709" y="955"/>
                  </a:lnTo>
                  <a:lnTo>
                    <a:pt x="709" y="957"/>
                  </a:lnTo>
                  <a:lnTo>
                    <a:pt x="711" y="960"/>
                  </a:lnTo>
                  <a:lnTo>
                    <a:pt x="714" y="963"/>
                  </a:lnTo>
                  <a:lnTo>
                    <a:pt x="714" y="965"/>
                  </a:lnTo>
                  <a:lnTo>
                    <a:pt x="716" y="965"/>
                  </a:lnTo>
                  <a:lnTo>
                    <a:pt x="716" y="984"/>
                  </a:lnTo>
                  <a:lnTo>
                    <a:pt x="714" y="985"/>
                  </a:lnTo>
                  <a:lnTo>
                    <a:pt x="711" y="987"/>
                  </a:lnTo>
                  <a:lnTo>
                    <a:pt x="709" y="985"/>
                  </a:lnTo>
                  <a:lnTo>
                    <a:pt x="709" y="992"/>
                  </a:lnTo>
                  <a:lnTo>
                    <a:pt x="707" y="995"/>
                  </a:lnTo>
                  <a:lnTo>
                    <a:pt x="706" y="997"/>
                  </a:lnTo>
                  <a:lnTo>
                    <a:pt x="704" y="1000"/>
                  </a:lnTo>
                  <a:lnTo>
                    <a:pt x="704" y="1005"/>
                  </a:lnTo>
                  <a:lnTo>
                    <a:pt x="701" y="1009"/>
                  </a:lnTo>
                  <a:lnTo>
                    <a:pt x="699" y="1009"/>
                  </a:lnTo>
                  <a:lnTo>
                    <a:pt x="692" y="1005"/>
                  </a:lnTo>
                  <a:lnTo>
                    <a:pt x="691" y="1004"/>
                  </a:lnTo>
                  <a:lnTo>
                    <a:pt x="686" y="1002"/>
                  </a:lnTo>
                  <a:lnTo>
                    <a:pt x="681" y="1000"/>
                  </a:lnTo>
                  <a:lnTo>
                    <a:pt x="676" y="997"/>
                  </a:lnTo>
                  <a:lnTo>
                    <a:pt x="672" y="994"/>
                  </a:lnTo>
                  <a:lnTo>
                    <a:pt x="669" y="994"/>
                  </a:lnTo>
                  <a:lnTo>
                    <a:pt x="669" y="995"/>
                  </a:lnTo>
                  <a:lnTo>
                    <a:pt x="669" y="997"/>
                  </a:lnTo>
                  <a:lnTo>
                    <a:pt x="662" y="1000"/>
                  </a:lnTo>
                  <a:lnTo>
                    <a:pt x="666" y="1002"/>
                  </a:lnTo>
                  <a:lnTo>
                    <a:pt x="667" y="1002"/>
                  </a:lnTo>
                  <a:lnTo>
                    <a:pt x="667" y="1004"/>
                  </a:lnTo>
                  <a:lnTo>
                    <a:pt x="669" y="1007"/>
                  </a:lnTo>
                  <a:lnTo>
                    <a:pt x="667" y="1010"/>
                  </a:lnTo>
                  <a:lnTo>
                    <a:pt x="667" y="1014"/>
                  </a:lnTo>
                  <a:lnTo>
                    <a:pt x="667" y="1017"/>
                  </a:lnTo>
                  <a:lnTo>
                    <a:pt x="667" y="1019"/>
                  </a:lnTo>
                  <a:lnTo>
                    <a:pt x="664" y="1020"/>
                  </a:lnTo>
                  <a:lnTo>
                    <a:pt x="664" y="1022"/>
                  </a:lnTo>
                  <a:lnTo>
                    <a:pt x="662" y="1024"/>
                  </a:lnTo>
                  <a:lnTo>
                    <a:pt x="652" y="1022"/>
                  </a:lnTo>
                  <a:lnTo>
                    <a:pt x="649" y="1027"/>
                  </a:lnTo>
                  <a:lnTo>
                    <a:pt x="647" y="1035"/>
                  </a:lnTo>
                  <a:lnTo>
                    <a:pt x="645" y="1034"/>
                  </a:lnTo>
                  <a:lnTo>
                    <a:pt x="645" y="1035"/>
                  </a:lnTo>
                  <a:lnTo>
                    <a:pt x="640" y="1035"/>
                  </a:lnTo>
                  <a:lnTo>
                    <a:pt x="637" y="1034"/>
                  </a:lnTo>
                  <a:lnTo>
                    <a:pt x="637" y="1035"/>
                  </a:lnTo>
                  <a:lnTo>
                    <a:pt x="634" y="1037"/>
                  </a:lnTo>
                  <a:lnTo>
                    <a:pt x="634" y="1039"/>
                  </a:lnTo>
                  <a:lnTo>
                    <a:pt x="630" y="1040"/>
                  </a:lnTo>
                  <a:lnTo>
                    <a:pt x="635" y="1044"/>
                  </a:lnTo>
                  <a:lnTo>
                    <a:pt x="635" y="1050"/>
                  </a:lnTo>
                  <a:lnTo>
                    <a:pt x="642" y="1057"/>
                  </a:lnTo>
                  <a:lnTo>
                    <a:pt x="642" y="1060"/>
                  </a:lnTo>
                  <a:lnTo>
                    <a:pt x="640" y="1060"/>
                  </a:lnTo>
                  <a:lnTo>
                    <a:pt x="642" y="1062"/>
                  </a:lnTo>
                  <a:lnTo>
                    <a:pt x="642" y="1065"/>
                  </a:lnTo>
                  <a:lnTo>
                    <a:pt x="644" y="1067"/>
                  </a:lnTo>
                  <a:lnTo>
                    <a:pt x="642" y="1069"/>
                  </a:lnTo>
                  <a:lnTo>
                    <a:pt x="639" y="1067"/>
                  </a:lnTo>
                  <a:lnTo>
                    <a:pt x="640" y="1069"/>
                  </a:lnTo>
                  <a:lnTo>
                    <a:pt x="639" y="1070"/>
                  </a:lnTo>
                  <a:lnTo>
                    <a:pt x="642" y="1070"/>
                  </a:lnTo>
                  <a:lnTo>
                    <a:pt x="642" y="1072"/>
                  </a:lnTo>
                  <a:lnTo>
                    <a:pt x="640" y="1074"/>
                  </a:lnTo>
                  <a:lnTo>
                    <a:pt x="640" y="1075"/>
                  </a:lnTo>
                  <a:lnTo>
                    <a:pt x="639" y="1075"/>
                  </a:lnTo>
                  <a:lnTo>
                    <a:pt x="639" y="1077"/>
                  </a:lnTo>
                  <a:lnTo>
                    <a:pt x="640" y="1077"/>
                  </a:lnTo>
                  <a:lnTo>
                    <a:pt x="640" y="1079"/>
                  </a:lnTo>
                  <a:lnTo>
                    <a:pt x="644" y="1079"/>
                  </a:lnTo>
                  <a:lnTo>
                    <a:pt x="644" y="1077"/>
                  </a:lnTo>
                  <a:lnTo>
                    <a:pt x="644" y="1075"/>
                  </a:lnTo>
                  <a:lnTo>
                    <a:pt x="644" y="1077"/>
                  </a:lnTo>
                  <a:lnTo>
                    <a:pt x="645" y="1075"/>
                  </a:lnTo>
                  <a:lnTo>
                    <a:pt x="647" y="1075"/>
                  </a:lnTo>
                  <a:lnTo>
                    <a:pt x="649" y="1075"/>
                  </a:lnTo>
                  <a:lnTo>
                    <a:pt x="649" y="1077"/>
                  </a:lnTo>
                  <a:lnTo>
                    <a:pt x="652" y="1077"/>
                  </a:lnTo>
                  <a:lnTo>
                    <a:pt x="652" y="1074"/>
                  </a:lnTo>
                  <a:lnTo>
                    <a:pt x="654" y="1074"/>
                  </a:lnTo>
                  <a:lnTo>
                    <a:pt x="655" y="1074"/>
                  </a:lnTo>
                  <a:lnTo>
                    <a:pt x="657" y="1074"/>
                  </a:lnTo>
                  <a:lnTo>
                    <a:pt x="659" y="1075"/>
                  </a:lnTo>
                  <a:lnTo>
                    <a:pt x="657" y="1075"/>
                  </a:lnTo>
                  <a:lnTo>
                    <a:pt x="657" y="1077"/>
                  </a:lnTo>
                  <a:lnTo>
                    <a:pt x="657" y="1079"/>
                  </a:lnTo>
                  <a:lnTo>
                    <a:pt x="657" y="1080"/>
                  </a:lnTo>
                  <a:lnTo>
                    <a:pt x="657" y="1084"/>
                  </a:lnTo>
                  <a:lnTo>
                    <a:pt x="657" y="1086"/>
                  </a:lnTo>
                  <a:lnTo>
                    <a:pt x="659" y="1089"/>
                  </a:lnTo>
                  <a:lnTo>
                    <a:pt x="659" y="1092"/>
                  </a:lnTo>
                  <a:lnTo>
                    <a:pt x="661" y="1096"/>
                  </a:lnTo>
                  <a:lnTo>
                    <a:pt x="659" y="1097"/>
                  </a:lnTo>
                  <a:lnTo>
                    <a:pt x="657" y="1102"/>
                  </a:lnTo>
                  <a:lnTo>
                    <a:pt x="655" y="1102"/>
                  </a:lnTo>
                  <a:lnTo>
                    <a:pt x="655" y="1106"/>
                  </a:lnTo>
                  <a:lnTo>
                    <a:pt x="661" y="1106"/>
                  </a:lnTo>
                  <a:lnTo>
                    <a:pt x="661" y="1107"/>
                  </a:lnTo>
                  <a:lnTo>
                    <a:pt x="659" y="1111"/>
                  </a:lnTo>
                  <a:lnTo>
                    <a:pt x="657" y="1112"/>
                  </a:lnTo>
                  <a:lnTo>
                    <a:pt x="657" y="1114"/>
                  </a:lnTo>
                  <a:lnTo>
                    <a:pt x="657" y="1116"/>
                  </a:lnTo>
                  <a:lnTo>
                    <a:pt x="654" y="1116"/>
                  </a:lnTo>
                  <a:lnTo>
                    <a:pt x="652" y="1117"/>
                  </a:lnTo>
                  <a:lnTo>
                    <a:pt x="650" y="1117"/>
                  </a:lnTo>
                  <a:lnTo>
                    <a:pt x="649" y="1117"/>
                  </a:lnTo>
                  <a:lnTo>
                    <a:pt x="645" y="1119"/>
                  </a:lnTo>
                  <a:lnTo>
                    <a:pt x="644" y="1119"/>
                  </a:lnTo>
                  <a:lnTo>
                    <a:pt x="640" y="1126"/>
                  </a:lnTo>
                  <a:lnTo>
                    <a:pt x="639" y="1122"/>
                  </a:lnTo>
                  <a:lnTo>
                    <a:pt x="637" y="1124"/>
                  </a:lnTo>
                  <a:lnTo>
                    <a:pt x="634" y="1121"/>
                  </a:lnTo>
                  <a:lnTo>
                    <a:pt x="632" y="1119"/>
                  </a:lnTo>
                  <a:lnTo>
                    <a:pt x="630" y="1122"/>
                  </a:lnTo>
                  <a:lnTo>
                    <a:pt x="630" y="1124"/>
                  </a:lnTo>
                  <a:lnTo>
                    <a:pt x="630" y="1126"/>
                  </a:lnTo>
                  <a:lnTo>
                    <a:pt x="632" y="1124"/>
                  </a:lnTo>
                  <a:lnTo>
                    <a:pt x="634" y="1126"/>
                  </a:lnTo>
                  <a:lnTo>
                    <a:pt x="632" y="1126"/>
                  </a:lnTo>
                  <a:lnTo>
                    <a:pt x="630" y="1126"/>
                  </a:lnTo>
                  <a:lnTo>
                    <a:pt x="630" y="1127"/>
                  </a:lnTo>
                  <a:lnTo>
                    <a:pt x="629" y="1127"/>
                  </a:lnTo>
                  <a:lnTo>
                    <a:pt x="632" y="1129"/>
                  </a:lnTo>
                  <a:lnTo>
                    <a:pt x="630" y="1129"/>
                  </a:lnTo>
                  <a:lnTo>
                    <a:pt x="627" y="1131"/>
                  </a:lnTo>
                  <a:lnTo>
                    <a:pt x="624" y="1134"/>
                  </a:lnTo>
                  <a:lnTo>
                    <a:pt x="622" y="1136"/>
                  </a:lnTo>
                  <a:lnTo>
                    <a:pt x="615" y="1137"/>
                  </a:lnTo>
                  <a:lnTo>
                    <a:pt x="612" y="1139"/>
                  </a:lnTo>
                  <a:lnTo>
                    <a:pt x="609" y="1139"/>
                  </a:lnTo>
                  <a:lnTo>
                    <a:pt x="594" y="1146"/>
                  </a:lnTo>
                  <a:lnTo>
                    <a:pt x="592" y="1142"/>
                  </a:lnTo>
                  <a:lnTo>
                    <a:pt x="590" y="1144"/>
                  </a:lnTo>
                  <a:lnTo>
                    <a:pt x="589" y="1142"/>
                  </a:lnTo>
                  <a:lnTo>
                    <a:pt x="585" y="1146"/>
                  </a:lnTo>
                  <a:lnTo>
                    <a:pt x="579" y="1147"/>
                  </a:lnTo>
                  <a:lnTo>
                    <a:pt x="577" y="1146"/>
                  </a:lnTo>
                  <a:lnTo>
                    <a:pt x="577" y="1144"/>
                  </a:lnTo>
                  <a:lnTo>
                    <a:pt x="574" y="1144"/>
                  </a:lnTo>
                  <a:lnTo>
                    <a:pt x="572" y="1142"/>
                  </a:lnTo>
                  <a:lnTo>
                    <a:pt x="570" y="1144"/>
                  </a:lnTo>
                  <a:lnTo>
                    <a:pt x="569" y="1142"/>
                  </a:lnTo>
                  <a:lnTo>
                    <a:pt x="567" y="1142"/>
                  </a:lnTo>
                  <a:lnTo>
                    <a:pt x="564" y="1141"/>
                  </a:lnTo>
                  <a:lnTo>
                    <a:pt x="562" y="1141"/>
                  </a:lnTo>
                  <a:lnTo>
                    <a:pt x="560" y="1139"/>
                  </a:lnTo>
                  <a:lnTo>
                    <a:pt x="560" y="1134"/>
                  </a:lnTo>
                  <a:lnTo>
                    <a:pt x="558" y="1134"/>
                  </a:lnTo>
                  <a:lnTo>
                    <a:pt x="558" y="1132"/>
                  </a:lnTo>
                  <a:lnTo>
                    <a:pt x="560" y="1132"/>
                  </a:lnTo>
                  <a:lnTo>
                    <a:pt x="562" y="1131"/>
                  </a:lnTo>
                  <a:lnTo>
                    <a:pt x="564" y="1132"/>
                  </a:lnTo>
                  <a:lnTo>
                    <a:pt x="565" y="1131"/>
                  </a:lnTo>
                  <a:lnTo>
                    <a:pt x="570" y="1117"/>
                  </a:lnTo>
                  <a:lnTo>
                    <a:pt x="569" y="1112"/>
                  </a:lnTo>
                  <a:lnTo>
                    <a:pt x="569" y="1111"/>
                  </a:lnTo>
                  <a:lnTo>
                    <a:pt x="565" y="1109"/>
                  </a:lnTo>
                  <a:lnTo>
                    <a:pt x="564" y="1109"/>
                  </a:lnTo>
                  <a:lnTo>
                    <a:pt x="562" y="1107"/>
                  </a:lnTo>
                  <a:lnTo>
                    <a:pt x="562" y="1109"/>
                  </a:lnTo>
                  <a:lnTo>
                    <a:pt x="560" y="1111"/>
                  </a:lnTo>
                  <a:lnTo>
                    <a:pt x="558" y="1111"/>
                  </a:lnTo>
                  <a:lnTo>
                    <a:pt x="558" y="1109"/>
                  </a:lnTo>
                  <a:lnTo>
                    <a:pt x="555" y="1109"/>
                  </a:lnTo>
                  <a:lnTo>
                    <a:pt x="555" y="1107"/>
                  </a:lnTo>
                  <a:lnTo>
                    <a:pt x="550" y="1106"/>
                  </a:lnTo>
                  <a:lnTo>
                    <a:pt x="547" y="1104"/>
                  </a:lnTo>
                  <a:lnTo>
                    <a:pt x="543" y="1097"/>
                  </a:lnTo>
                  <a:lnTo>
                    <a:pt x="543" y="1096"/>
                  </a:lnTo>
                  <a:lnTo>
                    <a:pt x="543" y="1094"/>
                  </a:lnTo>
                  <a:lnTo>
                    <a:pt x="543" y="1091"/>
                  </a:lnTo>
                  <a:lnTo>
                    <a:pt x="540" y="1087"/>
                  </a:lnTo>
                  <a:lnTo>
                    <a:pt x="540" y="1084"/>
                  </a:lnTo>
                  <a:lnTo>
                    <a:pt x="540" y="1082"/>
                  </a:lnTo>
                  <a:lnTo>
                    <a:pt x="540" y="1080"/>
                  </a:lnTo>
                  <a:lnTo>
                    <a:pt x="542" y="1074"/>
                  </a:lnTo>
                  <a:lnTo>
                    <a:pt x="538" y="1072"/>
                  </a:lnTo>
                  <a:lnTo>
                    <a:pt x="542" y="1069"/>
                  </a:lnTo>
                  <a:lnTo>
                    <a:pt x="542" y="1067"/>
                  </a:lnTo>
                  <a:lnTo>
                    <a:pt x="542" y="1065"/>
                  </a:lnTo>
                  <a:lnTo>
                    <a:pt x="547" y="1060"/>
                  </a:lnTo>
                  <a:lnTo>
                    <a:pt x="545" y="1060"/>
                  </a:lnTo>
                  <a:lnTo>
                    <a:pt x="545" y="1059"/>
                  </a:lnTo>
                  <a:lnTo>
                    <a:pt x="545" y="1057"/>
                  </a:lnTo>
                  <a:lnTo>
                    <a:pt x="547" y="1055"/>
                  </a:lnTo>
                  <a:lnTo>
                    <a:pt x="545" y="1052"/>
                  </a:lnTo>
                  <a:lnTo>
                    <a:pt x="540" y="1050"/>
                  </a:lnTo>
                  <a:lnTo>
                    <a:pt x="540" y="1049"/>
                  </a:lnTo>
                  <a:lnTo>
                    <a:pt x="540" y="1045"/>
                  </a:lnTo>
                  <a:lnTo>
                    <a:pt x="538" y="1042"/>
                  </a:lnTo>
                  <a:lnTo>
                    <a:pt x="540" y="1042"/>
                  </a:lnTo>
                  <a:lnTo>
                    <a:pt x="540" y="1040"/>
                  </a:lnTo>
                  <a:lnTo>
                    <a:pt x="537" y="1040"/>
                  </a:lnTo>
                  <a:lnTo>
                    <a:pt x="535" y="1039"/>
                  </a:lnTo>
                  <a:lnTo>
                    <a:pt x="533" y="1037"/>
                  </a:lnTo>
                  <a:lnTo>
                    <a:pt x="533" y="1035"/>
                  </a:lnTo>
                  <a:lnTo>
                    <a:pt x="530" y="1035"/>
                  </a:lnTo>
                  <a:lnTo>
                    <a:pt x="532" y="1035"/>
                  </a:lnTo>
                  <a:lnTo>
                    <a:pt x="532" y="1034"/>
                  </a:lnTo>
                  <a:lnTo>
                    <a:pt x="530" y="1034"/>
                  </a:lnTo>
                  <a:lnTo>
                    <a:pt x="528" y="1032"/>
                  </a:lnTo>
                  <a:lnTo>
                    <a:pt x="530" y="1030"/>
                  </a:lnTo>
                  <a:lnTo>
                    <a:pt x="532" y="1030"/>
                  </a:lnTo>
                  <a:lnTo>
                    <a:pt x="533" y="1024"/>
                  </a:lnTo>
                  <a:lnTo>
                    <a:pt x="537" y="1024"/>
                  </a:lnTo>
                  <a:lnTo>
                    <a:pt x="537" y="1022"/>
                  </a:lnTo>
                  <a:lnTo>
                    <a:pt x="537" y="1020"/>
                  </a:lnTo>
                  <a:lnTo>
                    <a:pt x="537" y="1019"/>
                  </a:lnTo>
                  <a:lnTo>
                    <a:pt x="538" y="1019"/>
                  </a:lnTo>
                  <a:lnTo>
                    <a:pt x="538" y="1017"/>
                  </a:lnTo>
                  <a:lnTo>
                    <a:pt x="540" y="1019"/>
                  </a:lnTo>
                  <a:lnTo>
                    <a:pt x="542" y="1019"/>
                  </a:lnTo>
                  <a:lnTo>
                    <a:pt x="543" y="1015"/>
                  </a:lnTo>
                  <a:lnTo>
                    <a:pt x="542" y="1012"/>
                  </a:lnTo>
                  <a:lnTo>
                    <a:pt x="540" y="1012"/>
                  </a:lnTo>
                  <a:lnTo>
                    <a:pt x="540" y="1010"/>
                  </a:lnTo>
                  <a:lnTo>
                    <a:pt x="538" y="1010"/>
                  </a:lnTo>
                  <a:lnTo>
                    <a:pt x="538" y="1009"/>
                  </a:lnTo>
                  <a:lnTo>
                    <a:pt x="533" y="1007"/>
                  </a:lnTo>
                  <a:lnTo>
                    <a:pt x="532" y="1009"/>
                  </a:lnTo>
                  <a:lnTo>
                    <a:pt x="533" y="1015"/>
                  </a:lnTo>
                  <a:lnTo>
                    <a:pt x="532" y="1017"/>
                  </a:lnTo>
                  <a:lnTo>
                    <a:pt x="528" y="1017"/>
                  </a:lnTo>
                  <a:lnTo>
                    <a:pt x="525" y="1015"/>
                  </a:lnTo>
                  <a:lnTo>
                    <a:pt x="525" y="1014"/>
                  </a:lnTo>
                  <a:lnTo>
                    <a:pt x="523" y="1014"/>
                  </a:lnTo>
                  <a:lnTo>
                    <a:pt x="523" y="1012"/>
                  </a:lnTo>
                  <a:lnTo>
                    <a:pt x="522" y="1010"/>
                  </a:lnTo>
                  <a:lnTo>
                    <a:pt x="518" y="1009"/>
                  </a:lnTo>
                  <a:lnTo>
                    <a:pt x="517" y="1009"/>
                  </a:lnTo>
                  <a:lnTo>
                    <a:pt x="517" y="1012"/>
                  </a:lnTo>
                  <a:lnTo>
                    <a:pt x="515" y="1012"/>
                  </a:lnTo>
                  <a:lnTo>
                    <a:pt x="515" y="1010"/>
                  </a:lnTo>
                  <a:lnTo>
                    <a:pt x="512" y="1009"/>
                  </a:lnTo>
                  <a:lnTo>
                    <a:pt x="512" y="1007"/>
                  </a:lnTo>
                  <a:lnTo>
                    <a:pt x="508" y="1007"/>
                  </a:lnTo>
                  <a:lnTo>
                    <a:pt x="510" y="1009"/>
                  </a:lnTo>
                  <a:lnTo>
                    <a:pt x="508" y="1009"/>
                  </a:lnTo>
                  <a:lnTo>
                    <a:pt x="503" y="1007"/>
                  </a:lnTo>
                  <a:lnTo>
                    <a:pt x="503" y="1009"/>
                  </a:lnTo>
                  <a:lnTo>
                    <a:pt x="502" y="1014"/>
                  </a:lnTo>
                  <a:lnTo>
                    <a:pt x="497" y="1014"/>
                  </a:lnTo>
                  <a:lnTo>
                    <a:pt x="493" y="1015"/>
                  </a:lnTo>
                  <a:lnTo>
                    <a:pt x="490" y="1015"/>
                  </a:lnTo>
                  <a:lnTo>
                    <a:pt x="488" y="1014"/>
                  </a:lnTo>
                  <a:lnTo>
                    <a:pt x="487" y="1010"/>
                  </a:lnTo>
                  <a:lnTo>
                    <a:pt x="487" y="1009"/>
                  </a:lnTo>
                  <a:lnTo>
                    <a:pt x="485" y="1009"/>
                  </a:lnTo>
                  <a:lnTo>
                    <a:pt x="487" y="1002"/>
                  </a:lnTo>
                  <a:lnTo>
                    <a:pt x="487" y="999"/>
                  </a:lnTo>
                  <a:lnTo>
                    <a:pt x="483" y="997"/>
                  </a:lnTo>
                  <a:lnTo>
                    <a:pt x="480" y="994"/>
                  </a:lnTo>
                  <a:lnTo>
                    <a:pt x="480" y="992"/>
                  </a:lnTo>
                  <a:lnTo>
                    <a:pt x="478" y="990"/>
                  </a:lnTo>
                  <a:lnTo>
                    <a:pt x="482" y="987"/>
                  </a:lnTo>
                  <a:lnTo>
                    <a:pt x="478" y="985"/>
                  </a:lnTo>
                  <a:lnTo>
                    <a:pt x="478" y="984"/>
                  </a:lnTo>
                  <a:lnTo>
                    <a:pt x="480" y="980"/>
                  </a:lnTo>
                  <a:lnTo>
                    <a:pt x="477" y="978"/>
                  </a:lnTo>
                  <a:lnTo>
                    <a:pt x="478" y="977"/>
                  </a:lnTo>
                  <a:lnTo>
                    <a:pt x="480" y="975"/>
                  </a:lnTo>
                  <a:lnTo>
                    <a:pt x="480" y="973"/>
                  </a:lnTo>
                  <a:lnTo>
                    <a:pt x="477" y="973"/>
                  </a:lnTo>
                  <a:lnTo>
                    <a:pt x="477" y="972"/>
                  </a:lnTo>
                  <a:lnTo>
                    <a:pt x="477" y="968"/>
                  </a:lnTo>
                  <a:lnTo>
                    <a:pt x="478" y="968"/>
                  </a:lnTo>
                  <a:lnTo>
                    <a:pt x="478" y="967"/>
                  </a:lnTo>
                  <a:lnTo>
                    <a:pt x="483" y="967"/>
                  </a:lnTo>
                  <a:lnTo>
                    <a:pt x="485" y="965"/>
                  </a:lnTo>
                  <a:lnTo>
                    <a:pt x="487" y="967"/>
                  </a:lnTo>
                  <a:lnTo>
                    <a:pt x="490" y="963"/>
                  </a:lnTo>
                  <a:lnTo>
                    <a:pt x="493" y="960"/>
                  </a:lnTo>
                  <a:lnTo>
                    <a:pt x="495" y="957"/>
                  </a:lnTo>
                  <a:lnTo>
                    <a:pt x="495" y="953"/>
                  </a:lnTo>
                  <a:lnTo>
                    <a:pt x="493" y="953"/>
                  </a:lnTo>
                  <a:lnTo>
                    <a:pt x="493" y="952"/>
                  </a:lnTo>
                  <a:lnTo>
                    <a:pt x="493" y="948"/>
                  </a:lnTo>
                  <a:lnTo>
                    <a:pt x="493" y="943"/>
                  </a:lnTo>
                  <a:lnTo>
                    <a:pt x="490" y="942"/>
                  </a:lnTo>
                  <a:lnTo>
                    <a:pt x="490" y="940"/>
                  </a:lnTo>
                  <a:lnTo>
                    <a:pt x="488" y="940"/>
                  </a:lnTo>
                  <a:lnTo>
                    <a:pt x="488" y="938"/>
                  </a:lnTo>
                  <a:lnTo>
                    <a:pt x="488" y="937"/>
                  </a:lnTo>
                  <a:lnTo>
                    <a:pt x="482" y="933"/>
                  </a:lnTo>
                  <a:lnTo>
                    <a:pt x="480" y="933"/>
                  </a:lnTo>
                  <a:lnTo>
                    <a:pt x="478" y="933"/>
                  </a:lnTo>
                  <a:lnTo>
                    <a:pt x="478" y="932"/>
                  </a:lnTo>
                  <a:lnTo>
                    <a:pt x="478" y="928"/>
                  </a:lnTo>
                  <a:lnTo>
                    <a:pt x="478" y="927"/>
                  </a:lnTo>
                  <a:lnTo>
                    <a:pt x="475" y="925"/>
                  </a:lnTo>
                  <a:lnTo>
                    <a:pt x="473" y="922"/>
                  </a:lnTo>
                  <a:lnTo>
                    <a:pt x="470" y="922"/>
                  </a:lnTo>
                  <a:lnTo>
                    <a:pt x="467" y="920"/>
                  </a:lnTo>
                  <a:lnTo>
                    <a:pt x="465" y="918"/>
                  </a:lnTo>
                  <a:lnTo>
                    <a:pt x="461" y="918"/>
                  </a:lnTo>
                  <a:lnTo>
                    <a:pt x="461" y="917"/>
                  </a:lnTo>
                  <a:lnTo>
                    <a:pt x="456" y="915"/>
                  </a:lnTo>
                  <a:lnTo>
                    <a:pt x="455" y="915"/>
                  </a:lnTo>
                  <a:lnTo>
                    <a:pt x="451" y="917"/>
                  </a:lnTo>
                  <a:lnTo>
                    <a:pt x="448" y="915"/>
                  </a:lnTo>
                  <a:lnTo>
                    <a:pt x="443" y="913"/>
                  </a:lnTo>
                  <a:lnTo>
                    <a:pt x="441" y="913"/>
                  </a:lnTo>
                  <a:lnTo>
                    <a:pt x="440" y="913"/>
                  </a:lnTo>
                  <a:lnTo>
                    <a:pt x="435" y="910"/>
                  </a:lnTo>
                  <a:lnTo>
                    <a:pt x="428" y="910"/>
                  </a:lnTo>
                  <a:lnTo>
                    <a:pt x="426" y="908"/>
                  </a:lnTo>
                  <a:lnTo>
                    <a:pt x="418" y="910"/>
                  </a:lnTo>
                  <a:lnTo>
                    <a:pt x="415" y="910"/>
                  </a:lnTo>
                  <a:lnTo>
                    <a:pt x="411" y="910"/>
                  </a:lnTo>
                  <a:lnTo>
                    <a:pt x="406" y="910"/>
                  </a:lnTo>
                  <a:lnTo>
                    <a:pt x="406" y="912"/>
                  </a:lnTo>
                  <a:lnTo>
                    <a:pt x="405" y="912"/>
                  </a:lnTo>
                  <a:lnTo>
                    <a:pt x="403" y="912"/>
                  </a:lnTo>
                  <a:lnTo>
                    <a:pt x="401" y="917"/>
                  </a:lnTo>
                  <a:lnTo>
                    <a:pt x="400" y="915"/>
                  </a:lnTo>
                  <a:lnTo>
                    <a:pt x="401" y="915"/>
                  </a:lnTo>
                  <a:lnTo>
                    <a:pt x="400" y="915"/>
                  </a:lnTo>
                  <a:lnTo>
                    <a:pt x="398" y="915"/>
                  </a:lnTo>
                  <a:lnTo>
                    <a:pt x="398" y="917"/>
                  </a:lnTo>
                  <a:lnTo>
                    <a:pt x="396" y="915"/>
                  </a:lnTo>
                  <a:lnTo>
                    <a:pt x="395" y="917"/>
                  </a:lnTo>
                  <a:lnTo>
                    <a:pt x="393" y="922"/>
                  </a:lnTo>
                  <a:lnTo>
                    <a:pt x="395" y="923"/>
                  </a:lnTo>
                  <a:lnTo>
                    <a:pt x="393" y="925"/>
                  </a:lnTo>
                  <a:lnTo>
                    <a:pt x="393" y="928"/>
                  </a:lnTo>
                  <a:lnTo>
                    <a:pt x="395" y="930"/>
                  </a:lnTo>
                  <a:lnTo>
                    <a:pt x="395" y="932"/>
                  </a:lnTo>
                  <a:lnTo>
                    <a:pt x="393" y="933"/>
                  </a:lnTo>
                  <a:lnTo>
                    <a:pt x="395" y="935"/>
                  </a:lnTo>
                  <a:lnTo>
                    <a:pt x="393" y="935"/>
                  </a:lnTo>
                  <a:lnTo>
                    <a:pt x="395" y="937"/>
                  </a:lnTo>
                  <a:lnTo>
                    <a:pt x="395" y="942"/>
                  </a:lnTo>
                  <a:lnTo>
                    <a:pt x="391" y="943"/>
                  </a:lnTo>
                  <a:lnTo>
                    <a:pt x="390" y="940"/>
                  </a:lnTo>
                  <a:lnTo>
                    <a:pt x="388" y="940"/>
                  </a:lnTo>
                  <a:lnTo>
                    <a:pt x="385" y="942"/>
                  </a:lnTo>
                  <a:lnTo>
                    <a:pt x="383" y="943"/>
                  </a:lnTo>
                  <a:lnTo>
                    <a:pt x="369" y="945"/>
                  </a:lnTo>
                  <a:lnTo>
                    <a:pt x="366" y="940"/>
                  </a:lnTo>
                  <a:lnTo>
                    <a:pt x="361" y="942"/>
                  </a:lnTo>
                  <a:lnTo>
                    <a:pt x="358" y="943"/>
                  </a:lnTo>
                  <a:lnTo>
                    <a:pt x="358" y="942"/>
                  </a:lnTo>
                  <a:lnTo>
                    <a:pt x="353" y="945"/>
                  </a:lnTo>
                  <a:lnTo>
                    <a:pt x="354" y="950"/>
                  </a:lnTo>
                  <a:lnTo>
                    <a:pt x="351" y="950"/>
                  </a:lnTo>
                  <a:lnTo>
                    <a:pt x="351" y="953"/>
                  </a:lnTo>
                  <a:lnTo>
                    <a:pt x="348" y="948"/>
                  </a:lnTo>
                  <a:lnTo>
                    <a:pt x="341" y="950"/>
                  </a:lnTo>
                  <a:lnTo>
                    <a:pt x="341" y="948"/>
                  </a:lnTo>
                  <a:lnTo>
                    <a:pt x="339" y="950"/>
                  </a:lnTo>
                  <a:lnTo>
                    <a:pt x="338" y="952"/>
                  </a:lnTo>
                  <a:lnTo>
                    <a:pt x="333" y="952"/>
                  </a:lnTo>
                  <a:lnTo>
                    <a:pt x="331" y="952"/>
                  </a:lnTo>
                  <a:lnTo>
                    <a:pt x="329" y="953"/>
                  </a:lnTo>
                  <a:lnTo>
                    <a:pt x="328" y="952"/>
                  </a:lnTo>
                  <a:lnTo>
                    <a:pt x="328" y="953"/>
                  </a:lnTo>
                  <a:lnTo>
                    <a:pt x="326" y="953"/>
                  </a:lnTo>
                  <a:lnTo>
                    <a:pt x="326" y="952"/>
                  </a:lnTo>
                  <a:lnTo>
                    <a:pt x="324" y="950"/>
                  </a:lnTo>
                  <a:lnTo>
                    <a:pt x="316" y="950"/>
                  </a:lnTo>
                  <a:lnTo>
                    <a:pt x="313" y="947"/>
                  </a:lnTo>
                  <a:lnTo>
                    <a:pt x="309" y="942"/>
                  </a:lnTo>
                  <a:lnTo>
                    <a:pt x="308" y="938"/>
                  </a:lnTo>
                  <a:lnTo>
                    <a:pt x="304" y="938"/>
                  </a:lnTo>
                  <a:lnTo>
                    <a:pt x="299" y="938"/>
                  </a:lnTo>
                  <a:lnTo>
                    <a:pt x="296" y="938"/>
                  </a:lnTo>
                  <a:lnTo>
                    <a:pt x="293" y="940"/>
                  </a:lnTo>
                  <a:lnTo>
                    <a:pt x="289" y="940"/>
                  </a:lnTo>
                  <a:lnTo>
                    <a:pt x="288" y="942"/>
                  </a:lnTo>
                  <a:lnTo>
                    <a:pt x="284" y="935"/>
                  </a:lnTo>
                  <a:lnTo>
                    <a:pt x="281" y="935"/>
                  </a:lnTo>
                  <a:lnTo>
                    <a:pt x="279" y="933"/>
                  </a:lnTo>
                  <a:lnTo>
                    <a:pt x="279" y="930"/>
                  </a:lnTo>
                  <a:lnTo>
                    <a:pt x="281" y="928"/>
                  </a:lnTo>
                  <a:lnTo>
                    <a:pt x="276" y="925"/>
                  </a:lnTo>
                  <a:lnTo>
                    <a:pt x="272" y="923"/>
                  </a:lnTo>
                  <a:lnTo>
                    <a:pt x="271" y="917"/>
                  </a:lnTo>
                  <a:lnTo>
                    <a:pt x="274" y="915"/>
                  </a:lnTo>
                  <a:lnTo>
                    <a:pt x="276" y="912"/>
                  </a:lnTo>
                  <a:lnTo>
                    <a:pt x="272" y="910"/>
                  </a:lnTo>
                  <a:lnTo>
                    <a:pt x="264" y="910"/>
                  </a:lnTo>
                  <a:lnTo>
                    <a:pt x="259" y="913"/>
                  </a:lnTo>
                  <a:lnTo>
                    <a:pt x="257" y="912"/>
                  </a:lnTo>
                  <a:lnTo>
                    <a:pt x="256" y="908"/>
                  </a:lnTo>
                  <a:lnTo>
                    <a:pt x="252" y="908"/>
                  </a:lnTo>
                  <a:lnTo>
                    <a:pt x="247" y="908"/>
                  </a:lnTo>
                  <a:lnTo>
                    <a:pt x="249" y="905"/>
                  </a:lnTo>
                  <a:lnTo>
                    <a:pt x="247" y="903"/>
                  </a:lnTo>
                  <a:lnTo>
                    <a:pt x="242" y="905"/>
                  </a:lnTo>
                  <a:lnTo>
                    <a:pt x="239" y="903"/>
                  </a:lnTo>
                  <a:lnTo>
                    <a:pt x="237" y="903"/>
                  </a:lnTo>
                  <a:lnTo>
                    <a:pt x="236" y="900"/>
                  </a:lnTo>
                  <a:lnTo>
                    <a:pt x="236" y="895"/>
                  </a:lnTo>
                  <a:lnTo>
                    <a:pt x="237" y="893"/>
                  </a:lnTo>
                  <a:lnTo>
                    <a:pt x="242" y="890"/>
                  </a:lnTo>
                  <a:lnTo>
                    <a:pt x="241" y="890"/>
                  </a:lnTo>
                  <a:lnTo>
                    <a:pt x="242" y="888"/>
                  </a:lnTo>
                  <a:lnTo>
                    <a:pt x="242" y="887"/>
                  </a:lnTo>
                  <a:lnTo>
                    <a:pt x="244" y="885"/>
                  </a:lnTo>
                  <a:lnTo>
                    <a:pt x="246" y="887"/>
                  </a:lnTo>
                  <a:lnTo>
                    <a:pt x="247" y="885"/>
                  </a:lnTo>
                  <a:lnTo>
                    <a:pt x="246" y="885"/>
                  </a:lnTo>
                  <a:lnTo>
                    <a:pt x="247" y="883"/>
                  </a:lnTo>
                  <a:lnTo>
                    <a:pt x="246" y="883"/>
                  </a:lnTo>
                  <a:lnTo>
                    <a:pt x="246" y="880"/>
                  </a:lnTo>
                  <a:lnTo>
                    <a:pt x="244" y="880"/>
                  </a:lnTo>
                  <a:lnTo>
                    <a:pt x="242" y="880"/>
                  </a:lnTo>
                  <a:lnTo>
                    <a:pt x="239" y="876"/>
                  </a:lnTo>
                  <a:lnTo>
                    <a:pt x="237" y="875"/>
                  </a:lnTo>
                  <a:lnTo>
                    <a:pt x="237" y="873"/>
                  </a:lnTo>
                  <a:lnTo>
                    <a:pt x="236" y="871"/>
                  </a:lnTo>
                  <a:lnTo>
                    <a:pt x="239" y="866"/>
                  </a:lnTo>
                  <a:lnTo>
                    <a:pt x="236" y="863"/>
                  </a:lnTo>
                  <a:lnTo>
                    <a:pt x="234" y="865"/>
                  </a:lnTo>
                  <a:lnTo>
                    <a:pt x="232" y="865"/>
                  </a:lnTo>
                  <a:lnTo>
                    <a:pt x="231" y="865"/>
                  </a:lnTo>
                  <a:lnTo>
                    <a:pt x="227" y="865"/>
                  </a:lnTo>
                  <a:lnTo>
                    <a:pt x="224" y="863"/>
                  </a:lnTo>
                  <a:lnTo>
                    <a:pt x="221" y="863"/>
                  </a:lnTo>
                  <a:lnTo>
                    <a:pt x="221" y="856"/>
                  </a:lnTo>
                  <a:lnTo>
                    <a:pt x="219" y="855"/>
                  </a:lnTo>
                  <a:lnTo>
                    <a:pt x="209" y="856"/>
                  </a:lnTo>
                  <a:lnTo>
                    <a:pt x="209" y="855"/>
                  </a:lnTo>
                  <a:lnTo>
                    <a:pt x="211" y="853"/>
                  </a:lnTo>
                  <a:lnTo>
                    <a:pt x="209" y="851"/>
                  </a:lnTo>
                  <a:lnTo>
                    <a:pt x="211" y="850"/>
                  </a:lnTo>
                  <a:lnTo>
                    <a:pt x="209" y="850"/>
                  </a:lnTo>
                  <a:lnTo>
                    <a:pt x="196" y="850"/>
                  </a:lnTo>
                  <a:lnTo>
                    <a:pt x="194" y="848"/>
                  </a:lnTo>
                  <a:lnTo>
                    <a:pt x="192" y="848"/>
                  </a:lnTo>
                  <a:lnTo>
                    <a:pt x="189" y="846"/>
                  </a:lnTo>
                  <a:lnTo>
                    <a:pt x="187" y="848"/>
                  </a:lnTo>
                  <a:lnTo>
                    <a:pt x="184" y="846"/>
                  </a:lnTo>
                  <a:lnTo>
                    <a:pt x="179" y="848"/>
                  </a:lnTo>
                  <a:lnTo>
                    <a:pt x="175" y="848"/>
                  </a:lnTo>
                  <a:lnTo>
                    <a:pt x="174" y="848"/>
                  </a:lnTo>
                  <a:lnTo>
                    <a:pt x="172" y="848"/>
                  </a:lnTo>
                  <a:lnTo>
                    <a:pt x="172" y="846"/>
                  </a:lnTo>
                  <a:lnTo>
                    <a:pt x="170" y="845"/>
                  </a:lnTo>
                  <a:lnTo>
                    <a:pt x="169" y="846"/>
                  </a:lnTo>
                  <a:lnTo>
                    <a:pt x="169" y="845"/>
                  </a:lnTo>
                  <a:lnTo>
                    <a:pt x="167" y="843"/>
                  </a:lnTo>
                  <a:lnTo>
                    <a:pt x="169" y="843"/>
                  </a:lnTo>
                  <a:lnTo>
                    <a:pt x="170" y="838"/>
                  </a:lnTo>
                  <a:lnTo>
                    <a:pt x="170" y="835"/>
                  </a:lnTo>
                  <a:lnTo>
                    <a:pt x="169" y="833"/>
                  </a:lnTo>
                  <a:lnTo>
                    <a:pt x="170" y="828"/>
                  </a:lnTo>
                  <a:lnTo>
                    <a:pt x="170" y="826"/>
                  </a:lnTo>
                  <a:lnTo>
                    <a:pt x="167" y="825"/>
                  </a:lnTo>
                  <a:lnTo>
                    <a:pt x="165" y="820"/>
                  </a:lnTo>
                  <a:lnTo>
                    <a:pt x="164" y="816"/>
                  </a:lnTo>
                  <a:lnTo>
                    <a:pt x="159" y="816"/>
                  </a:lnTo>
                  <a:lnTo>
                    <a:pt x="157" y="813"/>
                  </a:lnTo>
                  <a:lnTo>
                    <a:pt x="152" y="810"/>
                  </a:lnTo>
                  <a:lnTo>
                    <a:pt x="154" y="808"/>
                  </a:lnTo>
                  <a:lnTo>
                    <a:pt x="155" y="808"/>
                  </a:lnTo>
                  <a:lnTo>
                    <a:pt x="157" y="805"/>
                  </a:lnTo>
                  <a:lnTo>
                    <a:pt x="149" y="803"/>
                  </a:lnTo>
                  <a:lnTo>
                    <a:pt x="147" y="803"/>
                  </a:lnTo>
                  <a:lnTo>
                    <a:pt x="144" y="800"/>
                  </a:lnTo>
                  <a:lnTo>
                    <a:pt x="140" y="798"/>
                  </a:lnTo>
                  <a:lnTo>
                    <a:pt x="139" y="796"/>
                  </a:lnTo>
                  <a:lnTo>
                    <a:pt x="137" y="796"/>
                  </a:lnTo>
                  <a:lnTo>
                    <a:pt x="137" y="798"/>
                  </a:lnTo>
                  <a:lnTo>
                    <a:pt x="137" y="800"/>
                  </a:lnTo>
                  <a:lnTo>
                    <a:pt x="135" y="800"/>
                  </a:lnTo>
                  <a:lnTo>
                    <a:pt x="132" y="798"/>
                  </a:lnTo>
                  <a:lnTo>
                    <a:pt x="130" y="796"/>
                  </a:lnTo>
                  <a:lnTo>
                    <a:pt x="127" y="796"/>
                  </a:lnTo>
                  <a:lnTo>
                    <a:pt x="127" y="798"/>
                  </a:lnTo>
                  <a:lnTo>
                    <a:pt x="127" y="800"/>
                  </a:lnTo>
                  <a:lnTo>
                    <a:pt x="127" y="801"/>
                  </a:lnTo>
                  <a:lnTo>
                    <a:pt x="124" y="808"/>
                  </a:lnTo>
                  <a:lnTo>
                    <a:pt x="122" y="808"/>
                  </a:lnTo>
                  <a:lnTo>
                    <a:pt x="120" y="810"/>
                  </a:lnTo>
                  <a:lnTo>
                    <a:pt x="115" y="810"/>
                  </a:lnTo>
                  <a:lnTo>
                    <a:pt x="114" y="805"/>
                  </a:lnTo>
                  <a:lnTo>
                    <a:pt x="107" y="803"/>
                  </a:lnTo>
                  <a:lnTo>
                    <a:pt x="104" y="800"/>
                  </a:lnTo>
                  <a:lnTo>
                    <a:pt x="104" y="798"/>
                  </a:lnTo>
                  <a:lnTo>
                    <a:pt x="100" y="798"/>
                  </a:lnTo>
                  <a:lnTo>
                    <a:pt x="99" y="800"/>
                  </a:lnTo>
                  <a:lnTo>
                    <a:pt x="95" y="798"/>
                  </a:lnTo>
                  <a:lnTo>
                    <a:pt x="90" y="798"/>
                  </a:lnTo>
                  <a:lnTo>
                    <a:pt x="89" y="800"/>
                  </a:lnTo>
                  <a:lnTo>
                    <a:pt x="87" y="798"/>
                  </a:lnTo>
                  <a:lnTo>
                    <a:pt x="87" y="796"/>
                  </a:lnTo>
                  <a:lnTo>
                    <a:pt x="90" y="793"/>
                  </a:lnTo>
                  <a:lnTo>
                    <a:pt x="92" y="791"/>
                  </a:lnTo>
                  <a:lnTo>
                    <a:pt x="94" y="791"/>
                  </a:lnTo>
                  <a:lnTo>
                    <a:pt x="97" y="788"/>
                  </a:lnTo>
                  <a:lnTo>
                    <a:pt x="95" y="788"/>
                  </a:lnTo>
                  <a:lnTo>
                    <a:pt x="95" y="786"/>
                  </a:lnTo>
                  <a:lnTo>
                    <a:pt x="99" y="786"/>
                  </a:lnTo>
                  <a:lnTo>
                    <a:pt x="99" y="785"/>
                  </a:lnTo>
                  <a:lnTo>
                    <a:pt x="97" y="783"/>
                  </a:lnTo>
                  <a:lnTo>
                    <a:pt x="95" y="783"/>
                  </a:lnTo>
                  <a:lnTo>
                    <a:pt x="95" y="781"/>
                  </a:lnTo>
                  <a:lnTo>
                    <a:pt x="97" y="778"/>
                  </a:lnTo>
                  <a:lnTo>
                    <a:pt x="95" y="778"/>
                  </a:lnTo>
                  <a:lnTo>
                    <a:pt x="97" y="778"/>
                  </a:lnTo>
                  <a:lnTo>
                    <a:pt x="95" y="774"/>
                  </a:lnTo>
                  <a:lnTo>
                    <a:pt x="99" y="773"/>
                  </a:lnTo>
                  <a:lnTo>
                    <a:pt x="99" y="769"/>
                  </a:lnTo>
                  <a:lnTo>
                    <a:pt x="97" y="766"/>
                  </a:lnTo>
                  <a:lnTo>
                    <a:pt x="97" y="764"/>
                  </a:lnTo>
                  <a:lnTo>
                    <a:pt x="97" y="761"/>
                  </a:lnTo>
                  <a:lnTo>
                    <a:pt x="95" y="761"/>
                  </a:lnTo>
                  <a:lnTo>
                    <a:pt x="94" y="756"/>
                  </a:lnTo>
                  <a:lnTo>
                    <a:pt x="94" y="754"/>
                  </a:lnTo>
                  <a:lnTo>
                    <a:pt x="90" y="754"/>
                  </a:lnTo>
                  <a:lnTo>
                    <a:pt x="92" y="753"/>
                  </a:lnTo>
                  <a:lnTo>
                    <a:pt x="83" y="759"/>
                  </a:lnTo>
                  <a:lnTo>
                    <a:pt x="77" y="763"/>
                  </a:lnTo>
                  <a:lnTo>
                    <a:pt x="70" y="761"/>
                  </a:lnTo>
                  <a:lnTo>
                    <a:pt x="63" y="761"/>
                  </a:lnTo>
                  <a:lnTo>
                    <a:pt x="63" y="759"/>
                  </a:lnTo>
                  <a:lnTo>
                    <a:pt x="62" y="754"/>
                  </a:lnTo>
                  <a:lnTo>
                    <a:pt x="57" y="749"/>
                  </a:lnTo>
                  <a:lnTo>
                    <a:pt x="57" y="751"/>
                  </a:lnTo>
                  <a:lnTo>
                    <a:pt x="57" y="753"/>
                  </a:lnTo>
                  <a:lnTo>
                    <a:pt x="58" y="754"/>
                  </a:lnTo>
                  <a:lnTo>
                    <a:pt x="57" y="754"/>
                  </a:lnTo>
                  <a:lnTo>
                    <a:pt x="57" y="753"/>
                  </a:lnTo>
                  <a:lnTo>
                    <a:pt x="55" y="753"/>
                  </a:lnTo>
                  <a:lnTo>
                    <a:pt x="53" y="753"/>
                  </a:lnTo>
                  <a:lnTo>
                    <a:pt x="52" y="744"/>
                  </a:lnTo>
                  <a:lnTo>
                    <a:pt x="52" y="739"/>
                  </a:lnTo>
                  <a:lnTo>
                    <a:pt x="52" y="738"/>
                  </a:lnTo>
                  <a:lnTo>
                    <a:pt x="50" y="738"/>
                  </a:lnTo>
                  <a:lnTo>
                    <a:pt x="58" y="736"/>
                  </a:lnTo>
                  <a:lnTo>
                    <a:pt x="58" y="733"/>
                  </a:lnTo>
                  <a:lnTo>
                    <a:pt x="58" y="729"/>
                  </a:lnTo>
                  <a:lnTo>
                    <a:pt x="60" y="728"/>
                  </a:lnTo>
                  <a:lnTo>
                    <a:pt x="62" y="728"/>
                  </a:lnTo>
                  <a:lnTo>
                    <a:pt x="60" y="726"/>
                  </a:lnTo>
                  <a:lnTo>
                    <a:pt x="57" y="724"/>
                  </a:lnTo>
                  <a:lnTo>
                    <a:pt x="57" y="723"/>
                  </a:lnTo>
                  <a:lnTo>
                    <a:pt x="57" y="721"/>
                  </a:lnTo>
                  <a:lnTo>
                    <a:pt x="55" y="721"/>
                  </a:lnTo>
                  <a:lnTo>
                    <a:pt x="53" y="719"/>
                  </a:lnTo>
                  <a:lnTo>
                    <a:pt x="52" y="718"/>
                  </a:lnTo>
                  <a:lnTo>
                    <a:pt x="53" y="718"/>
                  </a:lnTo>
                  <a:lnTo>
                    <a:pt x="52" y="716"/>
                  </a:lnTo>
                  <a:lnTo>
                    <a:pt x="47" y="713"/>
                  </a:lnTo>
                  <a:lnTo>
                    <a:pt x="43" y="713"/>
                  </a:lnTo>
                  <a:lnTo>
                    <a:pt x="42" y="713"/>
                  </a:lnTo>
                  <a:lnTo>
                    <a:pt x="42" y="716"/>
                  </a:lnTo>
                  <a:lnTo>
                    <a:pt x="40" y="718"/>
                  </a:lnTo>
                  <a:lnTo>
                    <a:pt x="40" y="723"/>
                  </a:lnTo>
                  <a:lnTo>
                    <a:pt x="33" y="718"/>
                  </a:lnTo>
                  <a:lnTo>
                    <a:pt x="30" y="714"/>
                  </a:lnTo>
                  <a:lnTo>
                    <a:pt x="27" y="713"/>
                  </a:lnTo>
                  <a:lnTo>
                    <a:pt x="23" y="714"/>
                  </a:lnTo>
                  <a:lnTo>
                    <a:pt x="22" y="714"/>
                  </a:lnTo>
                  <a:lnTo>
                    <a:pt x="20" y="709"/>
                  </a:lnTo>
                  <a:lnTo>
                    <a:pt x="18" y="708"/>
                  </a:lnTo>
                  <a:lnTo>
                    <a:pt x="15" y="704"/>
                  </a:lnTo>
                  <a:lnTo>
                    <a:pt x="15" y="703"/>
                  </a:lnTo>
                  <a:lnTo>
                    <a:pt x="20" y="701"/>
                  </a:lnTo>
                  <a:lnTo>
                    <a:pt x="22" y="699"/>
                  </a:lnTo>
                  <a:lnTo>
                    <a:pt x="20" y="699"/>
                  </a:lnTo>
                  <a:lnTo>
                    <a:pt x="22" y="698"/>
                  </a:lnTo>
                  <a:lnTo>
                    <a:pt x="23" y="696"/>
                  </a:lnTo>
                  <a:lnTo>
                    <a:pt x="23" y="694"/>
                  </a:lnTo>
                  <a:lnTo>
                    <a:pt x="27" y="694"/>
                  </a:lnTo>
                  <a:lnTo>
                    <a:pt x="28" y="688"/>
                  </a:lnTo>
                  <a:lnTo>
                    <a:pt x="28" y="683"/>
                  </a:lnTo>
                  <a:lnTo>
                    <a:pt x="28" y="679"/>
                  </a:lnTo>
                  <a:lnTo>
                    <a:pt x="27" y="679"/>
                  </a:lnTo>
                  <a:lnTo>
                    <a:pt x="25" y="677"/>
                  </a:lnTo>
                  <a:lnTo>
                    <a:pt x="22" y="677"/>
                  </a:lnTo>
                  <a:lnTo>
                    <a:pt x="22" y="674"/>
                  </a:lnTo>
                  <a:lnTo>
                    <a:pt x="23" y="672"/>
                  </a:lnTo>
                  <a:lnTo>
                    <a:pt x="22" y="671"/>
                  </a:lnTo>
                  <a:lnTo>
                    <a:pt x="22" y="669"/>
                  </a:lnTo>
                  <a:lnTo>
                    <a:pt x="22" y="667"/>
                  </a:lnTo>
                  <a:lnTo>
                    <a:pt x="22" y="664"/>
                  </a:lnTo>
                  <a:lnTo>
                    <a:pt x="20" y="659"/>
                  </a:lnTo>
                  <a:lnTo>
                    <a:pt x="20" y="657"/>
                  </a:lnTo>
                  <a:lnTo>
                    <a:pt x="22" y="651"/>
                  </a:lnTo>
                  <a:lnTo>
                    <a:pt x="22" y="641"/>
                  </a:lnTo>
                  <a:lnTo>
                    <a:pt x="20" y="637"/>
                  </a:lnTo>
                  <a:lnTo>
                    <a:pt x="22" y="636"/>
                  </a:lnTo>
                  <a:lnTo>
                    <a:pt x="20" y="636"/>
                  </a:lnTo>
                  <a:lnTo>
                    <a:pt x="22" y="632"/>
                  </a:lnTo>
                  <a:lnTo>
                    <a:pt x="23" y="631"/>
                  </a:lnTo>
                  <a:lnTo>
                    <a:pt x="25" y="626"/>
                  </a:lnTo>
                  <a:lnTo>
                    <a:pt x="27" y="626"/>
                  </a:lnTo>
                  <a:lnTo>
                    <a:pt x="28" y="626"/>
                  </a:lnTo>
                  <a:lnTo>
                    <a:pt x="28" y="624"/>
                  </a:lnTo>
                  <a:lnTo>
                    <a:pt x="28" y="622"/>
                  </a:lnTo>
                  <a:lnTo>
                    <a:pt x="27" y="619"/>
                  </a:lnTo>
                  <a:lnTo>
                    <a:pt x="28" y="616"/>
                  </a:lnTo>
                  <a:lnTo>
                    <a:pt x="28" y="614"/>
                  </a:lnTo>
                  <a:lnTo>
                    <a:pt x="30" y="616"/>
                  </a:lnTo>
                  <a:lnTo>
                    <a:pt x="30" y="614"/>
                  </a:lnTo>
                  <a:lnTo>
                    <a:pt x="30" y="609"/>
                  </a:lnTo>
                  <a:lnTo>
                    <a:pt x="30" y="607"/>
                  </a:lnTo>
                  <a:lnTo>
                    <a:pt x="28" y="607"/>
                  </a:lnTo>
                  <a:lnTo>
                    <a:pt x="28" y="606"/>
                  </a:lnTo>
                  <a:lnTo>
                    <a:pt x="30" y="602"/>
                  </a:lnTo>
                  <a:lnTo>
                    <a:pt x="28" y="599"/>
                  </a:lnTo>
                  <a:lnTo>
                    <a:pt x="28" y="594"/>
                  </a:lnTo>
                  <a:lnTo>
                    <a:pt x="30" y="594"/>
                  </a:lnTo>
                  <a:lnTo>
                    <a:pt x="30" y="589"/>
                  </a:lnTo>
                  <a:lnTo>
                    <a:pt x="32" y="586"/>
                  </a:lnTo>
                  <a:lnTo>
                    <a:pt x="30" y="586"/>
                  </a:lnTo>
                  <a:lnTo>
                    <a:pt x="32" y="581"/>
                  </a:lnTo>
                  <a:lnTo>
                    <a:pt x="33" y="581"/>
                  </a:lnTo>
                  <a:lnTo>
                    <a:pt x="33" y="579"/>
                  </a:lnTo>
                  <a:lnTo>
                    <a:pt x="33" y="577"/>
                  </a:lnTo>
                  <a:lnTo>
                    <a:pt x="32" y="575"/>
                  </a:lnTo>
                  <a:lnTo>
                    <a:pt x="28" y="575"/>
                  </a:lnTo>
                  <a:lnTo>
                    <a:pt x="25" y="575"/>
                  </a:lnTo>
                  <a:lnTo>
                    <a:pt x="22" y="572"/>
                  </a:lnTo>
                  <a:lnTo>
                    <a:pt x="18" y="572"/>
                  </a:lnTo>
                  <a:lnTo>
                    <a:pt x="17" y="569"/>
                  </a:lnTo>
                  <a:lnTo>
                    <a:pt x="17" y="567"/>
                  </a:lnTo>
                  <a:lnTo>
                    <a:pt x="12" y="564"/>
                  </a:lnTo>
                  <a:lnTo>
                    <a:pt x="13" y="562"/>
                  </a:lnTo>
                  <a:lnTo>
                    <a:pt x="12" y="562"/>
                  </a:lnTo>
                  <a:lnTo>
                    <a:pt x="8" y="557"/>
                  </a:lnTo>
                  <a:lnTo>
                    <a:pt x="7" y="557"/>
                  </a:lnTo>
                  <a:lnTo>
                    <a:pt x="7" y="554"/>
                  </a:lnTo>
                  <a:lnTo>
                    <a:pt x="8" y="554"/>
                  </a:lnTo>
                  <a:lnTo>
                    <a:pt x="8" y="555"/>
                  </a:lnTo>
                  <a:lnTo>
                    <a:pt x="8" y="554"/>
                  </a:lnTo>
                  <a:lnTo>
                    <a:pt x="10" y="552"/>
                  </a:lnTo>
                  <a:lnTo>
                    <a:pt x="12" y="552"/>
                  </a:lnTo>
                  <a:lnTo>
                    <a:pt x="12" y="550"/>
                  </a:lnTo>
                  <a:lnTo>
                    <a:pt x="13" y="550"/>
                  </a:lnTo>
                  <a:lnTo>
                    <a:pt x="13" y="549"/>
                  </a:lnTo>
                  <a:lnTo>
                    <a:pt x="15" y="550"/>
                  </a:lnTo>
                  <a:lnTo>
                    <a:pt x="15" y="552"/>
                  </a:lnTo>
                  <a:lnTo>
                    <a:pt x="15" y="555"/>
                  </a:lnTo>
                  <a:lnTo>
                    <a:pt x="13" y="557"/>
                  </a:lnTo>
                  <a:lnTo>
                    <a:pt x="18" y="559"/>
                  </a:lnTo>
                  <a:lnTo>
                    <a:pt x="22" y="559"/>
                  </a:lnTo>
                  <a:lnTo>
                    <a:pt x="22" y="557"/>
                  </a:lnTo>
                  <a:lnTo>
                    <a:pt x="20" y="557"/>
                  </a:lnTo>
                  <a:lnTo>
                    <a:pt x="22" y="555"/>
                  </a:lnTo>
                  <a:lnTo>
                    <a:pt x="23" y="555"/>
                  </a:lnTo>
                  <a:lnTo>
                    <a:pt x="25" y="557"/>
                  </a:lnTo>
                  <a:lnTo>
                    <a:pt x="27" y="557"/>
                  </a:lnTo>
                  <a:lnTo>
                    <a:pt x="27" y="555"/>
                  </a:lnTo>
                  <a:lnTo>
                    <a:pt x="27" y="554"/>
                  </a:lnTo>
                  <a:lnTo>
                    <a:pt x="28" y="554"/>
                  </a:lnTo>
                  <a:lnTo>
                    <a:pt x="33" y="552"/>
                  </a:lnTo>
                  <a:lnTo>
                    <a:pt x="32" y="549"/>
                  </a:lnTo>
                  <a:lnTo>
                    <a:pt x="32" y="545"/>
                  </a:lnTo>
                  <a:lnTo>
                    <a:pt x="30" y="545"/>
                  </a:lnTo>
                  <a:lnTo>
                    <a:pt x="28" y="544"/>
                  </a:lnTo>
                  <a:lnTo>
                    <a:pt x="27" y="544"/>
                  </a:lnTo>
                  <a:lnTo>
                    <a:pt x="28" y="542"/>
                  </a:lnTo>
                  <a:lnTo>
                    <a:pt x="27" y="540"/>
                  </a:lnTo>
                  <a:lnTo>
                    <a:pt x="30" y="544"/>
                  </a:lnTo>
                  <a:lnTo>
                    <a:pt x="32" y="542"/>
                  </a:lnTo>
                  <a:lnTo>
                    <a:pt x="30" y="540"/>
                  </a:lnTo>
                  <a:lnTo>
                    <a:pt x="28" y="535"/>
                  </a:lnTo>
                  <a:lnTo>
                    <a:pt x="28" y="532"/>
                  </a:lnTo>
                  <a:lnTo>
                    <a:pt x="27" y="530"/>
                  </a:lnTo>
                  <a:lnTo>
                    <a:pt x="25" y="530"/>
                  </a:lnTo>
                  <a:lnTo>
                    <a:pt x="25" y="527"/>
                  </a:lnTo>
                  <a:lnTo>
                    <a:pt x="27" y="525"/>
                  </a:lnTo>
                  <a:lnTo>
                    <a:pt x="27" y="524"/>
                  </a:lnTo>
                  <a:lnTo>
                    <a:pt x="25" y="522"/>
                  </a:lnTo>
                  <a:lnTo>
                    <a:pt x="22" y="524"/>
                  </a:lnTo>
                  <a:lnTo>
                    <a:pt x="18" y="519"/>
                  </a:lnTo>
                  <a:lnTo>
                    <a:pt x="17" y="517"/>
                  </a:lnTo>
                  <a:lnTo>
                    <a:pt x="15" y="515"/>
                  </a:lnTo>
                  <a:lnTo>
                    <a:pt x="20" y="510"/>
                  </a:lnTo>
                  <a:lnTo>
                    <a:pt x="18" y="509"/>
                  </a:lnTo>
                  <a:lnTo>
                    <a:pt x="18" y="507"/>
                  </a:lnTo>
                  <a:lnTo>
                    <a:pt x="20" y="505"/>
                  </a:lnTo>
                  <a:lnTo>
                    <a:pt x="18" y="504"/>
                  </a:lnTo>
                  <a:lnTo>
                    <a:pt x="17" y="502"/>
                  </a:lnTo>
                  <a:lnTo>
                    <a:pt x="18" y="502"/>
                  </a:lnTo>
                  <a:lnTo>
                    <a:pt x="17" y="502"/>
                  </a:lnTo>
                  <a:lnTo>
                    <a:pt x="15" y="499"/>
                  </a:lnTo>
                  <a:lnTo>
                    <a:pt x="12" y="497"/>
                  </a:lnTo>
                  <a:lnTo>
                    <a:pt x="12" y="495"/>
                  </a:lnTo>
                  <a:lnTo>
                    <a:pt x="13" y="494"/>
                  </a:lnTo>
                  <a:lnTo>
                    <a:pt x="13" y="490"/>
                  </a:lnTo>
                  <a:lnTo>
                    <a:pt x="15" y="490"/>
                  </a:lnTo>
                  <a:lnTo>
                    <a:pt x="15" y="489"/>
                  </a:lnTo>
                  <a:lnTo>
                    <a:pt x="10" y="487"/>
                  </a:lnTo>
                  <a:lnTo>
                    <a:pt x="8" y="485"/>
                  </a:lnTo>
                  <a:lnTo>
                    <a:pt x="7" y="480"/>
                  </a:lnTo>
                  <a:lnTo>
                    <a:pt x="5" y="480"/>
                  </a:lnTo>
                  <a:lnTo>
                    <a:pt x="5" y="479"/>
                  </a:lnTo>
                  <a:lnTo>
                    <a:pt x="3" y="477"/>
                  </a:lnTo>
                  <a:lnTo>
                    <a:pt x="2" y="473"/>
                  </a:lnTo>
                  <a:lnTo>
                    <a:pt x="7" y="473"/>
                  </a:lnTo>
                  <a:lnTo>
                    <a:pt x="7" y="472"/>
                  </a:lnTo>
                  <a:lnTo>
                    <a:pt x="5" y="472"/>
                  </a:lnTo>
                  <a:lnTo>
                    <a:pt x="3" y="472"/>
                  </a:lnTo>
                  <a:lnTo>
                    <a:pt x="5" y="467"/>
                  </a:lnTo>
                  <a:lnTo>
                    <a:pt x="3" y="467"/>
                  </a:lnTo>
                  <a:lnTo>
                    <a:pt x="0" y="467"/>
                  </a:lnTo>
                  <a:lnTo>
                    <a:pt x="2" y="463"/>
                  </a:lnTo>
                  <a:lnTo>
                    <a:pt x="0" y="462"/>
                  </a:lnTo>
                  <a:lnTo>
                    <a:pt x="0" y="460"/>
                  </a:lnTo>
                  <a:lnTo>
                    <a:pt x="2" y="458"/>
                  </a:lnTo>
                  <a:lnTo>
                    <a:pt x="0" y="455"/>
                  </a:lnTo>
                  <a:lnTo>
                    <a:pt x="2" y="452"/>
                  </a:lnTo>
                  <a:lnTo>
                    <a:pt x="3" y="453"/>
                  </a:lnTo>
                  <a:lnTo>
                    <a:pt x="10" y="452"/>
                  </a:lnTo>
                  <a:lnTo>
                    <a:pt x="8" y="452"/>
                  </a:lnTo>
                  <a:lnTo>
                    <a:pt x="8" y="447"/>
                  </a:lnTo>
                  <a:lnTo>
                    <a:pt x="5" y="438"/>
                  </a:lnTo>
                  <a:lnTo>
                    <a:pt x="3" y="433"/>
                  </a:lnTo>
                  <a:lnTo>
                    <a:pt x="12" y="433"/>
                  </a:lnTo>
                  <a:lnTo>
                    <a:pt x="17" y="435"/>
                  </a:lnTo>
                  <a:lnTo>
                    <a:pt x="22" y="433"/>
                  </a:lnTo>
                  <a:lnTo>
                    <a:pt x="25" y="433"/>
                  </a:lnTo>
                  <a:lnTo>
                    <a:pt x="28" y="432"/>
                  </a:lnTo>
                  <a:lnTo>
                    <a:pt x="33" y="432"/>
                  </a:lnTo>
                  <a:lnTo>
                    <a:pt x="35" y="430"/>
                  </a:lnTo>
                  <a:lnTo>
                    <a:pt x="38" y="427"/>
                  </a:lnTo>
                  <a:lnTo>
                    <a:pt x="40" y="427"/>
                  </a:lnTo>
                  <a:lnTo>
                    <a:pt x="45" y="425"/>
                  </a:lnTo>
                  <a:lnTo>
                    <a:pt x="47" y="418"/>
                  </a:lnTo>
                  <a:lnTo>
                    <a:pt x="45" y="415"/>
                  </a:lnTo>
                  <a:lnTo>
                    <a:pt x="47" y="413"/>
                  </a:lnTo>
                  <a:lnTo>
                    <a:pt x="47" y="412"/>
                  </a:lnTo>
                  <a:lnTo>
                    <a:pt x="45" y="412"/>
                  </a:lnTo>
                  <a:lnTo>
                    <a:pt x="43" y="410"/>
                  </a:lnTo>
                  <a:lnTo>
                    <a:pt x="43" y="408"/>
                  </a:lnTo>
                  <a:lnTo>
                    <a:pt x="43" y="407"/>
                  </a:lnTo>
                  <a:lnTo>
                    <a:pt x="42" y="403"/>
                  </a:lnTo>
                  <a:lnTo>
                    <a:pt x="40" y="402"/>
                  </a:lnTo>
                  <a:lnTo>
                    <a:pt x="40" y="400"/>
                  </a:lnTo>
                  <a:lnTo>
                    <a:pt x="43" y="398"/>
                  </a:lnTo>
                  <a:lnTo>
                    <a:pt x="43" y="397"/>
                  </a:lnTo>
                  <a:lnTo>
                    <a:pt x="43" y="392"/>
                  </a:lnTo>
                  <a:lnTo>
                    <a:pt x="37" y="392"/>
                  </a:lnTo>
                  <a:lnTo>
                    <a:pt x="37" y="390"/>
                  </a:lnTo>
                  <a:lnTo>
                    <a:pt x="33" y="390"/>
                  </a:lnTo>
                  <a:lnTo>
                    <a:pt x="32" y="387"/>
                  </a:lnTo>
                  <a:lnTo>
                    <a:pt x="32" y="385"/>
                  </a:lnTo>
                  <a:lnTo>
                    <a:pt x="32" y="382"/>
                  </a:lnTo>
                  <a:lnTo>
                    <a:pt x="35" y="380"/>
                  </a:lnTo>
                  <a:lnTo>
                    <a:pt x="33" y="378"/>
                  </a:lnTo>
                  <a:lnTo>
                    <a:pt x="33" y="377"/>
                  </a:lnTo>
                  <a:lnTo>
                    <a:pt x="38" y="373"/>
                  </a:lnTo>
                  <a:lnTo>
                    <a:pt x="40" y="378"/>
                  </a:lnTo>
                  <a:lnTo>
                    <a:pt x="47" y="373"/>
                  </a:lnTo>
                  <a:lnTo>
                    <a:pt x="45" y="368"/>
                  </a:lnTo>
                  <a:lnTo>
                    <a:pt x="47" y="368"/>
                  </a:lnTo>
                  <a:lnTo>
                    <a:pt x="48" y="366"/>
                  </a:lnTo>
                  <a:lnTo>
                    <a:pt x="50" y="368"/>
                  </a:lnTo>
                  <a:lnTo>
                    <a:pt x="52" y="368"/>
                  </a:lnTo>
                  <a:lnTo>
                    <a:pt x="50" y="366"/>
                  </a:lnTo>
                  <a:lnTo>
                    <a:pt x="52" y="366"/>
                  </a:lnTo>
                  <a:lnTo>
                    <a:pt x="53" y="366"/>
                  </a:lnTo>
                  <a:lnTo>
                    <a:pt x="53" y="365"/>
                  </a:lnTo>
                  <a:lnTo>
                    <a:pt x="52" y="361"/>
                  </a:lnTo>
                  <a:lnTo>
                    <a:pt x="50" y="361"/>
                  </a:lnTo>
                  <a:lnTo>
                    <a:pt x="50" y="360"/>
                  </a:lnTo>
                  <a:lnTo>
                    <a:pt x="53" y="360"/>
                  </a:lnTo>
                  <a:lnTo>
                    <a:pt x="55" y="358"/>
                  </a:lnTo>
                  <a:lnTo>
                    <a:pt x="55" y="356"/>
                  </a:lnTo>
                  <a:lnTo>
                    <a:pt x="53" y="355"/>
                  </a:lnTo>
                  <a:lnTo>
                    <a:pt x="53" y="350"/>
                  </a:lnTo>
                  <a:lnTo>
                    <a:pt x="52" y="346"/>
                  </a:lnTo>
                  <a:lnTo>
                    <a:pt x="53" y="346"/>
                  </a:lnTo>
                  <a:lnTo>
                    <a:pt x="53" y="345"/>
                  </a:lnTo>
                  <a:lnTo>
                    <a:pt x="55" y="341"/>
                  </a:lnTo>
                  <a:lnTo>
                    <a:pt x="55" y="336"/>
                  </a:lnTo>
                  <a:lnTo>
                    <a:pt x="53" y="335"/>
                  </a:lnTo>
                  <a:lnTo>
                    <a:pt x="55" y="331"/>
                  </a:lnTo>
                  <a:lnTo>
                    <a:pt x="55" y="330"/>
                  </a:lnTo>
                  <a:lnTo>
                    <a:pt x="53" y="330"/>
                  </a:lnTo>
                  <a:lnTo>
                    <a:pt x="52" y="323"/>
                  </a:lnTo>
                  <a:lnTo>
                    <a:pt x="50" y="320"/>
                  </a:lnTo>
                  <a:lnTo>
                    <a:pt x="50" y="318"/>
                  </a:lnTo>
                  <a:lnTo>
                    <a:pt x="50" y="316"/>
                  </a:lnTo>
                  <a:lnTo>
                    <a:pt x="50" y="315"/>
                  </a:lnTo>
                  <a:lnTo>
                    <a:pt x="47" y="315"/>
                  </a:lnTo>
                  <a:lnTo>
                    <a:pt x="45" y="315"/>
                  </a:lnTo>
                  <a:lnTo>
                    <a:pt x="48" y="313"/>
                  </a:lnTo>
                  <a:lnTo>
                    <a:pt x="48" y="311"/>
                  </a:lnTo>
                  <a:lnTo>
                    <a:pt x="48" y="308"/>
                  </a:lnTo>
                  <a:lnTo>
                    <a:pt x="47" y="308"/>
                  </a:lnTo>
                  <a:lnTo>
                    <a:pt x="48" y="306"/>
                  </a:lnTo>
                  <a:lnTo>
                    <a:pt x="47" y="306"/>
                  </a:lnTo>
                  <a:lnTo>
                    <a:pt x="47" y="303"/>
                  </a:lnTo>
                  <a:lnTo>
                    <a:pt x="48" y="301"/>
                  </a:lnTo>
                  <a:lnTo>
                    <a:pt x="48" y="298"/>
                  </a:lnTo>
                  <a:lnTo>
                    <a:pt x="48" y="296"/>
                  </a:lnTo>
                  <a:lnTo>
                    <a:pt x="48" y="293"/>
                  </a:lnTo>
                  <a:lnTo>
                    <a:pt x="48" y="291"/>
                  </a:lnTo>
                  <a:lnTo>
                    <a:pt x="48" y="288"/>
                  </a:lnTo>
                  <a:lnTo>
                    <a:pt x="48" y="286"/>
                  </a:lnTo>
                  <a:lnTo>
                    <a:pt x="47" y="286"/>
                  </a:lnTo>
                  <a:lnTo>
                    <a:pt x="48" y="283"/>
                  </a:lnTo>
                  <a:lnTo>
                    <a:pt x="50" y="283"/>
                  </a:lnTo>
                  <a:lnTo>
                    <a:pt x="52" y="283"/>
                  </a:lnTo>
                  <a:lnTo>
                    <a:pt x="55" y="283"/>
                  </a:lnTo>
                  <a:lnTo>
                    <a:pt x="63" y="286"/>
                  </a:lnTo>
                  <a:lnTo>
                    <a:pt x="67" y="285"/>
                  </a:lnTo>
                  <a:lnTo>
                    <a:pt x="73" y="288"/>
                  </a:lnTo>
                  <a:lnTo>
                    <a:pt x="73" y="290"/>
                  </a:lnTo>
                  <a:lnTo>
                    <a:pt x="75" y="291"/>
                  </a:lnTo>
                  <a:lnTo>
                    <a:pt x="80" y="293"/>
                  </a:lnTo>
                  <a:lnTo>
                    <a:pt x="82" y="295"/>
                  </a:lnTo>
                  <a:lnTo>
                    <a:pt x="87" y="295"/>
                  </a:lnTo>
                  <a:lnTo>
                    <a:pt x="94" y="296"/>
                  </a:lnTo>
                  <a:lnTo>
                    <a:pt x="99" y="295"/>
                  </a:lnTo>
                  <a:lnTo>
                    <a:pt x="107" y="290"/>
                  </a:lnTo>
                  <a:lnTo>
                    <a:pt x="114" y="286"/>
                  </a:lnTo>
                  <a:lnTo>
                    <a:pt x="119" y="285"/>
                  </a:lnTo>
                  <a:lnTo>
                    <a:pt x="124" y="283"/>
                  </a:lnTo>
                  <a:lnTo>
                    <a:pt x="127" y="281"/>
                  </a:lnTo>
                  <a:lnTo>
                    <a:pt x="134" y="280"/>
                  </a:lnTo>
                  <a:lnTo>
                    <a:pt x="135" y="280"/>
                  </a:lnTo>
                  <a:lnTo>
                    <a:pt x="137" y="280"/>
                  </a:lnTo>
                  <a:lnTo>
                    <a:pt x="139" y="280"/>
                  </a:lnTo>
                  <a:lnTo>
                    <a:pt x="140" y="281"/>
                  </a:lnTo>
                  <a:lnTo>
                    <a:pt x="139" y="283"/>
                  </a:lnTo>
                  <a:lnTo>
                    <a:pt x="142" y="285"/>
                  </a:lnTo>
                  <a:lnTo>
                    <a:pt x="147" y="285"/>
                  </a:lnTo>
                  <a:lnTo>
                    <a:pt x="147" y="283"/>
                  </a:lnTo>
                  <a:lnTo>
                    <a:pt x="149" y="281"/>
                  </a:lnTo>
                  <a:lnTo>
                    <a:pt x="147" y="280"/>
                  </a:lnTo>
                  <a:lnTo>
                    <a:pt x="149" y="276"/>
                  </a:lnTo>
                  <a:lnTo>
                    <a:pt x="150" y="276"/>
                  </a:lnTo>
                  <a:lnTo>
                    <a:pt x="152" y="275"/>
                  </a:lnTo>
                  <a:lnTo>
                    <a:pt x="154" y="275"/>
                  </a:lnTo>
                  <a:lnTo>
                    <a:pt x="155" y="271"/>
                  </a:lnTo>
                  <a:lnTo>
                    <a:pt x="157" y="269"/>
                  </a:lnTo>
                  <a:lnTo>
                    <a:pt x="160" y="266"/>
                  </a:lnTo>
                  <a:lnTo>
                    <a:pt x="160" y="264"/>
                  </a:lnTo>
                  <a:lnTo>
                    <a:pt x="159" y="259"/>
                  </a:lnTo>
                  <a:lnTo>
                    <a:pt x="157" y="254"/>
                  </a:lnTo>
                  <a:lnTo>
                    <a:pt x="155" y="253"/>
                  </a:lnTo>
                  <a:lnTo>
                    <a:pt x="155" y="249"/>
                  </a:lnTo>
                  <a:lnTo>
                    <a:pt x="157" y="249"/>
                  </a:lnTo>
                  <a:lnTo>
                    <a:pt x="159" y="249"/>
                  </a:lnTo>
                  <a:lnTo>
                    <a:pt x="160" y="249"/>
                  </a:lnTo>
                  <a:lnTo>
                    <a:pt x="162" y="246"/>
                  </a:lnTo>
                  <a:lnTo>
                    <a:pt x="160" y="246"/>
                  </a:lnTo>
                  <a:lnTo>
                    <a:pt x="164" y="243"/>
                  </a:lnTo>
                  <a:lnTo>
                    <a:pt x="169" y="243"/>
                  </a:lnTo>
                  <a:lnTo>
                    <a:pt x="169" y="238"/>
                  </a:lnTo>
                  <a:lnTo>
                    <a:pt x="170" y="234"/>
                  </a:lnTo>
                  <a:lnTo>
                    <a:pt x="169" y="231"/>
                  </a:lnTo>
                  <a:lnTo>
                    <a:pt x="169" y="229"/>
                  </a:lnTo>
                  <a:lnTo>
                    <a:pt x="170" y="228"/>
                  </a:lnTo>
                  <a:lnTo>
                    <a:pt x="170" y="229"/>
                  </a:lnTo>
                  <a:lnTo>
                    <a:pt x="172" y="229"/>
                  </a:lnTo>
                  <a:lnTo>
                    <a:pt x="170" y="228"/>
                  </a:lnTo>
                  <a:lnTo>
                    <a:pt x="174" y="228"/>
                  </a:lnTo>
                  <a:lnTo>
                    <a:pt x="172" y="228"/>
                  </a:lnTo>
                  <a:lnTo>
                    <a:pt x="172" y="229"/>
                  </a:lnTo>
                  <a:lnTo>
                    <a:pt x="175" y="231"/>
                  </a:lnTo>
                  <a:lnTo>
                    <a:pt x="175" y="233"/>
                  </a:lnTo>
                  <a:lnTo>
                    <a:pt x="175" y="234"/>
                  </a:lnTo>
                  <a:lnTo>
                    <a:pt x="177" y="233"/>
                  </a:lnTo>
                  <a:lnTo>
                    <a:pt x="179" y="229"/>
                  </a:lnTo>
                  <a:lnTo>
                    <a:pt x="181" y="229"/>
                  </a:lnTo>
                  <a:lnTo>
                    <a:pt x="184" y="231"/>
                  </a:lnTo>
                  <a:lnTo>
                    <a:pt x="184" y="228"/>
                  </a:lnTo>
                  <a:lnTo>
                    <a:pt x="186" y="228"/>
                  </a:lnTo>
                  <a:lnTo>
                    <a:pt x="186" y="226"/>
                  </a:lnTo>
                  <a:lnTo>
                    <a:pt x="191" y="224"/>
                  </a:lnTo>
                  <a:lnTo>
                    <a:pt x="192" y="224"/>
                  </a:lnTo>
                  <a:lnTo>
                    <a:pt x="194" y="226"/>
                  </a:lnTo>
                  <a:lnTo>
                    <a:pt x="199" y="228"/>
                  </a:lnTo>
                  <a:lnTo>
                    <a:pt x="199" y="223"/>
                  </a:lnTo>
                  <a:lnTo>
                    <a:pt x="201" y="221"/>
                  </a:lnTo>
                  <a:lnTo>
                    <a:pt x="201" y="219"/>
                  </a:lnTo>
                  <a:lnTo>
                    <a:pt x="202" y="218"/>
                  </a:lnTo>
                  <a:lnTo>
                    <a:pt x="201" y="216"/>
                  </a:lnTo>
                  <a:lnTo>
                    <a:pt x="204" y="216"/>
                  </a:lnTo>
                  <a:lnTo>
                    <a:pt x="206" y="211"/>
                  </a:lnTo>
                  <a:lnTo>
                    <a:pt x="209" y="209"/>
                  </a:lnTo>
                  <a:lnTo>
                    <a:pt x="207" y="208"/>
                  </a:lnTo>
                  <a:lnTo>
                    <a:pt x="206" y="203"/>
                  </a:lnTo>
                  <a:lnTo>
                    <a:pt x="207" y="203"/>
                  </a:lnTo>
                  <a:lnTo>
                    <a:pt x="207" y="201"/>
                  </a:lnTo>
                  <a:lnTo>
                    <a:pt x="211" y="203"/>
                  </a:lnTo>
                  <a:lnTo>
                    <a:pt x="212" y="201"/>
                  </a:lnTo>
                  <a:lnTo>
                    <a:pt x="212" y="196"/>
                  </a:lnTo>
                  <a:lnTo>
                    <a:pt x="214" y="194"/>
                  </a:lnTo>
                  <a:lnTo>
                    <a:pt x="217" y="196"/>
                  </a:lnTo>
                  <a:lnTo>
                    <a:pt x="219" y="196"/>
                  </a:lnTo>
                  <a:lnTo>
                    <a:pt x="219" y="198"/>
                  </a:lnTo>
                  <a:lnTo>
                    <a:pt x="226" y="198"/>
                  </a:lnTo>
                  <a:lnTo>
                    <a:pt x="226" y="199"/>
                  </a:lnTo>
                  <a:lnTo>
                    <a:pt x="224" y="203"/>
                  </a:lnTo>
                  <a:lnTo>
                    <a:pt x="229" y="206"/>
                  </a:lnTo>
                  <a:lnTo>
                    <a:pt x="231" y="208"/>
                  </a:lnTo>
                  <a:lnTo>
                    <a:pt x="232" y="208"/>
                  </a:lnTo>
                  <a:lnTo>
                    <a:pt x="232" y="206"/>
                  </a:lnTo>
                  <a:lnTo>
                    <a:pt x="231" y="203"/>
                  </a:lnTo>
                  <a:lnTo>
                    <a:pt x="234" y="201"/>
                  </a:lnTo>
                  <a:lnTo>
                    <a:pt x="236" y="204"/>
                  </a:lnTo>
                  <a:lnTo>
                    <a:pt x="236" y="201"/>
                  </a:lnTo>
                  <a:lnTo>
                    <a:pt x="232" y="198"/>
                  </a:lnTo>
                  <a:lnTo>
                    <a:pt x="236" y="198"/>
                  </a:lnTo>
                  <a:lnTo>
                    <a:pt x="234" y="194"/>
                  </a:lnTo>
                  <a:lnTo>
                    <a:pt x="231" y="194"/>
                  </a:lnTo>
                  <a:lnTo>
                    <a:pt x="234" y="188"/>
                  </a:lnTo>
                  <a:lnTo>
                    <a:pt x="236" y="186"/>
                  </a:lnTo>
                  <a:lnTo>
                    <a:pt x="237" y="184"/>
                  </a:lnTo>
                  <a:lnTo>
                    <a:pt x="236" y="183"/>
                  </a:lnTo>
                  <a:lnTo>
                    <a:pt x="234" y="183"/>
                  </a:lnTo>
                  <a:lnTo>
                    <a:pt x="237" y="179"/>
                  </a:lnTo>
                  <a:lnTo>
                    <a:pt x="241" y="179"/>
                  </a:lnTo>
                  <a:lnTo>
                    <a:pt x="241" y="178"/>
                  </a:lnTo>
                  <a:lnTo>
                    <a:pt x="239" y="176"/>
                  </a:lnTo>
                  <a:lnTo>
                    <a:pt x="239" y="172"/>
                  </a:lnTo>
                  <a:lnTo>
                    <a:pt x="241" y="172"/>
                  </a:lnTo>
                  <a:lnTo>
                    <a:pt x="241" y="174"/>
                  </a:lnTo>
                  <a:lnTo>
                    <a:pt x="242" y="174"/>
                  </a:lnTo>
                  <a:lnTo>
                    <a:pt x="246" y="169"/>
                  </a:lnTo>
                  <a:lnTo>
                    <a:pt x="257" y="164"/>
                  </a:lnTo>
                  <a:lnTo>
                    <a:pt x="256" y="164"/>
                  </a:lnTo>
                  <a:lnTo>
                    <a:pt x="254" y="162"/>
                  </a:lnTo>
                  <a:lnTo>
                    <a:pt x="252" y="164"/>
                  </a:lnTo>
                  <a:lnTo>
                    <a:pt x="251" y="161"/>
                  </a:lnTo>
                  <a:lnTo>
                    <a:pt x="249" y="161"/>
                  </a:lnTo>
                  <a:lnTo>
                    <a:pt x="247" y="159"/>
                  </a:lnTo>
                  <a:lnTo>
                    <a:pt x="247" y="157"/>
                  </a:lnTo>
                  <a:lnTo>
                    <a:pt x="247" y="156"/>
                  </a:lnTo>
                  <a:lnTo>
                    <a:pt x="246" y="157"/>
                  </a:lnTo>
                  <a:lnTo>
                    <a:pt x="241" y="156"/>
                  </a:lnTo>
                  <a:lnTo>
                    <a:pt x="239" y="152"/>
                  </a:lnTo>
                  <a:lnTo>
                    <a:pt x="237" y="151"/>
                  </a:lnTo>
                  <a:lnTo>
                    <a:pt x="236" y="152"/>
                  </a:lnTo>
                  <a:lnTo>
                    <a:pt x="234" y="151"/>
                  </a:lnTo>
                  <a:lnTo>
                    <a:pt x="236" y="149"/>
                  </a:lnTo>
                  <a:lnTo>
                    <a:pt x="232" y="147"/>
                  </a:lnTo>
                  <a:lnTo>
                    <a:pt x="234" y="144"/>
                  </a:lnTo>
                  <a:lnTo>
                    <a:pt x="234" y="142"/>
                  </a:lnTo>
                  <a:lnTo>
                    <a:pt x="232" y="144"/>
                  </a:lnTo>
                  <a:lnTo>
                    <a:pt x="227" y="144"/>
                  </a:lnTo>
                  <a:lnTo>
                    <a:pt x="224" y="144"/>
                  </a:lnTo>
                  <a:lnTo>
                    <a:pt x="222" y="142"/>
                  </a:lnTo>
                  <a:lnTo>
                    <a:pt x="219" y="139"/>
                  </a:lnTo>
                  <a:lnTo>
                    <a:pt x="217" y="137"/>
                  </a:lnTo>
                  <a:lnTo>
                    <a:pt x="216" y="141"/>
                  </a:lnTo>
                  <a:lnTo>
                    <a:pt x="214" y="139"/>
                  </a:lnTo>
                  <a:lnTo>
                    <a:pt x="212" y="139"/>
                  </a:lnTo>
                  <a:lnTo>
                    <a:pt x="211" y="134"/>
                  </a:lnTo>
                  <a:lnTo>
                    <a:pt x="209" y="129"/>
                  </a:lnTo>
                  <a:lnTo>
                    <a:pt x="207" y="129"/>
                  </a:lnTo>
                  <a:lnTo>
                    <a:pt x="206" y="134"/>
                  </a:lnTo>
                  <a:lnTo>
                    <a:pt x="201" y="129"/>
                  </a:lnTo>
                  <a:lnTo>
                    <a:pt x="201" y="127"/>
                  </a:lnTo>
                  <a:lnTo>
                    <a:pt x="199" y="126"/>
                  </a:lnTo>
                  <a:lnTo>
                    <a:pt x="197" y="126"/>
                  </a:lnTo>
                  <a:lnTo>
                    <a:pt x="194" y="124"/>
                  </a:lnTo>
                  <a:lnTo>
                    <a:pt x="196" y="126"/>
                  </a:lnTo>
                  <a:lnTo>
                    <a:pt x="191" y="124"/>
                  </a:lnTo>
                  <a:lnTo>
                    <a:pt x="191" y="122"/>
                  </a:lnTo>
                  <a:lnTo>
                    <a:pt x="192" y="121"/>
                  </a:lnTo>
                  <a:lnTo>
                    <a:pt x="192" y="117"/>
                  </a:lnTo>
                  <a:lnTo>
                    <a:pt x="191" y="117"/>
                  </a:lnTo>
                  <a:lnTo>
                    <a:pt x="189" y="117"/>
                  </a:lnTo>
                  <a:lnTo>
                    <a:pt x="182" y="94"/>
                  </a:lnTo>
                  <a:lnTo>
                    <a:pt x="184" y="92"/>
                  </a:lnTo>
                  <a:lnTo>
                    <a:pt x="186" y="94"/>
                  </a:lnTo>
                  <a:lnTo>
                    <a:pt x="187" y="94"/>
                  </a:lnTo>
                  <a:lnTo>
                    <a:pt x="189" y="92"/>
                  </a:lnTo>
                  <a:lnTo>
                    <a:pt x="189" y="91"/>
                  </a:lnTo>
                  <a:lnTo>
                    <a:pt x="187" y="91"/>
                  </a:lnTo>
                  <a:lnTo>
                    <a:pt x="187" y="92"/>
                  </a:lnTo>
                  <a:lnTo>
                    <a:pt x="186" y="91"/>
                  </a:lnTo>
                  <a:lnTo>
                    <a:pt x="184" y="91"/>
                  </a:lnTo>
                  <a:lnTo>
                    <a:pt x="184" y="92"/>
                  </a:lnTo>
                  <a:lnTo>
                    <a:pt x="181" y="91"/>
                  </a:lnTo>
                  <a:lnTo>
                    <a:pt x="184" y="84"/>
                  </a:lnTo>
                  <a:lnTo>
                    <a:pt x="186" y="77"/>
                  </a:lnTo>
                  <a:lnTo>
                    <a:pt x="194" y="84"/>
                  </a:lnTo>
                  <a:lnTo>
                    <a:pt x="196" y="86"/>
                  </a:lnTo>
                  <a:lnTo>
                    <a:pt x="206" y="82"/>
                  </a:lnTo>
                  <a:lnTo>
                    <a:pt x="219" y="82"/>
                  </a:lnTo>
                  <a:lnTo>
                    <a:pt x="219" y="81"/>
                  </a:lnTo>
                  <a:lnTo>
                    <a:pt x="221" y="81"/>
                  </a:lnTo>
                  <a:lnTo>
                    <a:pt x="222" y="81"/>
                  </a:lnTo>
                  <a:lnTo>
                    <a:pt x="224" y="81"/>
                  </a:lnTo>
                  <a:lnTo>
                    <a:pt x="229" y="81"/>
                  </a:lnTo>
                  <a:lnTo>
                    <a:pt x="232" y="79"/>
                  </a:lnTo>
                  <a:lnTo>
                    <a:pt x="237" y="79"/>
                  </a:lnTo>
                  <a:lnTo>
                    <a:pt x="239" y="79"/>
                  </a:lnTo>
                  <a:lnTo>
                    <a:pt x="241" y="77"/>
                  </a:lnTo>
                  <a:lnTo>
                    <a:pt x="252" y="64"/>
                  </a:lnTo>
                  <a:lnTo>
                    <a:pt x="254" y="65"/>
                  </a:lnTo>
                  <a:lnTo>
                    <a:pt x="256" y="65"/>
                  </a:lnTo>
                  <a:lnTo>
                    <a:pt x="257" y="62"/>
                  </a:lnTo>
                  <a:lnTo>
                    <a:pt x="259" y="62"/>
                  </a:lnTo>
                  <a:lnTo>
                    <a:pt x="259" y="60"/>
                  </a:lnTo>
                  <a:lnTo>
                    <a:pt x="261" y="59"/>
                  </a:lnTo>
                  <a:lnTo>
                    <a:pt x="257" y="57"/>
                  </a:lnTo>
                  <a:lnTo>
                    <a:pt x="257" y="55"/>
                  </a:lnTo>
                  <a:lnTo>
                    <a:pt x="257" y="52"/>
                  </a:lnTo>
                  <a:lnTo>
                    <a:pt x="261" y="47"/>
                  </a:lnTo>
                  <a:lnTo>
                    <a:pt x="261" y="44"/>
                  </a:lnTo>
                  <a:lnTo>
                    <a:pt x="261" y="42"/>
                  </a:lnTo>
                  <a:lnTo>
                    <a:pt x="262" y="40"/>
                  </a:lnTo>
                  <a:lnTo>
                    <a:pt x="262" y="42"/>
                  </a:lnTo>
                  <a:lnTo>
                    <a:pt x="264" y="42"/>
                  </a:lnTo>
                  <a:lnTo>
                    <a:pt x="266" y="37"/>
                  </a:lnTo>
                  <a:lnTo>
                    <a:pt x="264" y="34"/>
                  </a:lnTo>
                  <a:lnTo>
                    <a:pt x="264" y="29"/>
                  </a:lnTo>
                  <a:lnTo>
                    <a:pt x="264" y="27"/>
                  </a:lnTo>
                  <a:lnTo>
                    <a:pt x="264" y="25"/>
                  </a:lnTo>
                  <a:lnTo>
                    <a:pt x="267" y="25"/>
                  </a:lnTo>
                  <a:lnTo>
                    <a:pt x="267" y="22"/>
                  </a:lnTo>
                  <a:lnTo>
                    <a:pt x="269" y="19"/>
                  </a:lnTo>
                  <a:lnTo>
                    <a:pt x="269" y="15"/>
                  </a:lnTo>
                  <a:lnTo>
                    <a:pt x="274" y="14"/>
                  </a:lnTo>
                  <a:lnTo>
                    <a:pt x="284" y="12"/>
                  </a:lnTo>
                  <a:lnTo>
                    <a:pt x="284" y="10"/>
                  </a:lnTo>
                  <a:lnTo>
                    <a:pt x="284" y="9"/>
                  </a:lnTo>
                  <a:lnTo>
                    <a:pt x="284" y="7"/>
                  </a:lnTo>
                  <a:lnTo>
                    <a:pt x="288" y="7"/>
                  </a:lnTo>
                  <a:lnTo>
                    <a:pt x="289" y="10"/>
                  </a:lnTo>
                  <a:lnTo>
                    <a:pt x="291" y="12"/>
                  </a:lnTo>
                  <a:lnTo>
                    <a:pt x="293" y="12"/>
                  </a:lnTo>
                  <a:lnTo>
                    <a:pt x="291" y="14"/>
                  </a:lnTo>
                  <a:lnTo>
                    <a:pt x="293" y="15"/>
                  </a:lnTo>
                  <a:lnTo>
                    <a:pt x="294" y="14"/>
                  </a:lnTo>
                  <a:lnTo>
                    <a:pt x="296" y="12"/>
                  </a:lnTo>
                  <a:lnTo>
                    <a:pt x="296" y="9"/>
                  </a:lnTo>
                  <a:lnTo>
                    <a:pt x="299" y="4"/>
                  </a:lnTo>
                  <a:lnTo>
                    <a:pt x="301" y="4"/>
                  </a:lnTo>
                  <a:lnTo>
                    <a:pt x="303" y="2"/>
                  </a:lnTo>
                  <a:lnTo>
                    <a:pt x="306" y="0"/>
                  </a:lnTo>
                  <a:lnTo>
                    <a:pt x="308" y="9"/>
                  </a:lnTo>
                  <a:lnTo>
                    <a:pt x="308" y="10"/>
                  </a:lnTo>
                  <a:lnTo>
                    <a:pt x="306" y="14"/>
                  </a:lnTo>
                  <a:lnTo>
                    <a:pt x="308" y="14"/>
                  </a:lnTo>
                  <a:lnTo>
                    <a:pt x="309" y="14"/>
                  </a:lnTo>
                  <a:lnTo>
                    <a:pt x="308" y="17"/>
                  </a:lnTo>
                  <a:lnTo>
                    <a:pt x="309" y="19"/>
                  </a:lnTo>
                  <a:lnTo>
                    <a:pt x="309" y="20"/>
                  </a:lnTo>
                  <a:lnTo>
                    <a:pt x="311" y="20"/>
                  </a:lnTo>
                  <a:lnTo>
                    <a:pt x="311" y="24"/>
                  </a:lnTo>
                  <a:lnTo>
                    <a:pt x="313" y="24"/>
                  </a:lnTo>
                  <a:lnTo>
                    <a:pt x="313" y="25"/>
                  </a:lnTo>
                  <a:lnTo>
                    <a:pt x="314" y="27"/>
                  </a:lnTo>
                  <a:lnTo>
                    <a:pt x="314" y="29"/>
                  </a:lnTo>
                  <a:lnTo>
                    <a:pt x="318" y="32"/>
                  </a:lnTo>
                  <a:lnTo>
                    <a:pt x="319" y="34"/>
                  </a:lnTo>
                  <a:lnTo>
                    <a:pt x="319" y="35"/>
                  </a:lnTo>
                  <a:lnTo>
                    <a:pt x="318" y="35"/>
                  </a:lnTo>
                  <a:lnTo>
                    <a:pt x="319" y="39"/>
                  </a:lnTo>
                  <a:lnTo>
                    <a:pt x="319" y="40"/>
                  </a:lnTo>
                  <a:lnTo>
                    <a:pt x="319" y="44"/>
                  </a:lnTo>
                  <a:lnTo>
                    <a:pt x="321" y="45"/>
                  </a:lnTo>
                  <a:lnTo>
                    <a:pt x="321" y="50"/>
                  </a:lnTo>
                  <a:lnTo>
                    <a:pt x="323" y="52"/>
                  </a:lnTo>
                  <a:lnTo>
                    <a:pt x="323" y="54"/>
                  </a:lnTo>
                  <a:lnTo>
                    <a:pt x="324" y="50"/>
                  </a:lnTo>
                  <a:lnTo>
                    <a:pt x="326" y="50"/>
                  </a:lnTo>
                  <a:lnTo>
                    <a:pt x="331" y="45"/>
                  </a:lnTo>
                  <a:lnTo>
                    <a:pt x="333" y="47"/>
                  </a:lnTo>
                  <a:lnTo>
                    <a:pt x="334" y="49"/>
                  </a:lnTo>
                  <a:lnTo>
                    <a:pt x="336" y="49"/>
                  </a:lnTo>
                  <a:lnTo>
                    <a:pt x="338" y="55"/>
                  </a:lnTo>
                  <a:lnTo>
                    <a:pt x="336" y="57"/>
                  </a:lnTo>
                  <a:lnTo>
                    <a:pt x="334" y="57"/>
                  </a:lnTo>
                  <a:lnTo>
                    <a:pt x="333" y="60"/>
                  </a:lnTo>
                  <a:lnTo>
                    <a:pt x="334" y="60"/>
                  </a:lnTo>
                  <a:lnTo>
                    <a:pt x="336" y="60"/>
                  </a:lnTo>
                  <a:lnTo>
                    <a:pt x="334" y="62"/>
                  </a:lnTo>
                  <a:lnTo>
                    <a:pt x="336" y="64"/>
                  </a:lnTo>
                  <a:lnTo>
                    <a:pt x="338" y="64"/>
                  </a:lnTo>
                  <a:lnTo>
                    <a:pt x="339" y="64"/>
                  </a:lnTo>
                  <a:lnTo>
                    <a:pt x="344" y="65"/>
                  </a:lnTo>
                  <a:lnTo>
                    <a:pt x="349" y="64"/>
                  </a:lnTo>
                  <a:lnTo>
                    <a:pt x="351" y="64"/>
                  </a:lnTo>
                  <a:lnTo>
                    <a:pt x="353" y="62"/>
                  </a:lnTo>
                  <a:lnTo>
                    <a:pt x="353" y="60"/>
                  </a:lnTo>
                  <a:lnTo>
                    <a:pt x="356" y="57"/>
                  </a:lnTo>
                  <a:lnTo>
                    <a:pt x="359" y="55"/>
                  </a:lnTo>
                  <a:lnTo>
                    <a:pt x="359" y="54"/>
                  </a:lnTo>
                  <a:lnTo>
                    <a:pt x="359" y="52"/>
                  </a:lnTo>
                  <a:lnTo>
                    <a:pt x="363" y="54"/>
                  </a:lnTo>
                  <a:lnTo>
                    <a:pt x="368" y="55"/>
                  </a:lnTo>
                  <a:lnTo>
                    <a:pt x="371" y="55"/>
                  </a:lnTo>
                  <a:lnTo>
                    <a:pt x="376" y="59"/>
                  </a:lnTo>
                  <a:lnTo>
                    <a:pt x="380" y="60"/>
                  </a:lnTo>
                  <a:lnTo>
                    <a:pt x="383" y="57"/>
                  </a:lnTo>
                  <a:lnTo>
                    <a:pt x="386" y="57"/>
                  </a:lnTo>
                  <a:lnTo>
                    <a:pt x="390" y="57"/>
                  </a:lnTo>
                  <a:lnTo>
                    <a:pt x="393" y="55"/>
                  </a:lnTo>
                  <a:lnTo>
                    <a:pt x="396" y="57"/>
                  </a:lnTo>
                  <a:lnTo>
                    <a:pt x="400" y="57"/>
                  </a:lnTo>
                  <a:lnTo>
                    <a:pt x="403" y="59"/>
                  </a:lnTo>
                  <a:lnTo>
                    <a:pt x="406" y="57"/>
                  </a:lnTo>
                  <a:lnTo>
                    <a:pt x="406" y="55"/>
                  </a:lnTo>
                  <a:lnTo>
                    <a:pt x="410" y="55"/>
                  </a:lnTo>
                  <a:lnTo>
                    <a:pt x="413" y="57"/>
                  </a:lnTo>
                  <a:lnTo>
                    <a:pt x="416" y="60"/>
                  </a:lnTo>
                  <a:lnTo>
                    <a:pt x="418" y="59"/>
                  </a:lnTo>
                  <a:lnTo>
                    <a:pt x="420" y="59"/>
                  </a:lnTo>
                  <a:lnTo>
                    <a:pt x="421" y="60"/>
                  </a:lnTo>
                  <a:lnTo>
                    <a:pt x="420" y="64"/>
                  </a:lnTo>
                  <a:lnTo>
                    <a:pt x="420" y="65"/>
                  </a:lnTo>
                  <a:lnTo>
                    <a:pt x="420" y="67"/>
                  </a:lnTo>
                  <a:lnTo>
                    <a:pt x="425" y="67"/>
                  </a:lnTo>
                  <a:lnTo>
                    <a:pt x="425" y="72"/>
                  </a:lnTo>
                  <a:lnTo>
                    <a:pt x="426" y="70"/>
                  </a:lnTo>
                  <a:lnTo>
                    <a:pt x="428" y="72"/>
                  </a:lnTo>
                  <a:lnTo>
                    <a:pt x="428" y="74"/>
                  </a:lnTo>
                  <a:lnTo>
                    <a:pt x="430" y="74"/>
                  </a:lnTo>
                  <a:lnTo>
                    <a:pt x="431" y="74"/>
                  </a:lnTo>
                  <a:lnTo>
                    <a:pt x="431" y="76"/>
                  </a:lnTo>
                  <a:lnTo>
                    <a:pt x="435" y="74"/>
                  </a:lnTo>
                  <a:lnTo>
                    <a:pt x="438" y="76"/>
                  </a:lnTo>
                  <a:lnTo>
                    <a:pt x="440" y="74"/>
                  </a:lnTo>
                  <a:lnTo>
                    <a:pt x="441" y="74"/>
                  </a:lnTo>
                  <a:lnTo>
                    <a:pt x="441" y="76"/>
                  </a:lnTo>
                  <a:lnTo>
                    <a:pt x="443" y="77"/>
                  </a:lnTo>
                  <a:lnTo>
                    <a:pt x="441" y="87"/>
                  </a:lnTo>
                  <a:lnTo>
                    <a:pt x="438" y="87"/>
                  </a:lnTo>
                  <a:lnTo>
                    <a:pt x="436" y="91"/>
                  </a:lnTo>
                  <a:lnTo>
                    <a:pt x="435" y="92"/>
                  </a:lnTo>
                  <a:lnTo>
                    <a:pt x="433" y="94"/>
                  </a:lnTo>
                  <a:lnTo>
                    <a:pt x="431" y="94"/>
                  </a:lnTo>
                  <a:lnTo>
                    <a:pt x="428" y="96"/>
                  </a:lnTo>
                  <a:lnTo>
                    <a:pt x="428" y="97"/>
                  </a:lnTo>
                  <a:lnTo>
                    <a:pt x="428" y="99"/>
                  </a:lnTo>
                  <a:lnTo>
                    <a:pt x="426" y="102"/>
                  </a:lnTo>
                  <a:lnTo>
                    <a:pt x="425" y="104"/>
                  </a:lnTo>
                  <a:lnTo>
                    <a:pt x="423" y="104"/>
                  </a:lnTo>
                  <a:lnTo>
                    <a:pt x="421" y="104"/>
                  </a:lnTo>
                  <a:lnTo>
                    <a:pt x="421" y="106"/>
                  </a:lnTo>
                  <a:lnTo>
                    <a:pt x="418" y="109"/>
                  </a:lnTo>
                  <a:lnTo>
                    <a:pt x="416" y="109"/>
                  </a:lnTo>
                  <a:lnTo>
                    <a:pt x="416" y="111"/>
                  </a:lnTo>
                  <a:lnTo>
                    <a:pt x="416" y="112"/>
                  </a:lnTo>
                  <a:lnTo>
                    <a:pt x="416" y="117"/>
                  </a:lnTo>
                  <a:lnTo>
                    <a:pt x="415" y="121"/>
                  </a:lnTo>
                  <a:lnTo>
                    <a:pt x="413" y="121"/>
                  </a:lnTo>
                  <a:lnTo>
                    <a:pt x="410" y="124"/>
                  </a:lnTo>
                  <a:lnTo>
                    <a:pt x="406" y="127"/>
                  </a:lnTo>
                  <a:lnTo>
                    <a:pt x="403" y="127"/>
                  </a:lnTo>
                  <a:lnTo>
                    <a:pt x="403" y="131"/>
                  </a:lnTo>
                  <a:lnTo>
                    <a:pt x="406" y="132"/>
                  </a:lnTo>
                  <a:lnTo>
                    <a:pt x="406" y="136"/>
                  </a:lnTo>
                  <a:lnTo>
                    <a:pt x="408" y="136"/>
                  </a:lnTo>
                  <a:lnTo>
                    <a:pt x="411" y="137"/>
                  </a:lnTo>
                  <a:lnTo>
                    <a:pt x="416" y="139"/>
                  </a:lnTo>
                  <a:lnTo>
                    <a:pt x="421" y="141"/>
                  </a:lnTo>
                  <a:lnTo>
                    <a:pt x="425" y="142"/>
                  </a:lnTo>
                  <a:lnTo>
                    <a:pt x="426" y="142"/>
                  </a:lnTo>
                  <a:lnTo>
                    <a:pt x="428" y="142"/>
                  </a:lnTo>
                  <a:lnTo>
                    <a:pt x="430" y="142"/>
                  </a:lnTo>
                  <a:lnTo>
                    <a:pt x="428" y="146"/>
                  </a:lnTo>
                  <a:lnTo>
                    <a:pt x="430" y="147"/>
                  </a:lnTo>
                  <a:lnTo>
                    <a:pt x="431" y="147"/>
                  </a:lnTo>
                  <a:lnTo>
                    <a:pt x="433" y="149"/>
                  </a:lnTo>
                  <a:lnTo>
                    <a:pt x="435" y="151"/>
                  </a:lnTo>
                  <a:lnTo>
                    <a:pt x="433" y="154"/>
                  </a:lnTo>
                  <a:lnTo>
                    <a:pt x="435" y="157"/>
                  </a:lnTo>
                  <a:lnTo>
                    <a:pt x="438" y="159"/>
                  </a:lnTo>
                  <a:lnTo>
                    <a:pt x="440" y="159"/>
                  </a:lnTo>
                  <a:lnTo>
                    <a:pt x="440" y="162"/>
                  </a:lnTo>
                  <a:lnTo>
                    <a:pt x="441" y="161"/>
                  </a:lnTo>
                  <a:lnTo>
                    <a:pt x="441" y="164"/>
                  </a:lnTo>
                  <a:lnTo>
                    <a:pt x="443" y="166"/>
                  </a:lnTo>
                  <a:lnTo>
                    <a:pt x="445" y="167"/>
                  </a:lnTo>
                  <a:lnTo>
                    <a:pt x="446" y="167"/>
                  </a:lnTo>
                  <a:lnTo>
                    <a:pt x="445" y="167"/>
                  </a:lnTo>
                  <a:lnTo>
                    <a:pt x="445" y="169"/>
                  </a:lnTo>
                  <a:lnTo>
                    <a:pt x="446" y="171"/>
                  </a:lnTo>
                  <a:lnTo>
                    <a:pt x="448" y="172"/>
                  </a:lnTo>
                  <a:lnTo>
                    <a:pt x="448" y="171"/>
                  </a:lnTo>
                  <a:lnTo>
                    <a:pt x="450" y="171"/>
                  </a:lnTo>
                  <a:lnTo>
                    <a:pt x="456" y="179"/>
                  </a:lnTo>
                  <a:lnTo>
                    <a:pt x="453" y="179"/>
                  </a:lnTo>
                  <a:lnTo>
                    <a:pt x="451" y="181"/>
                  </a:lnTo>
                  <a:lnTo>
                    <a:pt x="451" y="184"/>
                  </a:lnTo>
                  <a:lnTo>
                    <a:pt x="450" y="186"/>
                  </a:lnTo>
                  <a:lnTo>
                    <a:pt x="453" y="189"/>
                  </a:lnTo>
                  <a:lnTo>
                    <a:pt x="450" y="191"/>
                  </a:lnTo>
                  <a:lnTo>
                    <a:pt x="450" y="196"/>
                  </a:lnTo>
                  <a:lnTo>
                    <a:pt x="446" y="198"/>
                  </a:lnTo>
                  <a:lnTo>
                    <a:pt x="443" y="198"/>
                  </a:lnTo>
                  <a:lnTo>
                    <a:pt x="436" y="198"/>
                  </a:lnTo>
                  <a:lnTo>
                    <a:pt x="436" y="199"/>
                  </a:lnTo>
                  <a:lnTo>
                    <a:pt x="426" y="203"/>
                  </a:lnTo>
                  <a:lnTo>
                    <a:pt x="428" y="203"/>
                  </a:lnTo>
                  <a:lnTo>
                    <a:pt x="426" y="204"/>
                  </a:lnTo>
                  <a:lnTo>
                    <a:pt x="425" y="203"/>
                  </a:lnTo>
                  <a:lnTo>
                    <a:pt x="423" y="204"/>
                  </a:lnTo>
                  <a:lnTo>
                    <a:pt x="425" y="204"/>
                  </a:lnTo>
                  <a:lnTo>
                    <a:pt x="428" y="206"/>
                  </a:lnTo>
                  <a:lnTo>
                    <a:pt x="431" y="209"/>
                  </a:lnTo>
                  <a:lnTo>
                    <a:pt x="430" y="214"/>
                  </a:lnTo>
                  <a:lnTo>
                    <a:pt x="428" y="216"/>
                  </a:lnTo>
                  <a:lnTo>
                    <a:pt x="428" y="219"/>
                  </a:lnTo>
                  <a:lnTo>
                    <a:pt x="428" y="223"/>
                  </a:lnTo>
                  <a:lnTo>
                    <a:pt x="431" y="228"/>
                  </a:lnTo>
                  <a:lnTo>
                    <a:pt x="430" y="229"/>
                  </a:lnTo>
                  <a:lnTo>
                    <a:pt x="428" y="231"/>
                  </a:lnTo>
                  <a:lnTo>
                    <a:pt x="433" y="231"/>
                  </a:lnTo>
                  <a:lnTo>
                    <a:pt x="435" y="233"/>
                  </a:lnTo>
                  <a:lnTo>
                    <a:pt x="443" y="236"/>
                  </a:lnTo>
                  <a:lnTo>
                    <a:pt x="440" y="238"/>
                  </a:lnTo>
                  <a:lnTo>
                    <a:pt x="440" y="241"/>
                  </a:lnTo>
                  <a:lnTo>
                    <a:pt x="436" y="241"/>
                  </a:lnTo>
                  <a:lnTo>
                    <a:pt x="433" y="241"/>
                  </a:lnTo>
                  <a:lnTo>
                    <a:pt x="435" y="246"/>
                  </a:lnTo>
                  <a:lnTo>
                    <a:pt x="435" y="254"/>
                  </a:lnTo>
                  <a:lnTo>
                    <a:pt x="435" y="259"/>
                  </a:lnTo>
                  <a:lnTo>
                    <a:pt x="435" y="261"/>
                  </a:lnTo>
                  <a:lnTo>
                    <a:pt x="433" y="263"/>
                  </a:lnTo>
                  <a:lnTo>
                    <a:pt x="428" y="266"/>
                  </a:lnTo>
                  <a:lnTo>
                    <a:pt x="425" y="266"/>
                  </a:lnTo>
                  <a:lnTo>
                    <a:pt x="426" y="273"/>
                  </a:lnTo>
                  <a:lnTo>
                    <a:pt x="426" y="278"/>
                  </a:lnTo>
                  <a:lnTo>
                    <a:pt x="428" y="283"/>
                  </a:lnTo>
                  <a:lnTo>
                    <a:pt x="426" y="293"/>
                  </a:lnTo>
                  <a:lnTo>
                    <a:pt x="425" y="293"/>
                  </a:lnTo>
                  <a:lnTo>
                    <a:pt x="423" y="293"/>
                  </a:lnTo>
                  <a:lnTo>
                    <a:pt x="421" y="295"/>
                  </a:lnTo>
                  <a:lnTo>
                    <a:pt x="421" y="296"/>
                  </a:lnTo>
                  <a:lnTo>
                    <a:pt x="418" y="305"/>
                  </a:lnTo>
                  <a:lnTo>
                    <a:pt x="423" y="306"/>
                  </a:lnTo>
                  <a:lnTo>
                    <a:pt x="423" y="308"/>
                  </a:lnTo>
                  <a:lnTo>
                    <a:pt x="423" y="313"/>
                  </a:lnTo>
                  <a:lnTo>
                    <a:pt x="431" y="315"/>
                  </a:lnTo>
                  <a:lnTo>
                    <a:pt x="435" y="313"/>
                  </a:lnTo>
                  <a:lnTo>
                    <a:pt x="438" y="313"/>
                  </a:lnTo>
                  <a:lnTo>
                    <a:pt x="445" y="310"/>
                  </a:lnTo>
                  <a:lnTo>
                    <a:pt x="448" y="315"/>
                  </a:lnTo>
                  <a:lnTo>
                    <a:pt x="453" y="316"/>
                  </a:lnTo>
                  <a:lnTo>
                    <a:pt x="455" y="320"/>
                  </a:lnTo>
                  <a:lnTo>
                    <a:pt x="458" y="321"/>
                  </a:lnTo>
                  <a:lnTo>
                    <a:pt x="461" y="325"/>
                  </a:lnTo>
                  <a:lnTo>
                    <a:pt x="463" y="325"/>
                  </a:lnTo>
                  <a:lnTo>
                    <a:pt x="467" y="325"/>
                  </a:lnTo>
                  <a:lnTo>
                    <a:pt x="470" y="325"/>
                  </a:lnTo>
                  <a:lnTo>
                    <a:pt x="470" y="326"/>
                  </a:lnTo>
                  <a:lnTo>
                    <a:pt x="473" y="331"/>
                  </a:lnTo>
                  <a:lnTo>
                    <a:pt x="475" y="333"/>
                  </a:lnTo>
                  <a:lnTo>
                    <a:pt x="478" y="335"/>
                  </a:lnTo>
                  <a:lnTo>
                    <a:pt x="477" y="338"/>
                  </a:lnTo>
                  <a:lnTo>
                    <a:pt x="475" y="340"/>
                  </a:lnTo>
                  <a:lnTo>
                    <a:pt x="477" y="343"/>
                  </a:lnTo>
                  <a:lnTo>
                    <a:pt x="478" y="345"/>
                  </a:lnTo>
                  <a:lnTo>
                    <a:pt x="477" y="345"/>
                  </a:lnTo>
                  <a:lnTo>
                    <a:pt x="478" y="348"/>
                  </a:lnTo>
                  <a:lnTo>
                    <a:pt x="478" y="353"/>
                  </a:lnTo>
                  <a:lnTo>
                    <a:pt x="482" y="355"/>
                  </a:lnTo>
                  <a:lnTo>
                    <a:pt x="480" y="358"/>
                  </a:lnTo>
                  <a:lnTo>
                    <a:pt x="480" y="361"/>
                  </a:lnTo>
                  <a:lnTo>
                    <a:pt x="478" y="365"/>
                  </a:lnTo>
                  <a:lnTo>
                    <a:pt x="480" y="365"/>
                  </a:lnTo>
                  <a:lnTo>
                    <a:pt x="478" y="366"/>
                  </a:lnTo>
                  <a:lnTo>
                    <a:pt x="478" y="368"/>
                  </a:lnTo>
                  <a:lnTo>
                    <a:pt x="477" y="368"/>
                  </a:lnTo>
                  <a:lnTo>
                    <a:pt x="477" y="371"/>
                  </a:lnTo>
                  <a:lnTo>
                    <a:pt x="477" y="375"/>
                  </a:lnTo>
                  <a:lnTo>
                    <a:pt x="477" y="377"/>
                  </a:lnTo>
                  <a:lnTo>
                    <a:pt x="477" y="378"/>
                  </a:lnTo>
                  <a:lnTo>
                    <a:pt x="478" y="380"/>
                  </a:lnTo>
                  <a:lnTo>
                    <a:pt x="478" y="382"/>
                  </a:lnTo>
                  <a:lnTo>
                    <a:pt x="477" y="385"/>
                  </a:lnTo>
                  <a:lnTo>
                    <a:pt x="477" y="387"/>
                  </a:lnTo>
                  <a:lnTo>
                    <a:pt x="475" y="390"/>
                  </a:lnTo>
                  <a:lnTo>
                    <a:pt x="475" y="392"/>
                  </a:lnTo>
                  <a:lnTo>
                    <a:pt x="475" y="393"/>
                  </a:lnTo>
                  <a:lnTo>
                    <a:pt x="475" y="395"/>
                  </a:lnTo>
                  <a:lnTo>
                    <a:pt x="473" y="398"/>
                  </a:lnTo>
                  <a:lnTo>
                    <a:pt x="473" y="400"/>
                  </a:lnTo>
                  <a:lnTo>
                    <a:pt x="467" y="398"/>
                  </a:lnTo>
                  <a:lnTo>
                    <a:pt x="461" y="398"/>
                  </a:lnTo>
                  <a:lnTo>
                    <a:pt x="461" y="397"/>
                  </a:lnTo>
                  <a:lnTo>
                    <a:pt x="460" y="393"/>
                  </a:lnTo>
                  <a:lnTo>
                    <a:pt x="458" y="398"/>
                  </a:lnTo>
                  <a:lnTo>
                    <a:pt x="455" y="400"/>
                  </a:lnTo>
                  <a:lnTo>
                    <a:pt x="453" y="398"/>
                  </a:lnTo>
                  <a:lnTo>
                    <a:pt x="450" y="400"/>
                  </a:lnTo>
                  <a:lnTo>
                    <a:pt x="448" y="398"/>
                  </a:lnTo>
                  <a:lnTo>
                    <a:pt x="450" y="403"/>
                  </a:lnTo>
                  <a:lnTo>
                    <a:pt x="448" y="405"/>
                  </a:lnTo>
                  <a:lnTo>
                    <a:pt x="450" y="407"/>
                  </a:lnTo>
                  <a:lnTo>
                    <a:pt x="451" y="408"/>
                  </a:lnTo>
                  <a:lnTo>
                    <a:pt x="450" y="408"/>
                  </a:lnTo>
                  <a:lnTo>
                    <a:pt x="450" y="410"/>
                  </a:lnTo>
                  <a:lnTo>
                    <a:pt x="448" y="410"/>
                  </a:lnTo>
                  <a:lnTo>
                    <a:pt x="448" y="412"/>
                  </a:lnTo>
                  <a:lnTo>
                    <a:pt x="446" y="412"/>
                  </a:lnTo>
                  <a:lnTo>
                    <a:pt x="450" y="412"/>
                  </a:lnTo>
                  <a:lnTo>
                    <a:pt x="450" y="415"/>
                  </a:lnTo>
                  <a:lnTo>
                    <a:pt x="453" y="415"/>
                  </a:lnTo>
                  <a:lnTo>
                    <a:pt x="455" y="415"/>
                  </a:lnTo>
                  <a:lnTo>
                    <a:pt x="456" y="415"/>
                  </a:lnTo>
                  <a:lnTo>
                    <a:pt x="461" y="420"/>
                  </a:lnTo>
                  <a:lnTo>
                    <a:pt x="465" y="422"/>
                  </a:lnTo>
                  <a:lnTo>
                    <a:pt x="465" y="423"/>
                  </a:lnTo>
                  <a:lnTo>
                    <a:pt x="468" y="423"/>
                  </a:lnTo>
                  <a:lnTo>
                    <a:pt x="470" y="425"/>
                  </a:lnTo>
                  <a:lnTo>
                    <a:pt x="470" y="428"/>
                  </a:lnTo>
                  <a:lnTo>
                    <a:pt x="468" y="430"/>
                  </a:lnTo>
                  <a:lnTo>
                    <a:pt x="467" y="432"/>
                  </a:lnTo>
                  <a:lnTo>
                    <a:pt x="468" y="433"/>
                  </a:lnTo>
                  <a:lnTo>
                    <a:pt x="472" y="433"/>
                  </a:lnTo>
                  <a:lnTo>
                    <a:pt x="472" y="435"/>
                  </a:lnTo>
                  <a:lnTo>
                    <a:pt x="473" y="435"/>
                  </a:lnTo>
                  <a:lnTo>
                    <a:pt x="472" y="437"/>
                  </a:lnTo>
                  <a:lnTo>
                    <a:pt x="467" y="435"/>
                  </a:lnTo>
                  <a:lnTo>
                    <a:pt x="465" y="437"/>
                  </a:lnTo>
                  <a:lnTo>
                    <a:pt x="467" y="438"/>
                  </a:lnTo>
                  <a:lnTo>
                    <a:pt x="465" y="442"/>
                  </a:lnTo>
                  <a:lnTo>
                    <a:pt x="465" y="445"/>
                  </a:lnTo>
                  <a:lnTo>
                    <a:pt x="463" y="447"/>
                  </a:lnTo>
                  <a:lnTo>
                    <a:pt x="468" y="447"/>
                  </a:lnTo>
                  <a:lnTo>
                    <a:pt x="468" y="445"/>
                  </a:lnTo>
                  <a:lnTo>
                    <a:pt x="468" y="443"/>
                  </a:lnTo>
                  <a:lnTo>
                    <a:pt x="470" y="443"/>
                  </a:lnTo>
                  <a:lnTo>
                    <a:pt x="470" y="445"/>
                  </a:lnTo>
                  <a:lnTo>
                    <a:pt x="472" y="445"/>
                  </a:lnTo>
                  <a:lnTo>
                    <a:pt x="473" y="445"/>
                  </a:lnTo>
                  <a:lnTo>
                    <a:pt x="475" y="450"/>
                  </a:lnTo>
                  <a:lnTo>
                    <a:pt x="477" y="450"/>
                  </a:lnTo>
                  <a:lnTo>
                    <a:pt x="478" y="450"/>
                  </a:lnTo>
                  <a:lnTo>
                    <a:pt x="480" y="450"/>
                  </a:lnTo>
                  <a:lnTo>
                    <a:pt x="480" y="447"/>
                  </a:lnTo>
                  <a:lnTo>
                    <a:pt x="485" y="442"/>
                  </a:lnTo>
                  <a:lnTo>
                    <a:pt x="487" y="442"/>
                  </a:lnTo>
                  <a:lnTo>
                    <a:pt x="488" y="443"/>
                  </a:lnTo>
                  <a:lnTo>
                    <a:pt x="492" y="442"/>
                  </a:lnTo>
                  <a:lnTo>
                    <a:pt x="493" y="442"/>
                  </a:lnTo>
                  <a:lnTo>
                    <a:pt x="495" y="440"/>
                  </a:lnTo>
                  <a:lnTo>
                    <a:pt x="495" y="435"/>
                  </a:lnTo>
                  <a:lnTo>
                    <a:pt x="500" y="435"/>
                  </a:lnTo>
                  <a:lnTo>
                    <a:pt x="505" y="437"/>
                  </a:lnTo>
                  <a:lnTo>
                    <a:pt x="505" y="435"/>
                  </a:lnTo>
                  <a:lnTo>
                    <a:pt x="508" y="433"/>
                  </a:lnTo>
                  <a:lnTo>
                    <a:pt x="512" y="442"/>
                  </a:lnTo>
                  <a:lnTo>
                    <a:pt x="513" y="442"/>
                  </a:lnTo>
                  <a:lnTo>
                    <a:pt x="512" y="445"/>
                  </a:lnTo>
                  <a:lnTo>
                    <a:pt x="508" y="447"/>
                  </a:lnTo>
                  <a:lnTo>
                    <a:pt x="508" y="450"/>
                  </a:lnTo>
                  <a:lnTo>
                    <a:pt x="510" y="452"/>
                  </a:lnTo>
                  <a:lnTo>
                    <a:pt x="512" y="455"/>
                  </a:lnTo>
                  <a:lnTo>
                    <a:pt x="508" y="458"/>
                  </a:lnTo>
                  <a:lnTo>
                    <a:pt x="510" y="458"/>
                  </a:lnTo>
                  <a:lnTo>
                    <a:pt x="513" y="463"/>
                  </a:lnTo>
                  <a:lnTo>
                    <a:pt x="522" y="462"/>
                  </a:lnTo>
                  <a:lnTo>
                    <a:pt x="523" y="460"/>
                  </a:lnTo>
                  <a:lnTo>
                    <a:pt x="523" y="462"/>
                  </a:lnTo>
                  <a:lnTo>
                    <a:pt x="522" y="463"/>
                  </a:lnTo>
                  <a:lnTo>
                    <a:pt x="522" y="465"/>
                  </a:lnTo>
                  <a:lnTo>
                    <a:pt x="522" y="467"/>
                  </a:lnTo>
                  <a:lnTo>
                    <a:pt x="523" y="472"/>
                  </a:lnTo>
                  <a:lnTo>
                    <a:pt x="522" y="475"/>
                  </a:lnTo>
                  <a:lnTo>
                    <a:pt x="522" y="480"/>
                  </a:lnTo>
                  <a:lnTo>
                    <a:pt x="523" y="482"/>
                  </a:lnTo>
                  <a:lnTo>
                    <a:pt x="525" y="482"/>
                  </a:lnTo>
                  <a:lnTo>
                    <a:pt x="527" y="479"/>
                  </a:lnTo>
                  <a:lnTo>
                    <a:pt x="528" y="477"/>
                  </a:lnTo>
                  <a:lnTo>
                    <a:pt x="528" y="475"/>
                  </a:lnTo>
                  <a:lnTo>
                    <a:pt x="530" y="473"/>
                  </a:lnTo>
                  <a:lnTo>
                    <a:pt x="530" y="475"/>
                  </a:lnTo>
                  <a:lnTo>
                    <a:pt x="530" y="477"/>
                  </a:lnTo>
                  <a:lnTo>
                    <a:pt x="528" y="479"/>
                  </a:lnTo>
                  <a:lnTo>
                    <a:pt x="528" y="482"/>
                  </a:lnTo>
                  <a:lnTo>
                    <a:pt x="530" y="479"/>
                  </a:lnTo>
                  <a:lnTo>
                    <a:pt x="535" y="473"/>
                  </a:lnTo>
                  <a:lnTo>
                    <a:pt x="540" y="470"/>
                  </a:lnTo>
                  <a:lnTo>
                    <a:pt x="542" y="468"/>
                  </a:lnTo>
                  <a:lnTo>
                    <a:pt x="540" y="465"/>
                  </a:lnTo>
                  <a:lnTo>
                    <a:pt x="535" y="467"/>
                  </a:lnTo>
                  <a:lnTo>
                    <a:pt x="533" y="468"/>
                  </a:lnTo>
                  <a:lnTo>
                    <a:pt x="533" y="467"/>
                  </a:lnTo>
                  <a:lnTo>
                    <a:pt x="532" y="465"/>
                  </a:lnTo>
                  <a:lnTo>
                    <a:pt x="537" y="462"/>
                  </a:lnTo>
                  <a:lnTo>
                    <a:pt x="538" y="460"/>
                  </a:lnTo>
                  <a:lnTo>
                    <a:pt x="540" y="460"/>
                  </a:lnTo>
                  <a:lnTo>
                    <a:pt x="542" y="460"/>
                  </a:lnTo>
                  <a:lnTo>
                    <a:pt x="545" y="458"/>
                  </a:lnTo>
                  <a:lnTo>
                    <a:pt x="545" y="460"/>
                  </a:lnTo>
                  <a:lnTo>
                    <a:pt x="547" y="465"/>
                  </a:lnTo>
                  <a:lnTo>
                    <a:pt x="545" y="465"/>
                  </a:lnTo>
                  <a:lnTo>
                    <a:pt x="545" y="467"/>
                  </a:lnTo>
                  <a:lnTo>
                    <a:pt x="545" y="468"/>
                  </a:lnTo>
                  <a:lnTo>
                    <a:pt x="547" y="467"/>
                  </a:lnTo>
                  <a:lnTo>
                    <a:pt x="548" y="467"/>
                  </a:lnTo>
                  <a:lnTo>
                    <a:pt x="550" y="462"/>
                  </a:lnTo>
                  <a:lnTo>
                    <a:pt x="552" y="460"/>
                  </a:lnTo>
                  <a:lnTo>
                    <a:pt x="553" y="462"/>
                  </a:lnTo>
                  <a:lnTo>
                    <a:pt x="553" y="460"/>
                  </a:lnTo>
                  <a:lnTo>
                    <a:pt x="558" y="463"/>
                  </a:lnTo>
                  <a:lnTo>
                    <a:pt x="560" y="465"/>
                  </a:lnTo>
                  <a:lnTo>
                    <a:pt x="562" y="463"/>
                  </a:lnTo>
                  <a:lnTo>
                    <a:pt x="564" y="465"/>
                  </a:lnTo>
                  <a:lnTo>
                    <a:pt x="565" y="467"/>
                  </a:lnTo>
                  <a:lnTo>
                    <a:pt x="562" y="467"/>
                  </a:lnTo>
                  <a:lnTo>
                    <a:pt x="569" y="470"/>
                  </a:lnTo>
                  <a:lnTo>
                    <a:pt x="572" y="470"/>
                  </a:lnTo>
                  <a:lnTo>
                    <a:pt x="575" y="468"/>
                  </a:lnTo>
                  <a:lnTo>
                    <a:pt x="577" y="467"/>
                  </a:lnTo>
                  <a:lnTo>
                    <a:pt x="577" y="468"/>
                  </a:lnTo>
                  <a:lnTo>
                    <a:pt x="577" y="470"/>
                  </a:lnTo>
                  <a:lnTo>
                    <a:pt x="582" y="475"/>
                  </a:lnTo>
                  <a:lnTo>
                    <a:pt x="584" y="479"/>
                  </a:lnTo>
                  <a:lnTo>
                    <a:pt x="585" y="479"/>
                  </a:lnTo>
                  <a:lnTo>
                    <a:pt x="587" y="477"/>
                  </a:lnTo>
                  <a:lnTo>
                    <a:pt x="585" y="479"/>
                  </a:lnTo>
                  <a:lnTo>
                    <a:pt x="585" y="484"/>
                  </a:lnTo>
                  <a:lnTo>
                    <a:pt x="585" y="485"/>
                  </a:lnTo>
                  <a:lnTo>
                    <a:pt x="589" y="484"/>
                  </a:lnTo>
                  <a:lnTo>
                    <a:pt x="587" y="485"/>
                  </a:lnTo>
                  <a:lnTo>
                    <a:pt x="585" y="487"/>
                  </a:lnTo>
                  <a:lnTo>
                    <a:pt x="584" y="489"/>
                  </a:lnTo>
                  <a:lnTo>
                    <a:pt x="584" y="490"/>
                  </a:lnTo>
                  <a:lnTo>
                    <a:pt x="587" y="490"/>
                  </a:lnTo>
                  <a:lnTo>
                    <a:pt x="587" y="492"/>
                  </a:lnTo>
                  <a:lnTo>
                    <a:pt x="589" y="492"/>
                  </a:lnTo>
                  <a:lnTo>
                    <a:pt x="587" y="494"/>
                  </a:lnTo>
                  <a:lnTo>
                    <a:pt x="590" y="495"/>
                  </a:lnTo>
                  <a:lnTo>
                    <a:pt x="592" y="495"/>
                  </a:lnTo>
                  <a:lnTo>
                    <a:pt x="590" y="490"/>
                  </a:lnTo>
                  <a:lnTo>
                    <a:pt x="592" y="489"/>
                  </a:lnTo>
                  <a:lnTo>
                    <a:pt x="594" y="489"/>
                  </a:lnTo>
                  <a:lnTo>
                    <a:pt x="592" y="490"/>
                  </a:lnTo>
                  <a:lnTo>
                    <a:pt x="595" y="494"/>
                  </a:lnTo>
                  <a:lnTo>
                    <a:pt x="595" y="497"/>
                  </a:lnTo>
                  <a:lnTo>
                    <a:pt x="599" y="497"/>
                  </a:lnTo>
                  <a:lnTo>
                    <a:pt x="600" y="497"/>
                  </a:lnTo>
                  <a:lnTo>
                    <a:pt x="600" y="494"/>
                  </a:lnTo>
                  <a:lnTo>
                    <a:pt x="602" y="494"/>
                  </a:lnTo>
                  <a:lnTo>
                    <a:pt x="602" y="497"/>
                  </a:lnTo>
                  <a:lnTo>
                    <a:pt x="602" y="499"/>
                  </a:lnTo>
                  <a:lnTo>
                    <a:pt x="600" y="499"/>
                  </a:lnTo>
                  <a:lnTo>
                    <a:pt x="602" y="499"/>
                  </a:lnTo>
                  <a:lnTo>
                    <a:pt x="604" y="500"/>
                  </a:lnTo>
                  <a:lnTo>
                    <a:pt x="604" y="499"/>
                  </a:lnTo>
                  <a:lnTo>
                    <a:pt x="605" y="499"/>
                  </a:lnTo>
                  <a:lnTo>
                    <a:pt x="607" y="497"/>
                  </a:lnTo>
                  <a:lnTo>
                    <a:pt x="607" y="495"/>
                  </a:lnTo>
                  <a:lnTo>
                    <a:pt x="607" y="494"/>
                  </a:lnTo>
                  <a:lnTo>
                    <a:pt x="607" y="497"/>
                  </a:lnTo>
                  <a:lnTo>
                    <a:pt x="609" y="500"/>
                  </a:lnTo>
                  <a:lnTo>
                    <a:pt x="607" y="502"/>
                  </a:lnTo>
                  <a:lnTo>
                    <a:pt x="607" y="504"/>
                  </a:lnTo>
                  <a:lnTo>
                    <a:pt x="609" y="505"/>
                  </a:lnTo>
                  <a:lnTo>
                    <a:pt x="607" y="509"/>
                  </a:lnTo>
                  <a:lnTo>
                    <a:pt x="609" y="510"/>
                  </a:lnTo>
                  <a:lnTo>
                    <a:pt x="610" y="509"/>
                  </a:lnTo>
                  <a:lnTo>
                    <a:pt x="610" y="504"/>
                  </a:lnTo>
                  <a:lnTo>
                    <a:pt x="612" y="504"/>
                  </a:lnTo>
                  <a:lnTo>
                    <a:pt x="617" y="504"/>
                  </a:lnTo>
                  <a:lnTo>
                    <a:pt x="619" y="505"/>
                  </a:lnTo>
                  <a:lnTo>
                    <a:pt x="620" y="505"/>
                  </a:lnTo>
                  <a:lnTo>
                    <a:pt x="624" y="507"/>
                  </a:lnTo>
                  <a:lnTo>
                    <a:pt x="627" y="507"/>
                  </a:lnTo>
                  <a:lnTo>
                    <a:pt x="629" y="505"/>
                  </a:lnTo>
                  <a:lnTo>
                    <a:pt x="632" y="505"/>
                  </a:lnTo>
                  <a:lnTo>
                    <a:pt x="634" y="504"/>
                  </a:lnTo>
                  <a:lnTo>
                    <a:pt x="635" y="505"/>
                  </a:lnTo>
                  <a:lnTo>
                    <a:pt x="637" y="504"/>
                  </a:lnTo>
                  <a:lnTo>
                    <a:pt x="639" y="509"/>
                  </a:lnTo>
                  <a:lnTo>
                    <a:pt x="640" y="510"/>
                  </a:lnTo>
                  <a:lnTo>
                    <a:pt x="635" y="514"/>
                  </a:lnTo>
                  <a:lnTo>
                    <a:pt x="635" y="517"/>
                  </a:lnTo>
                  <a:lnTo>
                    <a:pt x="635" y="519"/>
                  </a:lnTo>
                  <a:lnTo>
                    <a:pt x="640" y="522"/>
                  </a:lnTo>
                  <a:lnTo>
                    <a:pt x="645" y="520"/>
                  </a:lnTo>
                  <a:lnTo>
                    <a:pt x="644" y="524"/>
                  </a:lnTo>
                  <a:lnTo>
                    <a:pt x="645" y="525"/>
                  </a:lnTo>
                  <a:lnTo>
                    <a:pt x="647" y="525"/>
                  </a:lnTo>
                  <a:lnTo>
                    <a:pt x="649" y="525"/>
                  </a:lnTo>
                  <a:lnTo>
                    <a:pt x="650" y="525"/>
                  </a:lnTo>
                  <a:lnTo>
                    <a:pt x="652" y="525"/>
                  </a:lnTo>
                  <a:lnTo>
                    <a:pt x="654" y="524"/>
                  </a:lnTo>
                  <a:lnTo>
                    <a:pt x="661" y="527"/>
                  </a:lnTo>
                  <a:lnTo>
                    <a:pt x="666" y="525"/>
                  </a:lnTo>
                  <a:lnTo>
                    <a:pt x="666" y="529"/>
                  </a:lnTo>
                  <a:lnTo>
                    <a:pt x="666" y="534"/>
                  </a:lnTo>
                  <a:lnTo>
                    <a:pt x="667" y="535"/>
                  </a:lnTo>
                  <a:lnTo>
                    <a:pt x="669" y="535"/>
                  </a:lnTo>
                  <a:lnTo>
                    <a:pt x="671" y="535"/>
                  </a:lnTo>
                  <a:lnTo>
                    <a:pt x="672" y="535"/>
                  </a:lnTo>
                  <a:lnTo>
                    <a:pt x="676" y="535"/>
                  </a:lnTo>
                  <a:lnTo>
                    <a:pt x="677" y="534"/>
                  </a:lnTo>
                  <a:lnTo>
                    <a:pt x="682" y="537"/>
                  </a:lnTo>
                  <a:lnTo>
                    <a:pt x="684" y="534"/>
                  </a:lnTo>
                  <a:lnTo>
                    <a:pt x="686" y="534"/>
                  </a:lnTo>
                  <a:lnTo>
                    <a:pt x="687" y="532"/>
                  </a:lnTo>
                  <a:lnTo>
                    <a:pt x="691" y="529"/>
                  </a:lnTo>
                  <a:lnTo>
                    <a:pt x="692" y="529"/>
                  </a:lnTo>
                  <a:lnTo>
                    <a:pt x="694" y="527"/>
                  </a:lnTo>
                  <a:lnTo>
                    <a:pt x="697" y="525"/>
                  </a:lnTo>
                  <a:lnTo>
                    <a:pt x="702" y="520"/>
                  </a:lnTo>
                  <a:lnTo>
                    <a:pt x="706" y="519"/>
                  </a:lnTo>
                  <a:lnTo>
                    <a:pt x="706" y="517"/>
                  </a:lnTo>
                  <a:lnTo>
                    <a:pt x="704" y="514"/>
                  </a:lnTo>
                  <a:lnTo>
                    <a:pt x="704" y="512"/>
                  </a:lnTo>
                  <a:lnTo>
                    <a:pt x="707" y="509"/>
                  </a:lnTo>
                  <a:lnTo>
                    <a:pt x="709" y="509"/>
                  </a:lnTo>
                  <a:lnTo>
                    <a:pt x="712" y="509"/>
                  </a:lnTo>
                  <a:lnTo>
                    <a:pt x="712" y="510"/>
                  </a:lnTo>
                  <a:lnTo>
                    <a:pt x="714" y="512"/>
                  </a:lnTo>
                  <a:lnTo>
                    <a:pt x="716" y="510"/>
                  </a:lnTo>
                  <a:lnTo>
                    <a:pt x="717" y="514"/>
                  </a:lnTo>
                  <a:lnTo>
                    <a:pt x="717" y="517"/>
                  </a:lnTo>
                  <a:lnTo>
                    <a:pt x="716" y="520"/>
                  </a:lnTo>
                  <a:lnTo>
                    <a:pt x="714" y="529"/>
                  </a:lnTo>
                  <a:lnTo>
                    <a:pt x="717" y="534"/>
                  </a:lnTo>
                  <a:lnTo>
                    <a:pt x="716" y="535"/>
                  </a:lnTo>
                  <a:lnTo>
                    <a:pt x="716" y="540"/>
                  </a:lnTo>
                  <a:lnTo>
                    <a:pt x="717" y="542"/>
                  </a:lnTo>
                  <a:lnTo>
                    <a:pt x="721" y="540"/>
                  </a:lnTo>
                  <a:lnTo>
                    <a:pt x="722" y="542"/>
                  </a:lnTo>
                  <a:lnTo>
                    <a:pt x="722" y="540"/>
                  </a:lnTo>
                  <a:lnTo>
                    <a:pt x="726" y="540"/>
                  </a:lnTo>
                  <a:lnTo>
                    <a:pt x="727" y="537"/>
                  </a:lnTo>
                  <a:lnTo>
                    <a:pt x="731" y="537"/>
                  </a:lnTo>
                  <a:lnTo>
                    <a:pt x="732" y="537"/>
                  </a:lnTo>
                  <a:lnTo>
                    <a:pt x="734" y="539"/>
                  </a:lnTo>
                  <a:lnTo>
                    <a:pt x="737" y="539"/>
                  </a:lnTo>
                  <a:lnTo>
                    <a:pt x="739" y="537"/>
                  </a:lnTo>
                  <a:lnTo>
                    <a:pt x="739" y="535"/>
                  </a:lnTo>
                  <a:lnTo>
                    <a:pt x="737" y="532"/>
                  </a:lnTo>
                  <a:lnTo>
                    <a:pt x="741" y="534"/>
                  </a:lnTo>
                  <a:lnTo>
                    <a:pt x="741" y="532"/>
                  </a:lnTo>
                  <a:lnTo>
                    <a:pt x="744" y="529"/>
                  </a:lnTo>
                  <a:lnTo>
                    <a:pt x="744" y="527"/>
                  </a:lnTo>
                  <a:lnTo>
                    <a:pt x="746" y="525"/>
                  </a:lnTo>
                  <a:lnTo>
                    <a:pt x="746" y="527"/>
                  </a:lnTo>
                  <a:lnTo>
                    <a:pt x="754" y="529"/>
                  </a:lnTo>
                  <a:lnTo>
                    <a:pt x="758" y="529"/>
                  </a:lnTo>
                  <a:lnTo>
                    <a:pt x="756" y="530"/>
                  </a:lnTo>
                  <a:lnTo>
                    <a:pt x="758" y="532"/>
                  </a:lnTo>
                  <a:lnTo>
                    <a:pt x="759" y="532"/>
                  </a:lnTo>
                  <a:lnTo>
                    <a:pt x="759" y="534"/>
                  </a:lnTo>
                  <a:lnTo>
                    <a:pt x="758" y="534"/>
                  </a:lnTo>
                  <a:lnTo>
                    <a:pt x="758" y="535"/>
                  </a:lnTo>
                  <a:lnTo>
                    <a:pt x="759" y="535"/>
                  </a:lnTo>
                  <a:lnTo>
                    <a:pt x="761" y="535"/>
                  </a:lnTo>
                  <a:lnTo>
                    <a:pt x="764" y="535"/>
                  </a:lnTo>
                  <a:lnTo>
                    <a:pt x="766" y="540"/>
                  </a:lnTo>
                  <a:lnTo>
                    <a:pt x="764" y="545"/>
                  </a:lnTo>
                  <a:lnTo>
                    <a:pt x="768" y="544"/>
                  </a:lnTo>
                  <a:lnTo>
                    <a:pt x="773" y="545"/>
                  </a:lnTo>
                  <a:lnTo>
                    <a:pt x="773" y="542"/>
                  </a:lnTo>
                  <a:lnTo>
                    <a:pt x="774" y="542"/>
                  </a:lnTo>
                  <a:lnTo>
                    <a:pt x="776" y="545"/>
                  </a:lnTo>
                  <a:lnTo>
                    <a:pt x="778" y="549"/>
                  </a:lnTo>
                  <a:lnTo>
                    <a:pt x="783" y="549"/>
                  </a:lnTo>
                  <a:lnTo>
                    <a:pt x="784" y="549"/>
                  </a:lnTo>
                  <a:lnTo>
                    <a:pt x="788" y="549"/>
                  </a:lnTo>
                  <a:lnTo>
                    <a:pt x="789" y="550"/>
                  </a:lnTo>
                  <a:lnTo>
                    <a:pt x="789" y="552"/>
                  </a:lnTo>
                  <a:lnTo>
                    <a:pt x="789" y="555"/>
                  </a:lnTo>
                  <a:lnTo>
                    <a:pt x="791" y="557"/>
                  </a:lnTo>
                  <a:lnTo>
                    <a:pt x="791" y="559"/>
                  </a:lnTo>
                  <a:lnTo>
                    <a:pt x="791" y="562"/>
                  </a:lnTo>
                  <a:lnTo>
                    <a:pt x="791" y="564"/>
                  </a:lnTo>
                  <a:lnTo>
                    <a:pt x="794" y="562"/>
                  </a:lnTo>
                  <a:lnTo>
                    <a:pt x="794" y="564"/>
                  </a:lnTo>
                  <a:lnTo>
                    <a:pt x="796" y="562"/>
                  </a:lnTo>
                  <a:lnTo>
                    <a:pt x="799" y="560"/>
                  </a:lnTo>
                  <a:lnTo>
                    <a:pt x="796" y="565"/>
                  </a:lnTo>
                  <a:lnTo>
                    <a:pt x="798" y="569"/>
                  </a:lnTo>
                  <a:lnTo>
                    <a:pt x="798" y="572"/>
                  </a:lnTo>
                  <a:lnTo>
                    <a:pt x="803" y="574"/>
                  </a:lnTo>
                  <a:lnTo>
                    <a:pt x="806" y="572"/>
                  </a:lnTo>
                  <a:lnTo>
                    <a:pt x="808" y="574"/>
                  </a:lnTo>
                  <a:lnTo>
                    <a:pt x="809" y="579"/>
                  </a:lnTo>
                  <a:lnTo>
                    <a:pt x="811" y="581"/>
                  </a:lnTo>
                  <a:lnTo>
                    <a:pt x="811" y="582"/>
                  </a:lnTo>
                  <a:lnTo>
                    <a:pt x="813" y="586"/>
                  </a:lnTo>
                  <a:lnTo>
                    <a:pt x="814" y="586"/>
                  </a:lnTo>
                  <a:lnTo>
                    <a:pt x="814" y="587"/>
                  </a:lnTo>
                  <a:lnTo>
                    <a:pt x="814" y="589"/>
                  </a:lnTo>
                  <a:lnTo>
                    <a:pt x="816" y="591"/>
                  </a:lnTo>
                  <a:lnTo>
                    <a:pt x="818" y="589"/>
                  </a:lnTo>
                  <a:lnTo>
                    <a:pt x="818" y="596"/>
                  </a:lnTo>
                  <a:lnTo>
                    <a:pt x="818" y="597"/>
                  </a:lnTo>
                  <a:lnTo>
                    <a:pt x="818" y="599"/>
                  </a:lnTo>
                  <a:lnTo>
                    <a:pt x="818" y="604"/>
                  </a:lnTo>
                  <a:lnTo>
                    <a:pt x="819" y="604"/>
                  </a:lnTo>
                  <a:lnTo>
                    <a:pt x="819" y="602"/>
                  </a:lnTo>
                  <a:lnTo>
                    <a:pt x="823" y="602"/>
                  </a:lnTo>
                  <a:lnTo>
                    <a:pt x="824" y="602"/>
                  </a:lnTo>
                  <a:lnTo>
                    <a:pt x="824" y="599"/>
                  </a:lnTo>
                  <a:lnTo>
                    <a:pt x="828" y="599"/>
                  </a:lnTo>
                  <a:lnTo>
                    <a:pt x="834" y="594"/>
                  </a:lnTo>
                  <a:lnTo>
                    <a:pt x="836" y="597"/>
                  </a:lnTo>
                  <a:lnTo>
                    <a:pt x="838" y="597"/>
                  </a:lnTo>
                  <a:lnTo>
                    <a:pt x="838" y="599"/>
                  </a:lnTo>
                  <a:lnTo>
                    <a:pt x="839" y="599"/>
                  </a:lnTo>
                  <a:lnTo>
                    <a:pt x="841" y="599"/>
                  </a:lnTo>
                  <a:lnTo>
                    <a:pt x="841" y="597"/>
                  </a:lnTo>
                  <a:lnTo>
                    <a:pt x="844" y="596"/>
                  </a:lnTo>
                  <a:lnTo>
                    <a:pt x="846" y="596"/>
                  </a:lnTo>
                  <a:lnTo>
                    <a:pt x="850" y="591"/>
                  </a:lnTo>
                  <a:lnTo>
                    <a:pt x="851" y="589"/>
                  </a:lnTo>
                  <a:lnTo>
                    <a:pt x="853" y="589"/>
                  </a:lnTo>
                  <a:lnTo>
                    <a:pt x="855" y="591"/>
                  </a:lnTo>
                  <a:lnTo>
                    <a:pt x="856" y="591"/>
                  </a:lnTo>
                  <a:lnTo>
                    <a:pt x="861" y="589"/>
                  </a:lnTo>
                  <a:lnTo>
                    <a:pt x="861" y="582"/>
                  </a:lnTo>
                  <a:lnTo>
                    <a:pt x="863" y="584"/>
                  </a:lnTo>
                  <a:lnTo>
                    <a:pt x="866" y="582"/>
                  </a:lnTo>
                  <a:lnTo>
                    <a:pt x="865" y="582"/>
                  </a:lnTo>
                  <a:lnTo>
                    <a:pt x="866" y="581"/>
                  </a:lnTo>
                  <a:lnTo>
                    <a:pt x="865" y="579"/>
                  </a:lnTo>
                  <a:lnTo>
                    <a:pt x="865" y="574"/>
                  </a:lnTo>
                  <a:lnTo>
                    <a:pt x="866" y="575"/>
                  </a:lnTo>
                  <a:lnTo>
                    <a:pt x="870" y="577"/>
                  </a:lnTo>
                  <a:lnTo>
                    <a:pt x="870" y="581"/>
                  </a:lnTo>
                  <a:lnTo>
                    <a:pt x="873" y="582"/>
                  </a:lnTo>
                  <a:lnTo>
                    <a:pt x="876" y="584"/>
                  </a:lnTo>
                  <a:lnTo>
                    <a:pt x="878" y="584"/>
                  </a:lnTo>
                  <a:lnTo>
                    <a:pt x="880" y="587"/>
                  </a:lnTo>
                  <a:lnTo>
                    <a:pt x="878" y="587"/>
                  </a:lnTo>
                  <a:lnTo>
                    <a:pt x="880" y="589"/>
                  </a:lnTo>
                  <a:lnTo>
                    <a:pt x="876" y="591"/>
                  </a:lnTo>
                  <a:lnTo>
                    <a:pt x="878" y="594"/>
                  </a:lnTo>
                  <a:lnTo>
                    <a:pt x="881" y="592"/>
                  </a:lnTo>
                  <a:lnTo>
                    <a:pt x="885" y="594"/>
                  </a:lnTo>
                  <a:lnTo>
                    <a:pt x="888" y="596"/>
                  </a:lnTo>
                  <a:lnTo>
                    <a:pt x="886" y="601"/>
                  </a:lnTo>
                  <a:lnTo>
                    <a:pt x="891" y="601"/>
                  </a:lnTo>
                  <a:lnTo>
                    <a:pt x="893" y="604"/>
                  </a:lnTo>
                  <a:lnTo>
                    <a:pt x="898" y="604"/>
                  </a:lnTo>
                  <a:lnTo>
                    <a:pt x="898" y="606"/>
                  </a:lnTo>
                  <a:lnTo>
                    <a:pt x="898" y="609"/>
                  </a:lnTo>
                  <a:lnTo>
                    <a:pt x="895" y="609"/>
                  </a:lnTo>
                  <a:lnTo>
                    <a:pt x="895" y="611"/>
                  </a:lnTo>
                  <a:lnTo>
                    <a:pt x="896" y="619"/>
                  </a:lnTo>
                  <a:lnTo>
                    <a:pt x="898" y="621"/>
                  </a:lnTo>
                  <a:lnTo>
                    <a:pt x="896" y="622"/>
                  </a:lnTo>
                  <a:lnTo>
                    <a:pt x="896" y="627"/>
                  </a:lnTo>
                  <a:lnTo>
                    <a:pt x="895" y="629"/>
                  </a:lnTo>
                  <a:lnTo>
                    <a:pt x="895" y="631"/>
                  </a:lnTo>
                  <a:lnTo>
                    <a:pt x="898" y="631"/>
                  </a:lnTo>
                  <a:lnTo>
                    <a:pt x="900" y="631"/>
                  </a:lnTo>
                  <a:lnTo>
                    <a:pt x="901" y="631"/>
                  </a:lnTo>
                  <a:lnTo>
                    <a:pt x="906" y="631"/>
                  </a:lnTo>
                  <a:lnTo>
                    <a:pt x="910" y="632"/>
                  </a:lnTo>
                  <a:lnTo>
                    <a:pt x="911" y="631"/>
                  </a:lnTo>
                  <a:lnTo>
                    <a:pt x="913" y="634"/>
                  </a:lnTo>
                  <a:lnTo>
                    <a:pt x="913" y="641"/>
                  </a:lnTo>
                  <a:lnTo>
                    <a:pt x="913" y="644"/>
                  </a:lnTo>
                  <a:lnTo>
                    <a:pt x="911" y="644"/>
                  </a:lnTo>
                  <a:lnTo>
                    <a:pt x="908" y="646"/>
                  </a:lnTo>
                  <a:lnTo>
                    <a:pt x="908" y="649"/>
                  </a:lnTo>
                  <a:lnTo>
                    <a:pt x="906" y="649"/>
                  </a:lnTo>
                  <a:lnTo>
                    <a:pt x="905" y="651"/>
                  </a:lnTo>
                  <a:lnTo>
                    <a:pt x="905" y="652"/>
                  </a:lnTo>
                  <a:lnTo>
                    <a:pt x="908" y="652"/>
                  </a:lnTo>
                  <a:lnTo>
                    <a:pt x="910" y="659"/>
                  </a:lnTo>
                  <a:lnTo>
                    <a:pt x="906" y="662"/>
                  </a:lnTo>
                  <a:lnTo>
                    <a:pt x="900" y="657"/>
                  </a:lnTo>
                  <a:lnTo>
                    <a:pt x="891" y="656"/>
                  </a:lnTo>
                  <a:lnTo>
                    <a:pt x="885" y="657"/>
                  </a:lnTo>
                  <a:lnTo>
                    <a:pt x="883" y="657"/>
                  </a:lnTo>
                  <a:lnTo>
                    <a:pt x="883" y="656"/>
                  </a:lnTo>
                  <a:lnTo>
                    <a:pt x="880" y="659"/>
                  </a:lnTo>
                  <a:lnTo>
                    <a:pt x="878" y="661"/>
                  </a:lnTo>
                  <a:lnTo>
                    <a:pt x="878" y="662"/>
                  </a:lnTo>
                  <a:lnTo>
                    <a:pt x="876" y="662"/>
                  </a:lnTo>
                  <a:lnTo>
                    <a:pt x="876" y="661"/>
                  </a:lnTo>
                  <a:lnTo>
                    <a:pt x="871" y="664"/>
                  </a:lnTo>
                  <a:lnTo>
                    <a:pt x="870" y="662"/>
                  </a:lnTo>
                  <a:lnTo>
                    <a:pt x="870" y="664"/>
                  </a:lnTo>
                  <a:lnTo>
                    <a:pt x="866" y="662"/>
                  </a:lnTo>
                  <a:lnTo>
                    <a:pt x="866" y="664"/>
                  </a:lnTo>
                  <a:lnTo>
                    <a:pt x="865" y="664"/>
                  </a:lnTo>
                  <a:lnTo>
                    <a:pt x="863" y="669"/>
                  </a:lnTo>
                  <a:lnTo>
                    <a:pt x="863" y="681"/>
                  </a:lnTo>
                  <a:lnTo>
                    <a:pt x="861" y="683"/>
                  </a:lnTo>
                  <a:lnTo>
                    <a:pt x="861" y="684"/>
                  </a:lnTo>
                  <a:lnTo>
                    <a:pt x="861" y="693"/>
                  </a:lnTo>
                  <a:lnTo>
                    <a:pt x="861" y="694"/>
                  </a:lnTo>
                  <a:lnTo>
                    <a:pt x="863" y="694"/>
                  </a:lnTo>
                  <a:lnTo>
                    <a:pt x="866" y="698"/>
                  </a:lnTo>
                  <a:lnTo>
                    <a:pt x="868" y="698"/>
                  </a:lnTo>
                  <a:lnTo>
                    <a:pt x="868" y="696"/>
                  </a:lnTo>
                  <a:lnTo>
                    <a:pt x="868" y="698"/>
                  </a:lnTo>
                  <a:lnTo>
                    <a:pt x="870" y="698"/>
                  </a:lnTo>
                  <a:lnTo>
                    <a:pt x="871" y="698"/>
                  </a:lnTo>
                  <a:lnTo>
                    <a:pt x="871" y="699"/>
                  </a:lnTo>
                  <a:lnTo>
                    <a:pt x="870" y="706"/>
                  </a:lnTo>
                  <a:lnTo>
                    <a:pt x="870" y="708"/>
                  </a:lnTo>
                  <a:lnTo>
                    <a:pt x="868" y="706"/>
                  </a:lnTo>
                  <a:lnTo>
                    <a:pt x="866" y="706"/>
                  </a:lnTo>
                  <a:lnTo>
                    <a:pt x="866" y="711"/>
                  </a:lnTo>
                  <a:lnTo>
                    <a:pt x="865" y="716"/>
                  </a:lnTo>
                  <a:lnTo>
                    <a:pt x="865" y="718"/>
                  </a:lnTo>
                  <a:lnTo>
                    <a:pt x="863" y="718"/>
                  </a:lnTo>
                  <a:lnTo>
                    <a:pt x="856" y="716"/>
                  </a:lnTo>
                  <a:lnTo>
                    <a:pt x="855" y="716"/>
                  </a:lnTo>
                  <a:lnTo>
                    <a:pt x="851" y="714"/>
                  </a:lnTo>
                  <a:lnTo>
                    <a:pt x="850" y="714"/>
                  </a:lnTo>
                  <a:lnTo>
                    <a:pt x="850" y="713"/>
                  </a:lnTo>
                  <a:lnTo>
                    <a:pt x="844" y="714"/>
                  </a:lnTo>
                  <a:lnTo>
                    <a:pt x="844" y="716"/>
                  </a:lnTo>
                  <a:lnTo>
                    <a:pt x="841" y="716"/>
                  </a:lnTo>
                  <a:lnTo>
                    <a:pt x="841" y="721"/>
                  </a:lnTo>
                  <a:lnTo>
                    <a:pt x="838" y="724"/>
                  </a:lnTo>
                  <a:lnTo>
                    <a:pt x="836" y="723"/>
                  </a:lnTo>
                  <a:lnTo>
                    <a:pt x="836" y="721"/>
                  </a:lnTo>
                  <a:lnTo>
                    <a:pt x="834" y="721"/>
                  </a:lnTo>
                  <a:lnTo>
                    <a:pt x="834" y="723"/>
                  </a:lnTo>
                  <a:lnTo>
                    <a:pt x="831" y="723"/>
                  </a:lnTo>
                  <a:lnTo>
                    <a:pt x="829" y="724"/>
                  </a:lnTo>
                  <a:lnTo>
                    <a:pt x="826" y="724"/>
                  </a:lnTo>
                  <a:lnTo>
                    <a:pt x="821" y="723"/>
                  </a:lnTo>
                  <a:lnTo>
                    <a:pt x="819" y="721"/>
                  </a:lnTo>
                  <a:lnTo>
                    <a:pt x="818" y="718"/>
                  </a:lnTo>
                  <a:lnTo>
                    <a:pt x="809" y="723"/>
                  </a:lnTo>
                  <a:lnTo>
                    <a:pt x="808" y="723"/>
                  </a:lnTo>
                  <a:lnTo>
                    <a:pt x="809" y="723"/>
                  </a:lnTo>
                  <a:lnTo>
                    <a:pt x="808" y="724"/>
                  </a:lnTo>
                  <a:lnTo>
                    <a:pt x="809" y="728"/>
                  </a:lnTo>
                  <a:lnTo>
                    <a:pt x="809" y="729"/>
                  </a:lnTo>
                  <a:lnTo>
                    <a:pt x="808" y="733"/>
                  </a:lnTo>
                  <a:lnTo>
                    <a:pt x="808" y="736"/>
                  </a:lnTo>
                  <a:lnTo>
                    <a:pt x="808" y="738"/>
                  </a:lnTo>
                  <a:lnTo>
                    <a:pt x="809" y="739"/>
                  </a:lnTo>
                  <a:lnTo>
                    <a:pt x="811" y="748"/>
                  </a:lnTo>
                  <a:lnTo>
                    <a:pt x="813" y="751"/>
                  </a:lnTo>
                  <a:lnTo>
                    <a:pt x="809" y="753"/>
                  </a:lnTo>
                  <a:lnTo>
                    <a:pt x="808" y="756"/>
                  </a:lnTo>
                  <a:lnTo>
                    <a:pt x="809" y="756"/>
                  </a:lnTo>
                  <a:lnTo>
                    <a:pt x="809" y="758"/>
                  </a:lnTo>
                  <a:lnTo>
                    <a:pt x="811" y="759"/>
                  </a:lnTo>
                  <a:lnTo>
                    <a:pt x="813" y="761"/>
                  </a:lnTo>
                  <a:lnTo>
                    <a:pt x="813" y="764"/>
                  </a:lnTo>
                  <a:lnTo>
                    <a:pt x="813" y="766"/>
                  </a:lnTo>
                  <a:lnTo>
                    <a:pt x="808" y="766"/>
                  </a:lnTo>
                  <a:lnTo>
                    <a:pt x="809" y="771"/>
                  </a:lnTo>
                  <a:lnTo>
                    <a:pt x="811" y="771"/>
                  </a:lnTo>
                  <a:lnTo>
                    <a:pt x="811" y="773"/>
                  </a:lnTo>
                  <a:lnTo>
                    <a:pt x="813" y="769"/>
                  </a:lnTo>
                  <a:lnTo>
                    <a:pt x="814" y="771"/>
                  </a:lnTo>
                  <a:lnTo>
                    <a:pt x="814" y="774"/>
                  </a:lnTo>
                  <a:lnTo>
                    <a:pt x="813" y="776"/>
                  </a:lnTo>
                  <a:lnTo>
                    <a:pt x="814" y="776"/>
                  </a:lnTo>
                  <a:lnTo>
                    <a:pt x="816" y="780"/>
                  </a:lnTo>
                  <a:lnTo>
                    <a:pt x="814" y="780"/>
                  </a:lnTo>
                  <a:lnTo>
                    <a:pt x="821" y="785"/>
                  </a:lnTo>
                  <a:lnTo>
                    <a:pt x="818" y="791"/>
                  </a:lnTo>
                  <a:lnTo>
                    <a:pt x="816" y="793"/>
                  </a:lnTo>
                  <a:lnTo>
                    <a:pt x="813" y="796"/>
                  </a:lnTo>
                  <a:lnTo>
                    <a:pt x="814" y="796"/>
                  </a:lnTo>
                  <a:lnTo>
                    <a:pt x="813" y="798"/>
                  </a:lnTo>
                  <a:lnTo>
                    <a:pt x="814" y="800"/>
                  </a:lnTo>
                  <a:lnTo>
                    <a:pt x="813" y="800"/>
                  </a:lnTo>
                  <a:lnTo>
                    <a:pt x="809" y="806"/>
                  </a:lnTo>
                  <a:lnTo>
                    <a:pt x="809" y="810"/>
                  </a:lnTo>
                  <a:lnTo>
                    <a:pt x="808" y="810"/>
                  </a:lnTo>
                  <a:lnTo>
                    <a:pt x="806" y="810"/>
                  </a:lnTo>
                  <a:lnTo>
                    <a:pt x="803" y="811"/>
                  </a:lnTo>
                  <a:lnTo>
                    <a:pt x="803" y="816"/>
                  </a:lnTo>
                  <a:lnTo>
                    <a:pt x="803" y="818"/>
                  </a:lnTo>
                  <a:lnTo>
                    <a:pt x="803" y="820"/>
                  </a:lnTo>
                  <a:lnTo>
                    <a:pt x="801" y="821"/>
                  </a:lnTo>
                  <a:lnTo>
                    <a:pt x="801" y="823"/>
                  </a:lnTo>
                  <a:lnTo>
                    <a:pt x="801" y="826"/>
                  </a:lnTo>
                  <a:lnTo>
                    <a:pt x="799" y="830"/>
                  </a:lnTo>
                  <a:lnTo>
                    <a:pt x="789" y="830"/>
                  </a:lnTo>
                  <a:lnTo>
                    <a:pt x="788" y="826"/>
                  </a:lnTo>
                  <a:lnTo>
                    <a:pt x="784" y="828"/>
                  </a:lnTo>
                  <a:lnTo>
                    <a:pt x="779" y="826"/>
                  </a:lnTo>
                  <a:lnTo>
                    <a:pt x="779" y="823"/>
                  </a:lnTo>
                  <a:lnTo>
                    <a:pt x="774" y="820"/>
                  </a:lnTo>
                  <a:lnTo>
                    <a:pt x="773" y="821"/>
                  </a:lnTo>
                  <a:lnTo>
                    <a:pt x="766" y="821"/>
                  </a:lnTo>
                  <a:lnTo>
                    <a:pt x="764" y="821"/>
                  </a:lnTo>
                  <a:lnTo>
                    <a:pt x="761" y="821"/>
                  </a:lnTo>
                  <a:lnTo>
                    <a:pt x="758" y="823"/>
                  </a:lnTo>
                  <a:lnTo>
                    <a:pt x="758" y="825"/>
                  </a:lnTo>
                  <a:lnTo>
                    <a:pt x="753" y="826"/>
                  </a:lnTo>
                  <a:lnTo>
                    <a:pt x="751" y="823"/>
                  </a:lnTo>
                  <a:lnTo>
                    <a:pt x="751" y="818"/>
                  </a:lnTo>
                  <a:lnTo>
                    <a:pt x="749" y="815"/>
                  </a:lnTo>
                  <a:lnTo>
                    <a:pt x="747" y="815"/>
                  </a:lnTo>
                  <a:lnTo>
                    <a:pt x="746" y="815"/>
                  </a:lnTo>
                  <a:lnTo>
                    <a:pt x="742" y="816"/>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5" name="Freeform 26">
              <a:extLst>
                <a:ext uri="{FF2B5EF4-FFF2-40B4-BE49-F238E27FC236}">
                  <a16:creationId xmlns:a16="http://schemas.microsoft.com/office/drawing/2014/main" id="{D2373059-26D7-4BDD-AF77-A061A29ECCB7}"/>
                </a:ext>
              </a:extLst>
            </p:cNvPr>
            <p:cNvSpPr>
              <a:spLocks noEditPoints="1"/>
            </p:cNvSpPr>
            <p:nvPr/>
          </p:nvSpPr>
          <p:spPr bwMode="gray">
            <a:xfrm>
              <a:off x="47625" y="1949450"/>
              <a:ext cx="1247775" cy="1436687"/>
            </a:xfrm>
            <a:custGeom>
              <a:avLst/>
              <a:gdLst/>
              <a:ahLst/>
              <a:cxnLst>
                <a:cxn ang="0">
                  <a:pos x="458" y="707"/>
                </a:cxn>
                <a:cxn ang="0">
                  <a:pos x="425" y="731"/>
                </a:cxn>
                <a:cxn ang="0">
                  <a:pos x="355" y="737"/>
                </a:cxn>
                <a:cxn ang="0">
                  <a:pos x="328" y="776"/>
                </a:cxn>
                <a:cxn ang="0">
                  <a:pos x="219" y="781"/>
                </a:cxn>
                <a:cxn ang="0">
                  <a:pos x="202" y="823"/>
                </a:cxn>
                <a:cxn ang="0">
                  <a:pos x="169" y="888"/>
                </a:cxn>
                <a:cxn ang="0">
                  <a:pos x="109" y="891"/>
                </a:cxn>
                <a:cxn ang="0">
                  <a:pos x="35" y="823"/>
                </a:cxn>
                <a:cxn ang="0">
                  <a:pos x="10" y="742"/>
                </a:cxn>
                <a:cxn ang="0">
                  <a:pos x="69" y="657"/>
                </a:cxn>
                <a:cxn ang="0">
                  <a:pos x="74" y="550"/>
                </a:cxn>
                <a:cxn ang="0">
                  <a:pos x="42" y="423"/>
                </a:cxn>
                <a:cxn ang="0">
                  <a:pos x="47" y="394"/>
                </a:cxn>
                <a:cxn ang="0">
                  <a:pos x="69" y="408"/>
                </a:cxn>
                <a:cxn ang="0">
                  <a:pos x="119" y="441"/>
                </a:cxn>
                <a:cxn ang="0">
                  <a:pos x="134" y="428"/>
                </a:cxn>
                <a:cxn ang="0">
                  <a:pos x="115" y="406"/>
                </a:cxn>
                <a:cxn ang="0">
                  <a:pos x="124" y="379"/>
                </a:cxn>
                <a:cxn ang="0">
                  <a:pos x="137" y="344"/>
                </a:cxn>
                <a:cxn ang="0">
                  <a:pos x="159" y="301"/>
                </a:cxn>
                <a:cxn ang="0">
                  <a:pos x="176" y="287"/>
                </a:cxn>
                <a:cxn ang="0">
                  <a:pos x="186" y="262"/>
                </a:cxn>
                <a:cxn ang="0">
                  <a:pos x="187" y="249"/>
                </a:cxn>
                <a:cxn ang="0">
                  <a:pos x="557" y="130"/>
                </a:cxn>
                <a:cxn ang="0">
                  <a:pos x="719" y="13"/>
                </a:cxn>
                <a:cxn ang="0">
                  <a:pos x="746" y="60"/>
                </a:cxn>
                <a:cxn ang="0">
                  <a:pos x="743" y="119"/>
                </a:cxn>
                <a:cxn ang="0">
                  <a:pos x="716" y="162"/>
                </a:cxn>
                <a:cxn ang="0">
                  <a:pos x="736" y="219"/>
                </a:cxn>
                <a:cxn ang="0">
                  <a:pos x="736" y="267"/>
                </a:cxn>
                <a:cxn ang="0">
                  <a:pos x="758" y="294"/>
                </a:cxn>
                <a:cxn ang="0">
                  <a:pos x="756" y="343"/>
                </a:cxn>
                <a:cxn ang="0">
                  <a:pos x="756" y="400"/>
                </a:cxn>
                <a:cxn ang="0">
                  <a:pos x="719" y="453"/>
                </a:cxn>
                <a:cxn ang="0">
                  <a:pos x="676" y="507"/>
                </a:cxn>
                <a:cxn ang="0">
                  <a:pos x="649" y="550"/>
                </a:cxn>
                <a:cxn ang="0">
                  <a:pos x="701" y="583"/>
                </a:cxn>
                <a:cxn ang="0">
                  <a:pos x="687" y="624"/>
                </a:cxn>
                <a:cxn ang="0">
                  <a:pos x="657" y="644"/>
                </a:cxn>
                <a:cxn ang="0">
                  <a:pos x="625" y="660"/>
                </a:cxn>
                <a:cxn ang="0">
                  <a:pos x="595" y="707"/>
                </a:cxn>
                <a:cxn ang="0">
                  <a:pos x="512" y="699"/>
                </a:cxn>
                <a:cxn ang="0">
                  <a:pos x="157" y="272"/>
                </a:cxn>
                <a:cxn ang="0">
                  <a:pos x="145" y="309"/>
                </a:cxn>
                <a:cxn ang="0">
                  <a:pos x="129" y="354"/>
                </a:cxn>
                <a:cxn ang="0">
                  <a:pos x="115" y="333"/>
                </a:cxn>
                <a:cxn ang="0">
                  <a:pos x="85" y="313"/>
                </a:cxn>
                <a:cxn ang="0">
                  <a:pos x="60" y="324"/>
                </a:cxn>
                <a:cxn ang="0">
                  <a:pos x="37" y="314"/>
                </a:cxn>
                <a:cxn ang="0">
                  <a:pos x="159" y="261"/>
                </a:cxn>
                <a:cxn ang="0">
                  <a:pos x="33" y="311"/>
                </a:cxn>
                <a:cxn ang="0">
                  <a:pos x="43" y="338"/>
                </a:cxn>
                <a:cxn ang="0">
                  <a:pos x="25" y="318"/>
                </a:cxn>
                <a:cxn ang="0">
                  <a:pos x="65" y="343"/>
                </a:cxn>
                <a:cxn ang="0">
                  <a:pos x="53" y="331"/>
                </a:cxn>
                <a:cxn ang="0">
                  <a:pos x="162" y="276"/>
                </a:cxn>
                <a:cxn ang="0">
                  <a:pos x="67" y="333"/>
                </a:cxn>
                <a:cxn ang="0">
                  <a:pos x="75" y="339"/>
                </a:cxn>
                <a:cxn ang="0">
                  <a:pos x="42" y="329"/>
                </a:cxn>
                <a:cxn ang="0">
                  <a:pos x="53" y="328"/>
                </a:cxn>
                <a:cxn ang="0">
                  <a:pos x="129" y="435"/>
                </a:cxn>
              </a:cxnLst>
              <a:rect l="0" t="0" r="r" b="b"/>
              <a:pathLst>
                <a:path w="786" h="905">
                  <a:moveTo>
                    <a:pt x="510" y="674"/>
                  </a:moveTo>
                  <a:lnTo>
                    <a:pt x="510" y="677"/>
                  </a:lnTo>
                  <a:lnTo>
                    <a:pt x="493" y="674"/>
                  </a:lnTo>
                  <a:lnTo>
                    <a:pt x="492" y="672"/>
                  </a:lnTo>
                  <a:lnTo>
                    <a:pt x="492" y="670"/>
                  </a:lnTo>
                  <a:lnTo>
                    <a:pt x="483" y="674"/>
                  </a:lnTo>
                  <a:lnTo>
                    <a:pt x="482" y="672"/>
                  </a:lnTo>
                  <a:lnTo>
                    <a:pt x="477" y="674"/>
                  </a:lnTo>
                  <a:lnTo>
                    <a:pt x="473" y="675"/>
                  </a:lnTo>
                  <a:lnTo>
                    <a:pt x="477" y="685"/>
                  </a:lnTo>
                  <a:lnTo>
                    <a:pt x="472" y="687"/>
                  </a:lnTo>
                  <a:lnTo>
                    <a:pt x="470" y="687"/>
                  </a:lnTo>
                  <a:lnTo>
                    <a:pt x="468" y="689"/>
                  </a:lnTo>
                  <a:lnTo>
                    <a:pt x="463" y="689"/>
                  </a:lnTo>
                  <a:lnTo>
                    <a:pt x="463" y="690"/>
                  </a:lnTo>
                  <a:lnTo>
                    <a:pt x="465" y="690"/>
                  </a:lnTo>
                  <a:lnTo>
                    <a:pt x="467" y="697"/>
                  </a:lnTo>
                  <a:lnTo>
                    <a:pt x="458" y="701"/>
                  </a:lnTo>
                  <a:lnTo>
                    <a:pt x="457" y="701"/>
                  </a:lnTo>
                  <a:lnTo>
                    <a:pt x="455" y="701"/>
                  </a:lnTo>
                  <a:lnTo>
                    <a:pt x="458" y="702"/>
                  </a:lnTo>
                  <a:lnTo>
                    <a:pt x="458" y="704"/>
                  </a:lnTo>
                  <a:lnTo>
                    <a:pt x="462" y="704"/>
                  </a:lnTo>
                  <a:lnTo>
                    <a:pt x="462" y="706"/>
                  </a:lnTo>
                  <a:lnTo>
                    <a:pt x="463" y="707"/>
                  </a:lnTo>
                  <a:lnTo>
                    <a:pt x="462" y="707"/>
                  </a:lnTo>
                  <a:lnTo>
                    <a:pt x="458" y="707"/>
                  </a:lnTo>
                  <a:lnTo>
                    <a:pt x="457" y="709"/>
                  </a:lnTo>
                  <a:lnTo>
                    <a:pt x="457" y="711"/>
                  </a:lnTo>
                  <a:lnTo>
                    <a:pt x="455" y="711"/>
                  </a:lnTo>
                  <a:lnTo>
                    <a:pt x="455" y="714"/>
                  </a:lnTo>
                  <a:lnTo>
                    <a:pt x="453" y="716"/>
                  </a:lnTo>
                  <a:lnTo>
                    <a:pt x="450" y="716"/>
                  </a:lnTo>
                  <a:lnTo>
                    <a:pt x="452" y="719"/>
                  </a:lnTo>
                  <a:lnTo>
                    <a:pt x="455" y="719"/>
                  </a:lnTo>
                  <a:lnTo>
                    <a:pt x="455" y="721"/>
                  </a:lnTo>
                  <a:lnTo>
                    <a:pt x="452" y="727"/>
                  </a:lnTo>
                  <a:lnTo>
                    <a:pt x="452" y="729"/>
                  </a:lnTo>
                  <a:lnTo>
                    <a:pt x="450" y="727"/>
                  </a:lnTo>
                  <a:lnTo>
                    <a:pt x="450" y="729"/>
                  </a:lnTo>
                  <a:lnTo>
                    <a:pt x="448" y="731"/>
                  </a:lnTo>
                  <a:lnTo>
                    <a:pt x="447" y="729"/>
                  </a:lnTo>
                  <a:lnTo>
                    <a:pt x="447" y="731"/>
                  </a:lnTo>
                  <a:lnTo>
                    <a:pt x="443" y="732"/>
                  </a:lnTo>
                  <a:lnTo>
                    <a:pt x="441" y="732"/>
                  </a:lnTo>
                  <a:lnTo>
                    <a:pt x="440" y="734"/>
                  </a:lnTo>
                  <a:lnTo>
                    <a:pt x="438" y="732"/>
                  </a:lnTo>
                  <a:lnTo>
                    <a:pt x="435" y="729"/>
                  </a:lnTo>
                  <a:lnTo>
                    <a:pt x="433" y="731"/>
                  </a:lnTo>
                  <a:lnTo>
                    <a:pt x="431" y="731"/>
                  </a:lnTo>
                  <a:lnTo>
                    <a:pt x="431" y="729"/>
                  </a:lnTo>
                  <a:lnTo>
                    <a:pt x="430" y="729"/>
                  </a:lnTo>
                  <a:lnTo>
                    <a:pt x="425" y="729"/>
                  </a:lnTo>
                  <a:lnTo>
                    <a:pt x="425" y="731"/>
                  </a:lnTo>
                  <a:lnTo>
                    <a:pt x="416" y="737"/>
                  </a:lnTo>
                  <a:lnTo>
                    <a:pt x="413" y="739"/>
                  </a:lnTo>
                  <a:lnTo>
                    <a:pt x="413" y="737"/>
                  </a:lnTo>
                  <a:lnTo>
                    <a:pt x="410" y="739"/>
                  </a:lnTo>
                  <a:lnTo>
                    <a:pt x="408" y="737"/>
                  </a:lnTo>
                  <a:lnTo>
                    <a:pt x="408" y="736"/>
                  </a:lnTo>
                  <a:lnTo>
                    <a:pt x="405" y="737"/>
                  </a:lnTo>
                  <a:lnTo>
                    <a:pt x="401" y="736"/>
                  </a:lnTo>
                  <a:lnTo>
                    <a:pt x="400" y="736"/>
                  </a:lnTo>
                  <a:lnTo>
                    <a:pt x="398" y="734"/>
                  </a:lnTo>
                  <a:lnTo>
                    <a:pt x="395" y="726"/>
                  </a:lnTo>
                  <a:lnTo>
                    <a:pt x="393" y="724"/>
                  </a:lnTo>
                  <a:lnTo>
                    <a:pt x="393" y="722"/>
                  </a:lnTo>
                  <a:lnTo>
                    <a:pt x="391" y="721"/>
                  </a:lnTo>
                  <a:lnTo>
                    <a:pt x="390" y="724"/>
                  </a:lnTo>
                  <a:lnTo>
                    <a:pt x="388" y="724"/>
                  </a:lnTo>
                  <a:lnTo>
                    <a:pt x="386" y="726"/>
                  </a:lnTo>
                  <a:lnTo>
                    <a:pt x="385" y="726"/>
                  </a:lnTo>
                  <a:lnTo>
                    <a:pt x="375" y="729"/>
                  </a:lnTo>
                  <a:lnTo>
                    <a:pt x="371" y="731"/>
                  </a:lnTo>
                  <a:lnTo>
                    <a:pt x="368" y="732"/>
                  </a:lnTo>
                  <a:lnTo>
                    <a:pt x="365" y="734"/>
                  </a:lnTo>
                  <a:lnTo>
                    <a:pt x="363" y="732"/>
                  </a:lnTo>
                  <a:lnTo>
                    <a:pt x="356" y="736"/>
                  </a:lnTo>
                  <a:lnTo>
                    <a:pt x="355" y="734"/>
                  </a:lnTo>
                  <a:lnTo>
                    <a:pt x="353" y="737"/>
                  </a:lnTo>
                  <a:lnTo>
                    <a:pt x="355" y="737"/>
                  </a:lnTo>
                  <a:lnTo>
                    <a:pt x="355" y="739"/>
                  </a:lnTo>
                  <a:lnTo>
                    <a:pt x="348" y="741"/>
                  </a:lnTo>
                  <a:lnTo>
                    <a:pt x="346" y="742"/>
                  </a:lnTo>
                  <a:lnTo>
                    <a:pt x="348" y="746"/>
                  </a:lnTo>
                  <a:lnTo>
                    <a:pt x="346" y="746"/>
                  </a:lnTo>
                  <a:lnTo>
                    <a:pt x="343" y="749"/>
                  </a:lnTo>
                  <a:lnTo>
                    <a:pt x="343" y="752"/>
                  </a:lnTo>
                  <a:lnTo>
                    <a:pt x="341" y="752"/>
                  </a:lnTo>
                  <a:lnTo>
                    <a:pt x="341" y="751"/>
                  </a:lnTo>
                  <a:lnTo>
                    <a:pt x="339" y="752"/>
                  </a:lnTo>
                  <a:lnTo>
                    <a:pt x="336" y="754"/>
                  </a:lnTo>
                  <a:lnTo>
                    <a:pt x="334" y="756"/>
                  </a:lnTo>
                  <a:lnTo>
                    <a:pt x="333" y="754"/>
                  </a:lnTo>
                  <a:lnTo>
                    <a:pt x="333" y="751"/>
                  </a:lnTo>
                  <a:lnTo>
                    <a:pt x="328" y="749"/>
                  </a:lnTo>
                  <a:lnTo>
                    <a:pt x="324" y="749"/>
                  </a:lnTo>
                  <a:lnTo>
                    <a:pt x="319" y="747"/>
                  </a:lnTo>
                  <a:lnTo>
                    <a:pt x="318" y="747"/>
                  </a:lnTo>
                  <a:lnTo>
                    <a:pt x="318" y="752"/>
                  </a:lnTo>
                  <a:lnTo>
                    <a:pt x="321" y="757"/>
                  </a:lnTo>
                  <a:lnTo>
                    <a:pt x="324" y="761"/>
                  </a:lnTo>
                  <a:lnTo>
                    <a:pt x="326" y="764"/>
                  </a:lnTo>
                  <a:lnTo>
                    <a:pt x="328" y="769"/>
                  </a:lnTo>
                  <a:lnTo>
                    <a:pt x="329" y="769"/>
                  </a:lnTo>
                  <a:lnTo>
                    <a:pt x="328" y="771"/>
                  </a:lnTo>
                  <a:lnTo>
                    <a:pt x="329" y="774"/>
                  </a:lnTo>
                  <a:lnTo>
                    <a:pt x="328" y="776"/>
                  </a:lnTo>
                  <a:lnTo>
                    <a:pt x="294" y="791"/>
                  </a:lnTo>
                  <a:lnTo>
                    <a:pt x="261" y="804"/>
                  </a:lnTo>
                  <a:lnTo>
                    <a:pt x="259" y="801"/>
                  </a:lnTo>
                  <a:lnTo>
                    <a:pt x="254" y="797"/>
                  </a:lnTo>
                  <a:lnTo>
                    <a:pt x="251" y="792"/>
                  </a:lnTo>
                  <a:lnTo>
                    <a:pt x="251" y="791"/>
                  </a:lnTo>
                  <a:lnTo>
                    <a:pt x="249" y="791"/>
                  </a:lnTo>
                  <a:lnTo>
                    <a:pt x="249" y="792"/>
                  </a:lnTo>
                  <a:lnTo>
                    <a:pt x="246" y="792"/>
                  </a:lnTo>
                  <a:lnTo>
                    <a:pt x="244" y="792"/>
                  </a:lnTo>
                  <a:lnTo>
                    <a:pt x="244" y="794"/>
                  </a:lnTo>
                  <a:lnTo>
                    <a:pt x="244" y="796"/>
                  </a:lnTo>
                  <a:lnTo>
                    <a:pt x="241" y="797"/>
                  </a:lnTo>
                  <a:lnTo>
                    <a:pt x="237" y="799"/>
                  </a:lnTo>
                  <a:lnTo>
                    <a:pt x="237" y="797"/>
                  </a:lnTo>
                  <a:lnTo>
                    <a:pt x="236" y="796"/>
                  </a:lnTo>
                  <a:lnTo>
                    <a:pt x="234" y="794"/>
                  </a:lnTo>
                  <a:lnTo>
                    <a:pt x="236" y="794"/>
                  </a:lnTo>
                  <a:lnTo>
                    <a:pt x="236" y="791"/>
                  </a:lnTo>
                  <a:lnTo>
                    <a:pt x="234" y="789"/>
                  </a:lnTo>
                  <a:lnTo>
                    <a:pt x="232" y="787"/>
                  </a:lnTo>
                  <a:lnTo>
                    <a:pt x="231" y="787"/>
                  </a:lnTo>
                  <a:lnTo>
                    <a:pt x="226" y="787"/>
                  </a:lnTo>
                  <a:lnTo>
                    <a:pt x="227" y="786"/>
                  </a:lnTo>
                  <a:lnTo>
                    <a:pt x="226" y="784"/>
                  </a:lnTo>
                  <a:lnTo>
                    <a:pt x="222" y="781"/>
                  </a:lnTo>
                  <a:lnTo>
                    <a:pt x="219" y="781"/>
                  </a:lnTo>
                  <a:lnTo>
                    <a:pt x="217" y="782"/>
                  </a:lnTo>
                  <a:lnTo>
                    <a:pt x="217" y="781"/>
                  </a:lnTo>
                  <a:lnTo>
                    <a:pt x="216" y="784"/>
                  </a:lnTo>
                  <a:lnTo>
                    <a:pt x="214" y="782"/>
                  </a:lnTo>
                  <a:lnTo>
                    <a:pt x="212" y="787"/>
                  </a:lnTo>
                  <a:lnTo>
                    <a:pt x="211" y="791"/>
                  </a:lnTo>
                  <a:lnTo>
                    <a:pt x="212" y="792"/>
                  </a:lnTo>
                  <a:lnTo>
                    <a:pt x="216" y="794"/>
                  </a:lnTo>
                  <a:lnTo>
                    <a:pt x="217" y="796"/>
                  </a:lnTo>
                  <a:lnTo>
                    <a:pt x="219" y="796"/>
                  </a:lnTo>
                  <a:lnTo>
                    <a:pt x="219" y="799"/>
                  </a:lnTo>
                  <a:lnTo>
                    <a:pt x="217" y="801"/>
                  </a:lnTo>
                  <a:lnTo>
                    <a:pt x="214" y="803"/>
                  </a:lnTo>
                  <a:lnTo>
                    <a:pt x="212" y="803"/>
                  </a:lnTo>
                  <a:lnTo>
                    <a:pt x="212" y="804"/>
                  </a:lnTo>
                  <a:lnTo>
                    <a:pt x="212" y="801"/>
                  </a:lnTo>
                  <a:lnTo>
                    <a:pt x="211" y="797"/>
                  </a:lnTo>
                  <a:lnTo>
                    <a:pt x="207" y="797"/>
                  </a:lnTo>
                  <a:lnTo>
                    <a:pt x="204" y="797"/>
                  </a:lnTo>
                  <a:lnTo>
                    <a:pt x="204" y="801"/>
                  </a:lnTo>
                  <a:lnTo>
                    <a:pt x="206" y="803"/>
                  </a:lnTo>
                  <a:lnTo>
                    <a:pt x="201" y="808"/>
                  </a:lnTo>
                  <a:lnTo>
                    <a:pt x="199" y="814"/>
                  </a:lnTo>
                  <a:lnTo>
                    <a:pt x="199" y="816"/>
                  </a:lnTo>
                  <a:lnTo>
                    <a:pt x="202" y="818"/>
                  </a:lnTo>
                  <a:lnTo>
                    <a:pt x="204" y="819"/>
                  </a:lnTo>
                  <a:lnTo>
                    <a:pt x="202" y="823"/>
                  </a:lnTo>
                  <a:lnTo>
                    <a:pt x="201" y="823"/>
                  </a:lnTo>
                  <a:lnTo>
                    <a:pt x="201" y="826"/>
                  </a:lnTo>
                  <a:lnTo>
                    <a:pt x="199" y="828"/>
                  </a:lnTo>
                  <a:lnTo>
                    <a:pt x="199" y="829"/>
                  </a:lnTo>
                  <a:lnTo>
                    <a:pt x="197" y="831"/>
                  </a:lnTo>
                  <a:lnTo>
                    <a:pt x="196" y="831"/>
                  </a:lnTo>
                  <a:lnTo>
                    <a:pt x="194" y="831"/>
                  </a:lnTo>
                  <a:lnTo>
                    <a:pt x="191" y="831"/>
                  </a:lnTo>
                  <a:lnTo>
                    <a:pt x="189" y="833"/>
                  </a:lnTo>
                  <a:lnTo>
                    <a:pt x="189" y="834"/>
                  </a:lnTo>
                  <a:lnTo>
                    <a:pt x="189" y="836"/>
                  </a:lnTo>
                  <a:lnTo>
                    <a:pt x="186" y="838"/>
                  </a:lnTo>
                  <a:lnTo>
                    <a:pt x="184" y="838"/>
                  </a:lnTo>
                  <a:lnTo>
                    <a:pt x="187" y="844"/>
                  </a:lnTo>
                  <a:lnTo>
                    <a:pt x="186" y="846"/>
                  </a:lnTo>
                  <a:lnTo>
                    <a:pt x="186" y="848"/>
                  </a:lnTo>
                  <a:lnTo>
                    <a:pt x="184" y="848"/>
                  </a:lnTo>
                  <a:lnTo>
                    <a:pt x="186" y="853"/>
                  </a:lnTo>
                  <a:lnTo>
                    <a:pt x="184" y="861"/>
                  </a:lnTo>
                  <a:lnTo>
                    <a:pt x="182" y="866"/>
                  </a:lnTo>
                  <a:lnTo>
                    <a:pt x="179" y="873"/>
                  </a:lnTo>
                  <a:lnTo>
                    <a:pt x="176" y="876"/>
                  </a:lnTo>
                  <a:lnTo>
                    <a:pt x="177" y="876"/>
                  </a:lnTo>
                  <a:lnTo>
                    <a:pt x="174" y="876"/>
                  </a:lnTo>
                  <a:lnTo>
                    <a:pt x="172" y="879"/>
                  </a:lnTo>
                  <a:lnTo>
                    <a:pt x="171" y="888"/>
                  </a:lnTo>
                  <a:lnTo>
                    <a:pt x="169" y="888"/>
                  </a:lnTo>
                  <a:lnTo>
                    <a:pt x="171" y="891"/>
                  </a:lnTo>
                  <a:lnTo>
                    <a:pt x="167" y="889"/>
                  </a:lnTo>
                  <a:lnTo>
                    <a:pt x="167" y="891"/>
                  </a:lnTo>
                  <a:lnTo>
                    <a:pt x="164" y="894"/>
                  </a:lnTo>
                  <a:lnTo>
                    <a:pt x="162" y="894"/>
                  </a:lnTo>
                  <a:lnTo>
                    <a:pt x="159" y="894"/>
                  </a:lnTo>
                  <a:lnTo>
                    <a:pt x="155" y="894"/>
                  </a:lnTo>
                  <a:lnTo>
                    <a:pt x="155" y="893"/>
                  </a:lnTo>
                  <a:lnTo>
                    <a:pt x="150" y="891"/>
                  </a:lnTo>
                  <a:lnTo>
                    <a:pt x="147" y="889"/>
                  </a:lnTo>
                  <a:lnTo>
                    <a:pt x="149" y="888"/>
                  </a:lnTo>
                  <a:lnTo>
                    <a:pt x="147" y="888"/>
                  </a:lnTo>
                  <a:lnTo>
                    <a:pt x="145" y="886"/>
                  </a:lnTo>
                  <a:lnTo>
                    <a:pt x="144" y="886"/>
                  </a:lnTo>
                  <a:lnTo>
                    <a:pt x="144" y="884"/>
                  </a:lnTo>
                  <a:lnTo>
                    <a:pt x="140" y="883"/>
                  </a:lnTo>
                  <a:lnTo>
                    <a:pt x="139" y="883"/>
                  </a:lnTo>
                  <a:lnTo>
                    <a:pt x="139" y="884"/>
                  </a:lnTo>
                  <a:lnTo>
                    <a:pt x="127" y="893"/>
                  </a:lnTo>
                  <a:lnTo>
                    <a:pt x="132" y="899"/>
                  </a:lnTo>
                  <a:lnTo>
                    <a:pt x="130" y="903"/>
                  </a:lnTo>
                  <a:lnTo>
                    <a:pt x="130" y="905"/>
                  </a:lnTo>
                  <a:lnTo>
                    <a:pt x="125" y="901"/>
                  </a:lnTo>
                  <a:lnTo>
                    <a:pt x="122" y="899"/>
                  </a:lnTo>
                  <a:lnTo>
                    <a:pt x="119" y="898"/>
                  </a:lnTo>
                  <a:lnTo>
                    <a:pt x="110" y="891"/>
                  </a:lnTo>
                  <a:lnTo>
                    <a:pt x="109" y="891"/>
                  </a:lnTo>
                  <a:lnTo>
                    <a:pt x="105" y="889"/>
                  </a:lnTo>
                  <a:lnTo>
                    <a:pt x="102" y="888"/>
                  </a:lnTo>
                  <a:lnTo>
                    <a:pt x="94" y="881"/>
                  </a:lnTo>
                  <a:lnTo>
                    <a:pt x="92" y="881"/>
                  </a:lnTo>
                  <a:lnTo>
                    <a:pt x="92" y="876"/>
                  </a:lnTo>
                  <a:lnTo>
                    <a:pt x="90" y="874"/>
                  </a:lnTo>
                  <a:lnTo>
                    <a:pt x="89" y="873"/>
                  </a:lnTo>
                  <a:lnTo>
                    <a:pt x="85" y="873"/>
                  </a:lnTo>
                  <a:lnTo>
                    <a:pt x="84" y="871"/>
                  </a:lnTo>
                  <a:lnTo>
                    <a:pt x="84" y="868"/>
                  </a:lnTo>
                  <a:lnTo>
                    <a:pt x="82" y="866"/>
                  </a:lnTo>
                  <a:lnTo>
                    <a:pt x="80" y="864"/>
                  </a:lnTo>
                  <a:lnTo>
                    <a:pt x="77" y="859"/>
                  </a:lnTo>
                  <a:lnTo>
                    <a:pt x="75" y="856"/>
                  </a:lnTo>
                  <a:lnTo>
                    <a:pt x="74" y="854"/>
                  </a:lnTo>
                  <a:lnTo>
                    <a:pt x="72" y="853"/>
                  </a:lnTo>
                  <a:lnTo>
                    <a:pt x="69" y="848"/>
                  </a:lnTo>
                  <a:lnTo>
                    <a:pt x="65" y="846"/>
                  </a:lnTo>
                  <a:lnTo>
                    <a:pt x="62" y="841"/>
                  </a:lnTo>
                  <a:lnTo>
                    <a:pt x="58" y="839"/>
                  </a:lnTo>
                  <a:lnTo>
                    <a:pt x="57" y="838"/>
                  </a:lnTo>
                  <a:lnTo>
                    <a:pt x="55" y="836"/>
                  </a:lnTo>
                  <a:lnTo>
                    <a:pt x="48" y="834"/>
                  </a:lnTo>
                  <a:lnTo>
                    <a:pt x="45" y="831"/>
                  </a:lnTo>
                  <a:lnTo>
                    <a:pt x="42" y="831"/>
                  </a:lnTo>
                  <a:lnTo>
                    <a:pt x="37" y="824"/>
                  </a:lnTo>
                  <a:lnTo>
                    <a:pt x="35" y="823"/>
                  </a:lnTo>
                  <a:lnTo>
                    <a:pt x="33" y="821"/>
                  </a:lnTo>
                  <a:lnTo>
                    <a:pt x="32" y="819"/>
                  </a:lnTo>
                  <a:lnTo>
                    <a:pt x="28" y="816"/>
                  </a:lnTo>
                  <a:lnTo>
                    <a:pt x="27" y="813"/>
                  </a:lnTo>
                  <a:lnTo>
                    <a:pt x="25" y="811"/>
                  </a:lnTo>
                  <a:lnTo>
                    <a:pt x="22" y="809"/>
                  </a:lnTo>
                  <a:lnTo>
                    <a:pt x="13" y="809"/>
                  </a:lnTo>
                  <a:lnTo>
                    <a:pt x="7" y="808"/>
                  </a:lnTo>
                  <a:lnTo>
                    <a:pt x="5" y="808"/>
                  </a:lnTo>
                  <a:lnTo>
                    <a:pt x="2" y="806"/>
                  </a:lnTo>
                  <a:lnTo>
                    <a:pt x="0" y="801"/>
                  </a:lnTo>
                  <a:lnTo>
                    <a:pt x="0" y="799"/>
                  </a:lnTo>
                  <a:lnTo>
                    <a:pt x="2" y="794"/>
                  </a:lnTo>
                  <a:lnTo>
                    <a:pt x="5" y="789"/>
                  </a:lnTo>
                  <a:lnTo>
                    <a:pt x="10" y="784"/>
                  </a:lnTo>
                  <a:lnTo>
                    <a:pt x="10" y="782"/>
                  </a:lnTo>
                  <a:lnTo>
                    <a:pt x="10" y="779"/>
                  </a:lnTo>
                  <a:lnTo>
                    <a:pt x="8" y="776"/>
                  </a:lnTo>
                  <a:lnTo>
                    <a:pt x="8" y="774"/>
                  </a:lnTo>
                  <a:lnTo>
                    <a:pt x="7" y="766"/>
                  </a:lnTo>
                  <a:lnTo>
                    <a:pt x="5" y="757"/>
                  </a:lnTo>
                  <a:lnTo>
                    <a:pt x="5" y="752"/>
                  </a:lnTo>
                  <a:lnTo>
                    <a:pt x="3" y="751"/>
                  </a:lnTo>
                  <a:lnTo>
                    <a:pt x="5" y="746"/>
                  </a:lnTo>
                  <a:lnTo>
                    <a:pt x="7" y="744"/>
                  </a:lnTo>
                  <a:lnTo>
                    <a:pt x="10" y="744"/>
                  </a:lnTo>
                  <a:lnTo>
                    <a:pt x="10" y="742"/>
                  </a:lnTo>
                  <a:lnTo>
                    <a:pt x="12" y="739"/>
                  </a:lnTo>
                  <a:lnTo>
                    <a:pt x="15" y="739"/>
                  </a:lnTo>
                  <a:lnTo>
                    <a:pt x="22" y="734"/>
                  </a:lnTo>
                  <a:lnTo>
                    <a:pt x="23" y="734"/>
                  </a:lnTo>
                  <a:lnTo>
                    <a:pt x="23" y="732"/>
                  </a:lnTo>
                  <a:lnTo>
                    <a:pt x="25" y="732"/>
                  </a:lnTo>
                  <a:lnTo>
                    <a:pt x="30" y="731"/>
                  </a:lnTo>
                  <a:lnTo>
                    <a:pt x="37" y="726"/>
                  </a:lnTo>
                  <a:lnTo>
                    <a:pt x="40" y="722"/>
                  </a:lnTo>
                  <a:lnTo>
                    <a:pt x="47" y="717"/>
                  </a:lnTo>
                  <a:lnTo>
                    <a:pt x="52" y="712"/>
                  </a:lnTo>
                  <a:lnTo>
                    <a:pt x="55" y="709"/>
                  </a:lnTo>
                  <a:lnTo>
                    <a:pt x="57" y="707"/>
                  </a:lnTo>
                  <a:lnTo>
                    <a:pt x="58" y="706"/>
                  </a:lnTo>
                  <a:lnTo>
                    <a:pt x="62" y="702"/>
                  </a:lnTo>
                  <a:lnTo>
                    <a:pt x="64" y="701"/>
                  </a:lnTo>
                  <a:lnTo>
                    <a:pt x="64" y="697"/>
                  </a:lnTo>
                  <a:lnTo>
                    <a:pt x="65" y="695"/>
                  </a:lnTo>
                  <a:lnTo>
                    <a:pt x="64" y="695"/>
                  </a:lnTo>
                  <a:lnTo>
                    <a:pt x="67" y="690"/>
                  </a:lnTo>
                  <a:lnTo>
                    <a:pt x="69" y="684"/>
                  </a:lnTo>
                  <a:lnTo>
                    <a:pt x="67" y="680"/>
                  </a:lnTo>
                  <a:lnTo>
                    <a:pt x="70" y="677"/>
                  </a:lnTo>
                  <a:lnTo>
                    <a:pt x="70" y="669"/>
                  </a:lnTo>
                  <a:lnTo>
                    <a:pt x="72" y="665"/>
                  </a:lnTo>
                  <a:lnTo>
                    <a:pt x="72" y="662"/>
                  </a:lnTo>
                  <a:lnTo>
                    <a:pt x="69" y="657"/>
                  </a:lnTo>
                  <a:lnTo>
                    <a:pt x="67" y="650"/>
                  </a:lnTo>
                  <a:lnTo>
                    <a:pt x="67" y="645"/>
                  </a:lnTo>
                  <a:lnTo>
                    <a:pt x="69" y="642"/>
                  </a:lnTo>
                  <a:lnTo>
                    <a:pt x="69" y="635"/>
                  </a:lnTo>
                  <a:lnTo>
                    <a:pt x="70" y="635"/>
                  </a:lnTo>
                  <a:lnTo>
                    <a:pt x="74" y="634"/>
                  </a:lnTo>
                  <a:lnTo>
                    <a:pt x="75" y="634"/>
                  </a:lnTo>
                  <a:lnTo>
                    <a:pt x="77" y="632"/>
                  </a:lnTo>
                  <a:lnTo>
                    <a:pt x="79" y="625"/>
                  </a:lnTo>
                  <a:lnTo>
                    <a:pt x="82" y="622"/>
                  </a:lnTo>
                  <a:lnTo>
                    <a:pt x="85" y="619"/>
                  </a:lnTo>
                  <a:lnTo>
                    <a:pt x="85" y="614"/>
                  </a:lnTo>
                  <a:lnTo>
                    <a:pt x="87" y="612"/>
                  </a:lnTo>
                  <a:lnTo>
                    <a:pt x="89" y="610"/>
                  </a:lnTo>
                  <a:lnTo>
                    <a:pt x="90" y="609"/>
                  </a:lnTo>
                  <a:lnTo>
                    <a:pt x="89" y="602"/>
                  </a:lnTo>
                  <a:lnTo>
                    <a:pt x="85" y="602"/>
                  </a:lnTo>
                  <a:lnTo>
                    <a:pt x="82" y="602"/>
                  </a:lnTo>
                  <a:lnTo>
                    <a:pt x="80" y="590"/>
                  </a:lnTo>
                  <a:lnTo>
                    <a:pt x="77" y="587"/>
                  </a:lnTo>
                  <a:lnTo>
                    <a:pt x="80" y="580"/>
                  </a:lnTo>
                  <a:lnTo>
                    <a:pt x="79" y="577"/>
                  </a:lnTo>
                  <a:lnTo>
                    <a:pt x="77" y="568"/>
                  </a:lnTo>
                  <a:lnTo>
                    <a:pt x="74" y="565"/>
                  </a:lnTo>
                  <a:lnTo>
                    <a:pt x="74" y="563"/>
                  </a:lnTo>
                  <a:lnTo>
                    <a:pt x="74" y="557"/>
                  </a:lnTo>
                  <a:lnTo>
                    <a:pt x="74" y="550"/>
                  </a:lnTo>
                  <a:lnTo>
                    <a:pt x="70" y="543"/>
                  </a:lnTo>
                  <a:lnTo>
                    <a:pt x="69" y="540"/>
                  </a:lnTo>
                  <a:lnTo>
                    <a:pt x="69" y="537"/>
                  </a:lnTo>
                  <a:lnTo>
                    <a:pt x="67" y="533"/>
                  </a:lnTo>
                  <a:lnTo>
                    <a:pt x="67" y="528"/>
                  </a:lnTo>
                  <a:lnTo>
                    <a:pt x="69" y="523"/>
                  </a:lnTo>
                  <a:lnTo>
                    <a:pt x="69" y="518"/>
                  </a:lnTo>
                  <a:lnTo>
                    <a:pt x="64" y="518"/>
                  </a:lnTo>
                  <a:lnTo>
                    <a:pt x="64" y="505"/>
                  </a:lnTo>
                  <a:lnTo>
                    <a:pt x="64" y="503"/>
                  </a:lnTo>
                  <a:lnTo>
                    <a:pt x="62" y="500"/>
                  </a:lnTo>
                  <a:lnTo>
                    <a:pt x="55" y="496"/>
                  </a:lnTo>
                  <a:lnTo>
                    <a:pt x="53" y="486"/>
                  </a:lnTo>
                  <a:lnTo>
                    <a:pt x="53" y="485"/>
                  </a:lnTo>
                  <a:lnTo>
                    <a:pt x="53" y="481"/>
                  </a:lnTo>
                  <a:lnTo>
                    <a:pt x="50" y="478"/>
                  </a:lnTo>
                  <a:lnTo>
                    <a:pt x="50" y="475"/>
                  </a:lnTo>
                  <a:lnTo>
                    <a:pt x="48" y="473"/>
                  </a:lnTo>
                  <a:lnTo>
                    <a:pt x="52" y="468"/>
                  </a:lnTo>
                  <a:lnTo>
                    <a:pt x="52" y="465"/>
                  </a:lnTo>
                  <a:lnTo>
                    <a:pt x="52" y="461"/>
                  </a:lnTo>
                  <a:lnTo>
                    <a:pt x="53" y="445"/>
                  </a:lnTo>
                  <a:lnTo>
                    <a:pt x="52" y="443"/>
                  </a:lnTo>
                  <a:lnTo>
                    <a:pt x="47" y="440"/>
                  </a:lnTo>
                  <a:lnTo>
                    <a:pt x="43" y="436"/>
                  </a:lnTo>
                  <a:lnTo>
                    <a:pt x="43" y="425"/>
                  </a:lnTo>
                  <a:lnTo>
                    <a:pt x="42" y="423"/>
                  </a:lnTo>
                  <a:lnTo>
                    <a:pt x="40" y="423"/>
                  </a:lnTo>
                  <a:lnTo>
                    <a:pt x="40" y="421"/>
                  </a:lnTo>
                  <a:lnTo>
                    <a:pt x="43" y="418"/>
                  </a:lnTo>
                  <a:lnTo>
                    <a:pt x="43" y="415"/>
                  </a:lnTo>
                  <a:lnTo>
                    <a:pt x="40" y="411"/>
                  </a:lnTo>
                  <a:lnTo>
                    <a:pt x="40" y="408"/>
                  </a:lnTo>
                  <a:lnTo>
                    <a:pt x="40" y="406"/>
                  </a:lnTo>
                  <a:lnTo>
                    <a:pt x="42" y="406"/>
                  </a:lnTo>
                  <a:lnTo>
                    <a:pt x="43" y="406"/>
                  </a:lnTo>
                  <a:lnTo>
                    <a:pt x="45" y="408"/>
                  </a:lnTo>
                  <a:lnTo>
                    <a:pt x="48" y="406"/>
                  </a:lnTo>
                  <a:lnTo>
                    <a:pt x="50" y="406"/>
                  </a:lnTo>
                  <a:lnTo>
                    <a:pt x="50" y="405"/>
                  </a:lnTo>
                  <a:lnTo>
                    <a:pt x="50" y="403"/>
                  </a:lnTo>
                  <a:lnTo>
                    <a:pt x="50" y="401"/>
                  </a:lnTo>
                  <a:lnTo>
                    <a:pt x="50" y="400"/>
                  </a:lnTo>
                  <a:lnTo>
                    <a:pt x="48" y="398"/>
                  </a:lnTo>
                  <a:lnTo>
                    <a:pt x="48" y="396"/>
                  </a:lnTo>
                  <a:lnTo>
                    <a:pt x="47" y="398"/>
                  </a:lnTo>
                  <a:lnTo>
                    <a:pt x="47" y="396"/>
                  </a:lnTo>
                  <a:lnTo>
                    <a:pt x="45" y="396"/>
                  </a:lnTo>
                  <a:lnTo>
                    <a:pt x="43" y="396"/>
                  </a:lnTo>
                  <a:lnTo>
                    <a:pt x="43" y="394"/>
                  </a:lnTo>
                  <a:lnTo>
                    <a:pt x="42" y="394"/>
                  </a:lnTo>
                  <a:lnTo>
                    <a:pt x="43" y="394"/>
                  </a:lnTo>
                  <a:lnTo>
                    <a:pt x="45" y="394"/>
                  </a:lnTo>
                  <a:lnTo>
                    <a:pt x="47" y="394"/>
                  </a:lnTo>
                  <a:lnTo>
                    <a:pt x="48" y="394"/>
                  </a:lnTo>
                  <a:lnTo>
                    <a:pt x="48" y="393"/>
                  </a:lnTo>
                  <a:lnTo>
                    <a:pt x="48" y="391"/>
                  </a:lnTo>
                  <a:lnTo>
                    <a:pt x="48" y="389"/>
                  </a:lnTo>
                  <a:lnTo>
                    <a:pt x="48" y="388"/>
                  </a:lnTo>
                  <a:lnTo>
                    <a:pt x="47" y="388"/>
                  </a:lnTo>
                  <a:lnTo>
                    <a:pt x="47" y="386"/>
                  </a:lnTo>
                  <a:lnTo>
                    <a:pt x="45" y="386"/>
                  </a:lnTo>
                  <a:lnTo>
                    <a:pt x="45" y="388"/>
                  </a:lnTo>
                  <a:lnTo>
                    <a:pt x="43" y="386"/>
                  </a:lnTo>
                  <a:lnTo>
                    <a:pt x="45" y="386"/>
                  </a:lnTo>
                  <a:lnTo>
                    <a:pt x="47" y="386"/>
                  </a:lnTo>
                  <a:lnTo>
                    <a:pt x="48" y="386"/>
                  </a:lnTo>
                  <a:lnTo>
                    <a:pt x="50" y="386"/>
                  </a:lnTo>
                  <a:lnTo>
                    <a:pt x="50" y="388"/>
                  </a:lnTo>
                  <a:lnTo>
                    <a:pt x="52" y="388"/>
                  </a:lnTo>
                  <a:lnTo>
                    <a:pt x="53" y="388"/>
                  </a:lnTo>
                  <a:lnTo>
                    <a:pt x="53" y="389"/>
                  </a:lnTo>
                  <a:lnTo>
                    <a:pt x="55" y="389"/>
                  </a:lnTo>
                  <a:lnTo>
                    <a:pt x="57" y="391"/>
                  </a:lnTo>
                  <a:lnTo>
                    <a:pt x="57" y="393"/>
                  </a:lnTo>
                  <a:lnTo>
                    <a:pt x="58" y="394"/>
                  </a:lnTo>
                  <a:lnTo>
                    <a:pt x="60" y="400"/>
                  </a:lnTo>
                  <a:lnTo>
                    <a:pt x="64" y="403"/>
                  </a:lnTo>
                  <a:lnTo>
                    <a:pt x="65" y="405"/>
                  </a:lnTo>
                  <a:lnTo>
                    <a:pt x="67" y="406"/>
                  </a:lnTo>
                  <a:lnTo>
                    <a:pt x="69" y="408"/>
                  </a:lnTo>
                  <a:lnTo>
                    <a:pt x="70" y="408"/>
                  </a:lnTo>
                  <a:lnTo>
                    <a:pt x="72" y="411"/>
                  </a:lnTo>
                  <a:lnTo>
                    <a:pt x="74" y="413"/>
                  </a:lnTo>
                  <a:lnTo>
                    <a:pt x="75" y="413"/>
                  </a:lnTo>
                  <a:lnTo>
                    <a:pt x="79" y="416"/>
                  </a:lnTo>
                  <a:lnTo>
                    <a:pt x="80" y="416"/>
                  </a:lnTo>
                  <a:lnTo>
                    <a:pt x="84" y="418"/>
                  </a:lnTo>
                  <a:lnTo>
                    <a:pt x="87" y="418"/>
                  </a:lnTo>
                  <a:lnTo>
                    <a:pt x="89" y="418"/>
                  </a:lnTo>
                  <a:lnTo>
                    <a:pt x="92" y="418"/>
                  </a:lnTo>
                  <a:lnTo>
                    <a:pt x="97" y="420"/>
                  </a:lnTo>
                  <a:lnTo>
                    <a:pt x="100" y="421"/>
                  </a:lnTo>
                  <a:lnTo>
                    <a:pt x="100" y="420"/>
                  </a:lnTo>
                  <a:lnTo>
                    <a:pt x="100" y="421"/>
                  </a:lnTo>
                  <a:lnTo>
                    <a:pt x="102" y="421"/>
                  </a:lnTo>
                  <a:lnTo>
                    <a:pt x="104" y="421"/>
                  </a:lnTo>
                  <a:lnTo>
                    <a:pt x="105" y="421"/>
                  </a:lnTo>
                  <a:lnTo>
                    <a:pt x="107" y="423"/>
                  </a:lnTo>
                  <a:lnTo>
                    <a:pt x="109" y="425"/>
                  </a:lnTo>
                  <a:lnTo>
                    <a:pt x="110" y="426"/>
                  </a:lnTo>
                  <a:lnTo>
                    <a:pt x="112" y="426"/>
                  </a:lnTo>
                  <a:lnTo>
                    <a:pt x="112" y="428"/>
                  </a:lnTo>
                  <a:lnTo>
                    <a:pt x="114" y="430"/>
                  </a:lnTo>
                  <a:lnTo>
                    <a:pt x="115" y="431"/>
                  </a:lnTo>
                  <a:lnTo>
                    <a:pt x="115" y="433"/>
                  </a:lnTo>
                  <a:lnTo>
                    <a:pt x="117" y="436"/>
                  </a:lnTo>
                  <a:lnTo>
                    <a:pt x="119" y="441"/>
                  </a:lnTo>
                  <a:lnTo>
                    <a:pt x="120" y="445"/>
                  </a:lnTo>
                  <a:lnTo>
                    <a:pt x="122" y="448"/>
                  </a:lnTo>
                  <a:lnTo>
                    <a:pt x="124" y="450"/>
                  </a:lnTo>
                  <a:lnTo>
                    <a:pt x="124" y="451"/>
                  </a:lnTo>
                  <a:lnTo>
                    <a:pt x="125" y="451"/>
                  </a:lnTo>
                  <a:lnTo>
                    <a:pt x="125" y="453"/>
                  </a:lnTo>
                  <a:lnTo>
                    <a:pt x="130" y="451"/>
                  </a:lnTo>
                  <a:lnTo>
                    <a:pt x="129" y="448"/>
                  </a:lnTo>
                  <a:lnTo>
                    <a:pt x="129" y="446"/>
                  </a:lnTo>
                  <a:lnTo>
                    <a:pt x="129" y="445"/>
                  </a:lnTo>
                  <a:lnTo>
                    <a:pt x="129" y="443"/>
                  </a:lnTo>
                  <a:lnTo>
                    <a:pt x="129" y="440"/>
                  </a:lnTo>
                  <a:lnTo>
                    <a:pt x="130" y="440"/>
                  </a:lnTo>
                  <a:lnTo>
                    <a:pt x="132" y="440"/>
                  </a:lnTo>
                  <a:lnTo>
                    <a:pt x="134" y="438"/>
                  </a:lnTo>
                  <a:lnTo>
                    <a:pt x="132" y="438"/>
                  </a:lnTo>
                  <a:lnTo>
                    <a:pt x="134" y="438"/>
                  </a:lnTo>
                  <a:lnTo>
                    <a:pt x="135" y="438"/>
                  </a:lnTo>
                  <a:lnTo>
                    <a:pt x="135" y="436"/>
                  </a:lnTo>
                  <a:lnTo>
                    <a:pt x="134" y="435"/>
                  </a:lnTo>
                  <a:lnTo>
                    <a:pt x="135" y="433"/>
                  </a:lnTo>
                  <a:lnTo>
                    <a:pt x="137" y="433"/>
                  </a:lnTo>
                  <a:lnTo>
                    <a:pt x="137" y="431"/>
                  </a:lnTo>
                  <a:lnTo>
                    <a:pt x="137" y="430"/>
                  </a:lnTo>
                  <a:lnTo>
                    <a:pt x="135" y="430"/>
                  </a:lnTo>
                  <a:lnTo>
                    <a:pt x="135" y="428"/>
                  </a:lnTo>
                  <a:lnTo>
                    <a:pt x="134" y="428"/>
                  </a:lnTo>
                  <a:lnTo>
                    <a:pt x="132" y="430"/>
                  </a:lnTo>
                  <a:lnTo>
                    <a:pt x="132" y="428"/>
                  </a:lnTo>
                  <a:lnTo>
                    <a:pt x="134" y="428"/>
                  </a:lnTo>
                  <a:lnTo>
                    <a:pt x="134" y="426"/>
                  </a:lnTo>
                  <a:lnTo>
                    <a:pt x="132" y="426"/>
                  </a:lnTo>
                  <a:lnTo>
                    <a:pt x="130" y="426"/>
                  </a:lnTo>
                  <a:lnTo>
                    <a:pt x="127" y="426"/>
                  </a:lnTo>
                  <a:lnTo>
                    <a:pt x="127" y="428"/>
                  </a:lnTo>
                  <a:lnTo>
                    <a:pt x="124" y="426"/>
                  </a:lnTo>
                  <a:lnTo>
                    <a:pt x="122" y="425"/>
                  </a:lnTo>
                  <a:lnTo>
                    <a:pt x="122" y="423"/>
                  </a:lnTo>
                  <a:lnTo>
                    <a:pt x="122" y="421"/>
                  </a:lnTo>
                  <a:lnTo>
                    <a:pt x="120" y="421"/>
                  </a:lnTo>
                  <a:lnTo>
                    <a:pt x="119" y="421"/>
                  </a:lnTo>
                  <a:lnTo>
                    <a:pt x="119" y="420"/>
                  </a:lnTo>
                  <a:lnTo>
                    <a:pt x="117" y="420"/>
                  </a:lnTo>
                  <a:lnTo>
                    <a:pt x="117" y="418"/>
                  </a:lnTo>
                  <a:lnTo>
                    <a:pt x="115" y="418"/>
                  </a:lnTo>
                  <a:lnTo>
                    <a:pt x="115" y="416"/>
                  </a:lnTo>
                  <a:lnTo>
                    <a:pt x="117" y="415"/>
                  </a:lnTo>
                  <a:lnTo>
                    <a:pt x="117" y="413"/>
                  </a:lnTo>
                  <a:lnTo>
                    <a:pt x="115" y="413"/>
                  </a:lnTo>
                  <a:lnTo>
                    <a:pt x="117" y="411"/>
                  </a:lnTo>
                  <a:lnTo>
                    <a:pt x="115" y="411"/>
                  </a:lnTo>
                  <a:lnTo>
                    <a:pt x="115" y="410"/>
                  </a:lnTo>
                  <a:lnTo>
                    <a:pt x="115" y="408"/>
                  </a:lnTo>
                  <a:lnTo>
                    <a:pt x="115" y="406"/>
                  </a:lnTo>
                  <a:lnTo>
                    <a:pt x="114" y="405"/>
                  </a:lnTo>
                  <a:lnTo>
                    <a:pt x="114" y="403"/>
                  </a:lnTo>
                  <a:lnTo>
                    <a:pt x="115" y="401"/>
                  </a:lnTo>
                  <a:lnTo>
                    <a:pt x="115" y="400"/>
                  </a:lnTo>
                  <a:lnTo>
                    <a:pt x="117" y="398"/>
                  </a:lnTo>
                  <a:lnTo>
                    <a:pt x="115" y="398"/>
                  </a:lnTo>
                  <a:lnTo>
                    <a:pt x="117" y="396"/>
                  </a:lnTo>
                  <a:lnTo>
                    <a:pt x="117" y="394"/>
                  </a:lnTo>
                  <a:lnTo>
                    <a:pt x="117" y="393"/>
                  </a:lnTo>
                  <a:lnTo>
                    <a:pt x="117" y="391"/>
                  </a:lnTo>
                  <a:lnTo>
                    <a:pt x="119" y="389"/>
                  </a:lnTo>
                  <a:lnTo>
                    <a:pt x="119" y="388"/>
                  </a:lnTo>
                  <a:lnTo>
                    <a:pt x="119" y="386"/>
                  </a:lnTo>
                  <a:lnTo>
                    <a:pt x="119" y="384"/>
                  </a:lnTo>
                  <a:lnTo>
                    <a:pt x="119" y="383"/>
                  </a:lnTo>
                  <a:lnTo>
                    <a:pt x="119" y="381"/>
                  </a:lnTo>
                  <a:lnTo>
                    <a:pt x="119" y="379"/>
                  </a:lnTo>
                  <a:lnTo>
                    <a:pt x="120" y="379"/>
                  </a:lnTo>
                  <a:lnTo>
                    <a:pt x="120" y="381"/>
                  </a:lnTo>
                  <a:lnTo>
                    <a:pt x="122" y="381"/>
                  </a:lnTo>
                  <a:lnTo>
                    <a:pt x="122" y="379"/>
                  </a:lnTo>
                  <a:lnTo>
                    <a:pt x="120" y="379"/>
                  </a:lnTo>
                  <a:lnTo>
                    <a:pt x="120" y="378"/>
                  </a:lnTo>
                  <a:lnTo>
                    <a:pt x="120" y="376"/>
                  </a:lnTo>
                  <a:lnTo>
                    <a:pt x="122" y="376"/>
                  </a:lnTo>
                  <a:lnTo>
                    <a:pt x="122" y="378"/>
                  </a:lnTo>
                  <a:lnTo>
                    <a:pt x="124" y="379"/>
                  </a:lnTo>
                  <a:lnTo>
                    <a:pt x="124" y="381"/>
                  </a:lnTo>
                  <a:lnTo>
                    <a:pt x="125" y="381"/>
                  </a:lnTo>
                  <a:lnTo>
                    <a:pt x="127" y="379"/>
                  </a:lnTo>
                  <a:lnTo>
                    <a:pt x="127" y="378"/>
                  </a:lnTo>
                  <a:lnTo>
                    <a:pt x="129" y="378"/>
                  </a:lnTo>
                  <a:lnTo>
                    <a:pt x="130" y="378"/>
                  </a:lnTo>
                  <a:lnTo>
                    <a:pt x="132" y="378"/>
                  </a:lnTo>
                  <a:lnTo>
                    <a:pt x="134" y="376"/>
                  </a:lnTo>
                  <a:lnTo>
                    <a:pt x="135" y="373"/>
                  </a:lnTo>
                  <a:lnTo>
                    <a:pt x="135" y="371"/>
                  </a:lnTo>
                  <a:lnTo>
                    <a:pt x="134" y="369"/>
                  </a:lnTo>
                  <a:lnTo>
                    <a:pt x="134" y="368"/>
                  </a:lnTo>
                  <a:lnTo>
                    <a:pt x="135" y="368"/>
                  </a:lnTo>
                  <a:lnTo>
                    <a:pt x="134" y="366"/>
                  </a:lnTo>
                  <a:lnTo>
                    <a:pt x="134" y="364"/>
                  </a:lnTo>
                  <a:lnTo>
                    <a:pt x="134" y="361"/>
                  </a:lnTo>
                  <a:lnTo>
                    <a:pt x="134" y="359"/>
                  </a:lnTo>
                  <a:lnTo>
                    <a:pt x="134" y="358"/>
                  </a:lnTo>
                  <a:lnTo>
                    <a:pt x="134" y="356"/>
                  </a:lnTo>
                  <a:lnTo>
                    <a:pt x="134" y="354"/>
                  </a:lnTo>
                  <a:lnTo>
                    <a:pt x="134" y="353"/>
                  </a:lnTo>
                  <a:lnTo>
                    <a:pt x="132" y="351"/>
                  </a:lnTo>
                  <a:lnTo>
                    <a:pt x="132" y="349"/>
                  </a:lnTo>
                  <a:lnTo>
                    <a:pt x="134" y="348"/>
                  </a:lnTo>
                  <a:lnTo>
                    <a:pt x="135" y="346"/>
                  </a:lnTo>
                  <a:lnTo>
                    <a:pt x="137" y="346"/>
                  </a:lnTo>
                  <a:lnTo>
                    <a:pt x="137" y="344"/>
                  </a:lnTo>
                  <a:lnTo>
                    <a:pt x="137" y="343"/>
                  </a:lnTo>
                  <a:lnTo>
                    <a:pt x="137" y="341"/>
                  </a:lnTo>
                  <a:lnTo>
                    <a:pt x="137" y="339"/>
                  </a:lnTo>
                  <a:lnTo>
                    <a:pt x="137" y="338"/>
                  </a:lnTo>
                  <a:lnTo>
                    <a:pt x="139" y="336"/>
                  </a:lnTo>
                  <a:lnTo>
                    <a:pt x="139" y="334"/>
                  </a:lnTo>
                  <a:lnTo>
                    <a:pt x="140" y="331"/>
                  </a:lnTo>
                  <a:lnTo>
                    <a:pt x="140" y="326"/>
                  </a:lnTo>
                  <a:lnTo>
                    <a:pt x="140" y="324"/>
                  </a:lnTo>
                  <a:lnTo>
                    <a:pt x="142" y="321"/>
                  </a:lnTo>
                  <a:lnTo>
                    <a:pt x="144" y="319"/>
                  </a:lnTo>
                  <a:lnTo>
                    <a:pt x="144" y="316"/>
                  </a:lnTo>
                  <a:lnTo>
                    <a:pt x="145" y="314"/>
                  </a:lnTo>
                  <a:lnTo>
                    <a:pt x="147" y="313"/>
                  </a:lnTo>
                  <a:lnTo>
                    <a:pt x="149" y="313"/>
                  </a:lnTo>
                  <a:lnTo>
                    <a:pt x="150" y="313"/>
                  </a:lnTo>
                  <a:lnTo>
                    <a:pt x="150" y="311"/>
                  </a:lnTo>
                  <a:lnTo>
                    <a:pt x="152" y="309"/>
                  </a:lnTo>
                  <a:lnTo>
                    <a:pt x="152" y="308"/>
                  </a:lnTo>
                  <a:lnTo>
                    <a:pt x="152" y="306"/>
                  </a:lnTo>
                  <a:lnTo>
                    <a:pt x="154" y="304"/>
                  </a:lnTo>
                  <a:lnTo>
                    <a:pt x="155" y="304"/>
                  </a:lnTo>
                  <a:lnTo>
                    <a:pt x="157" y="306"/>
                  </a:lnTo>
                  <a:lnTo>
                    <a:pt x="157" y="304"/>
                  </a:lnTo>
                  <a:lnTo>
                    <a:pt x="157" y="303"/>
                  </a:lnTo>
                  <a:lnTo>
                    <a:pt x="157" y="301"/>
                  </a:lnTo>
                  <a:lnTo>
                    <a:pt x="159" y="301"/>
                  </a:lnTo>
                  <a:lnTo>
                    <a:pt x="161" y="299"/>
                  </a:lnTo>
                  <a:lnTo>
                    <a:pt x="162" y="298"/>
                  </a:lnTo>
                  <a:lnTo>
                    <a:pt x="164" y="298"/>
                  </a:lnTo>
                  <a:lnTo>
                    <a:pt x="164" y="296"/>
                  </a:lnTo>
                  <a:lnTo>
                    <a:pt x="166" y="296"/>
                  </a:lnTo>
                  <a:lnTo>
                    <a:pt x="166" y="294"/>
                  </a:lnTo>
                  <a:lnTo>
                    <a:pt x="164" y="294"/>
                  </a:lnTo>
                  <a:lnTo>
                    <a:pt x="166" y="294"/>
                  </a:lnTo>
                  <a:lnTo>
                    <a:pt x="167" y="294"/>
                  </a:lnTo>
                  <a:lnTo>
                    <a:pt x="169" y="294"/>
                  </a:lnTo>
                  <a:lnTo>
                    <a:pt x="171" y="294"/>
                  </a:lnTo>
                  <a:lnTo>
                    <a:pt x="171" y="296"/>
                  </a:lnTo>
                  <a:lnTo>
                    <a:pt x="172" y="299"/>
                  </a:lnTo>
                  <a:lnTo>
                    <a:pt x="172" y="301"/>
                  </a:lnTo>
                  <a:lnTo>
                    <a:pt x="172" y="303"/>
                  </a:lnTo>
                  <a:lnTo>
                    <a:pt x="174" y="303"/>
                  </a:lnTo>
                  <a:lnTo>
                    <a:pt x="172" y="303"/>
                  </a:lnTo>
                  <a:lnTo>
                    <a:pt x="174" y="303"/>
                  </a:lnTo>
                  <a:lnTo>
                    <a:pt x="174" y="301"/>
                  </a:lnTo>
                  <a:lnTo>
                    <a:pt x="176" y="299"/>
                  </a:lnTo>
                  <a:lnTo>
                    <a:pt x="174" y="298"/>
                  </a:lnTo>
                  <a:lnTo>
                    <a:pt x="176" y="296"/>
                  </a:lnTo>
                  <a:lnTo>
                    <a:pt x="174" y="294"/>
                  </a:lnTo>
                  <a:lnTo>
                    <a:pt x="176" y="294"/>
                  </a:lnTo>
                  <a:lnTo>
                    <a:pt x="176" y="291"/>
                  </a:lnTo>
                  <a:lnTo>
                    <a:pt x="176" y="289"/>
                  </a:lnTo>
                  <a:lnTo>
                    <a:pt x="176" y="287"/>
                  </a:lnTo>
                  <a:lnTo>
                    <a:pt x="176" y="286"/>
                  </a:lnTo>
                  <a:lnTo>
                    <a:pt x="176" y="284"/>
                  </a:lnTo>
                  <a:lnTo>
                    <a:pt x="176" y="282"/>
                  </a:lnTo>
                  <a:lnTo>
                    <a:pt x="176" y="281"/>
                  </a:lnTo>
                  <a:lnTo>
                    <a:pt x="176" y="279"/>
                  </a:lnTo>
                  <a:lnTo>
                    <a:pt x="177" y="279"/>
                  </a:lnTo>
                  <a:lnTo>
                    <a:pt x="179" y="279"/>
                  </a:lnTo>
                  <a:lnTo>
                    <a:pt x="181" y="279"/>
                  </a:lnTo>
                  <a:lnTo>
                    <a:pt x="182" y="279"/>
                  </a:lnTo>
                  <a:lnTo>
                    <a:pt x="182" y="277"/>
                  </a:lnTo>
                  <a:lnTo>
                    <a:pt x="179" y="277"/>
                  </a:lnTo>
                  <a:lnTo>
                    <a:pt x="177" y="277"/>
                  </a:lnTo>
                  <a:lnTo>
                    <a:pt x="177" y="276"/>
                  </a:lnTo>
                  <a:lnTo>
                    <a:pt x="176" y="274"/>
                  </a:lnTo>
                  <a:lnTo>
                    <a:pt x="177" y="272"/>
                  </a:lnTo>
                  <a:lnTo>
                    <a:pt x="176" y="271"/>
                  </a:lnTo>
                  <a:lnTo>
                    <a:pt x="176" y="269"/>
                  </a:lnTo>
                  <a:lnTo>
                    <a:pt x="177" y="267"/>
                  </a:lnTo>
                  <a:lnTo>
                    <a:pt x="177" y="266"/>
                  </a:lnTo>
                  <a:lnTo>
                    <a:pt x="179" y="264"/>
                  </a:lnTo>
                  <a:lnTo>
                    <a:pt x="181" y="262"/>
                  </a:lnTo>
                  <a:lnTo>
                    <a:pt x="182" y="262"/>
                  </a:lnTo>
                  <a:lnTo>
                    <a:pt x="184" y="262"/>
                  </a:lnTo>
                  <a:lnTo>
                    <a:pt x="184" y="264"/>
                  </a:lnTo>
                  <a:lnTo>
                    <a:pt x="186" y="262"/>
                  </a:lnTo>
                  <a:lnTo>
                    <a:pt x="187" y="262"/>
                  </a:lnTo>
                  <a:lnTo>
                    <a:pt x="186" y="262"/>
                  </a:lnTo>
                  <a:lnTo>
                    <a:pt x="187" y="261"/>
                  </a:lnTo>
                  <a:lnTo>
                    <a:pt x="187" y="259"/>
                  </a:lnTo>
                  <a:lnTo>
                    <a:pt x="187" y="257"/>
                  </a:lnTo>
                  <a:lnTo>
                    <a:pt x="187" y="256"/>
                  </a:lnTo>
                  <a:lnTo>
                    <a:pt x="187" y="254"/>
                  </a:lnTo>
                  <a:lnTo>
                    <a:pt x="187" y="252"/>
                  </a:lnTo>
                  <a:lnTo>
                    <a:pt x="186" y="252"/>
                  </a:lnTo>
                  <a:lnTo>
                    <a:pt x="186" y="251"/>
                  </a:lnTo>
                  <a:lnTo>
                    <a:pt x="184" y="251"/>
                  </a:lnTo>
                  <a:lnTo>
                    <a:pt x="182" y="252"/>
                  </a:lnTo>
                  <a:lnTo>
                    <a:pt x="179" y="254"/>
                  </a:lnTo>
                  <a:lnTo>
                    <a:pt x="179" y="256"/>
                  </a:lnTo>
                  <a:lnTo>
                    <a:pt x="177" y="254"/>
                  </a:lnTo>
                  <a:lnTo>
                    <a:pt x="176" y="254"/>
                  </a:lnTo>
                  <a:lnTo>
                    <a:pt x="174" y="254"/>
                  </a:lnTo>
                  <a:lnTo>
                    <a:pt x="172" y="257"/>
                  </a:lnTo>
                  <a:lnTo>
                    <a:pt x="171" y="257"/>
                  </a:lnTo>
                  <a:lnTo>
                    <a:pt x="169" y="257"/>
                  </a:lnTo>
                  <a:lnTo>
                    <a:pt x="167" y="257"/>
                  </a:lnTo>
                  <a:lnTo>
                    <a:pt x="169" y="257"/>
                  </a:lnTo>
                  <a:lnTo>
                    <a:pt x="167" y="257"/>
                  </a:lnTo>
                  <a:lnTo>
                    <a:pt x="166" y="257"/>
                  </a:lnTo>
                  <a:lnTo>
                    <a:pt x="166" y="256"/>
                  </a:lnTo>
                  <a:lnTo>
                    <a:pt x="171" y="254"/>
                  </a:lnTo>
                  <a:lnTo>
                    <a:pt x="172" y="254"/>
                  </a:lnTo>
                  <a:lnTo>
                    <a:pt x="176" y="252"/>
                  </a:lnTo>
                  <a:lnTo>
                    <a:pt x="187" y="249"/>
                  </a:lnTo>
                  <a:lnTo>
                    <a:pt x="196" y="246"/>
                  </a:lnTo>
                  <a:lnTo>
                    <a:pt x="212" y="241"/>
                  </a:lnTo>
                  <a:lnTo>
                    <a:pt x="232" y="232"/>
                  </a:lnTo>
                  <a:lnTo>
                    <a:pt x="256" y="222"/>
                  </a:lnTo>
                  <a:lnTo>
                    <a:pt x="264" y="221"/>
                  </a:lnTo>
                  <a:lnTo>
                    <a:pt x="289" y="211"/>
                  </a:lnTo>
                  <a:lnTo>
                    <a:pt x="313" y="202"/>
                  </a:lnTo>
                  <a:lnTo>
                    <a:pt x="319" y="199"/>
                  </a:lnTo>
                  <a:lnTo>
                    <a:pt x="321" y="197"/>
                  </a:lnTo>
                  <a:lnTo>
                    <a:pt x="348" y="192"/>
                  </a:lnTo>
                  <a:lnTo>
                    <a:pt x="360" y="189"/>
                  </a:lnTo>
                  <a:lnTo>
                    <a:pt x="375" y="189"/>
                  </a:lnTo>
                  <a:lnTo>
                    <a:pt x="381" y="185"/>
                  </a:lnTo>
                  <a:lnTo>
                    <a:pt x="386" y="184"/>
                  </a:lnTo>
                  <a:lnTo>
                    <a:pt x="393" y="179"/>
                  </a:lnTo>
                  <a:lnTo>
                    <a:pt x="400" y="179"/>
                  </a:lnTo>
                  <a:lnTo>
                    <a:pt x="418" y="174"/>
                  </a:lnTo>
                  <a:lnTo>
                    <a:pt x="426" y="172"/>
                  </a:lnTo>
                  <a:lnTo>
                    <a:pt x="450" y="165"/>
                  </a:lnTo>
                  <a:lnTo>
                    <a:pt x="458" y="160"/>
                  </a:lnTo>
                  <a:lnTo>
                    <a:pt x="470" y="155"/>
                  </a:lnTo>
                  <a:lnTo>
                    <a:pt x="477" y="154"/>
                  </a:lnTo>
                  <a:lnTo>
                    <a:pt x="508" y="149"/>
                  </a:lnTo>
                  <a:lnTo>
                    <a:pt x="522" y="145"/>
                  </a:lnTo>
                  <a:lnTo>
                    <a:pt x="532" y="144"/>
                  </a:lnTo>
                  <a:lnTo>
                    <a:pt x="544" y="139"/>
                  </a:lnTo>
                  <a:lnTo>
                    <a:pt x="557" y="130"/>
                  </a:lnTo>
                  <a:lnTo>
                    <a:pt x="567" y="124"/>
                  </a:lnTo>
                  <a:lnTo>
                    <a:pt x="575" y="117"/>
                  </a:lnTo>
                  <a:lnTo>
                    <a:pt x="577" y="115"/>
                  </a:lnTo>
                  <a:lnTo>
                    <a:pt x="589" y="102"/>
                  </a:lnTo>
                  <a:lnTo>
                    <a:pt x="602" y="87"/>
                  </a:lnTo>
                  <a:lnTo>
                    <a:pt x="614" y="68"/>
                  </a:lnTo>
                  <a:lnTo>
                    <a:pt x="619" y="62"/>
                  </a:lnTo>
                  <a:lnTo>
                    <a:pt x="617" y="60"/>
                  </a:lnTo>
                  <a:lnTo>
                    <a:pt x="619" y="60"/>
                  </a:lnTo>
                  <a:lnTo>
                    <a:pt x="620" y="60"/>
                  </a:lnTo>
                  <a:lnTo>
                    <a:pt x="624" y="57"/>
                  </a:lnTo>
                  <a:lnTo>
                    <a:pt x="625" y="55"/>
                  </a:lnTo>
                  <a:lnTo>
                    <a:pt x="629" y="48"/>
                  </a:lnTo>
                  <a:lnTo>
                    <a:pt x="636" y="37"/>
                  </a:lnTo>
                  <a:lnTo>
                    <a:pt x="644" y="27"/>
                  </a:lnTo>
                  <a:lnTo>
                    <a:pt x="647" y="25"/>
                  </a:lnTo>
                  <a:lnTo>
                    <a:pt x="652" y="22"/>
                  </a:lnTo>
                  <a:lnTo>
                    <a:pt x="659" y="15"/>
                  </a:lnTo>
                  <a:lnTo>
                    <a:pt x="662" y="12"/>
                  </a:lnTo>
                  <a:lnTo>
                    <a:pt x="669" y="10"/>
                  </a:lnTo>
                  <a:lnTo>
                    <a:pt x="677" y="5"/>
                  </a:lnTo>
                  <a:lnTo>
                    <a:pt x="684" y="3"/>
                  </a:lnTo>
                  <a:lnTo>
                    <a:pt x="696" y="2"/>
                  </a:lnTo>
                  <a:lnTo>
                    <a:pt x="702" y="0"/>
                  </a:lnTo>
                  <a:lnTo>
                    <a:pt x="707" y="0"/>
                  </a:lnTo>
                  <a:lnTo>
                    <a:pt x="711" y="7"/>
                  </a:lnTo>
                  <a:lnTo>
                    <a:pt x="719" y="13"/>
                  </a:lnTo>
                  <a:lnTo>
                    <a:pt x="721" y="17"/>
                  </a:lnTo>
                  <a:lnTo>
                    <a:pt x="722" y="18"/>
                  </a:lnTo>
                  <a:lnTo>
                    <a:pt x="721" y="18"/>
                  </a:lnTo>
                  <a:lnTo>
                    <a:pt x="719" y="20"/>
                  </a:lnTo>
                  <a:lnTo>
                    <a:pt x="719" y="22"/>
                  </a:lnTo>
                  <a:lnTo>
                    <a:pt x="719" y="25"/>
                  </a:lnTo>
                  <a:lnTo>
                    <a:pt x="722" y="32"/>
                  </a:lnTo>
                  <a:lnTo>
                    <a:pt x="722" y="33"/>
                  </a:lnTo>
                  <a:lnTo>
                    <a:pt x="724" y="37"/>
                  </a:lnTo>
                  <a:lnTo>
                    <a:pt x="724" y="38"/>
                  </a:lnTo>
                  <a:lnTo>
                    <a:pt x="727" y="38"/>
                  </a:lnTo>
                  <a:lnTo>
                    <a:pt x="729" y="40"/>
                  </a:lnTo>
                  <a:lnTo>
                    <a:pt x="734" y="38"/>
                  </a:lnTo>
                  <a:lnTo>
                    <a:pt x="734" y="40"/>
                  </a:lnTo>
                  <a:lnTo>
                    <a:pt x="736" y="40"/>
                  </a:lnTo>
                  <a:lnTo>
                    <a:pt x="739" y="40"/>
                  </a:lnTo>
                  <a:lnTo>
                    <a:pt x="739" y="43"/>
                  </a:lnTo>
                  <a:lnTo>
                    <a:pt x="741" y="47"/>
                  </a:lnTo>
                  <a:lnTo>
                    <a:pt x="741" y="45"/>
                  </a:lnTo>
                  <a:lnTo>
                    <a:pt x="743" y="43"/>
                  </a:lnTo>
                  <a:lnTo>
                    <a:pt x="743" y="47"/>
                  </a:lnTo>
                  <a:lnTo>
                    <a:pt x="743" y="48"/>
                  </a:lnTo>
                  <a:lnTo>
                    <a:pt x="743" y="50"/>
                  </a:lnTo>
                  <a:lnTo>
                    <a:pt x="744" y="52"/>
                  </a:lnTo>
                  <a:lnTo>
                    <a:pt x="741" y="52"/>
                  </a:lnTo>
                  <a:lnTo>
                    <a:pt x="741" y="53"/>
                  </a:lnTo>
                  <a:lnTo>
                    <a:pt x="746" y="60"/>
                  </a:lnTo>
                  <a:lnTo>
                    <a:pt x="746" y="63"/>
                  </a:lnTo>
                  <a:lnTo>
                    <a:pt x="744" y="67"/>
                  </a:lnTo>
                  <a:lnTo>
                    <a:pt x="743" y="70"/>
                  </a:lnTo>
                  <a:lnTo>
                    <a:pt x="743" y="72"/>
                  </a:lnTo>
                  <a:lnTo>
                    <a:pt x="746" y="77"/>
                  </a:lnTo>
                  <a:lnTo>
                    <a:pt x="748" y="80"/>
                  </a:lnTo>
                  <a:lnTo>
                    <a:pt x="749" y="83"/>
                  </a:lnTo>
                  <a:lnTo>
                    <a:pt x="751" y="85"/>
                  </a:lnTo>
                  <a:lnTo>
                    <a:pt x="749" y="85"/>
                  </a:lnTo>
                  <a:lnTo>
                    <a:pt x="753" y="87"/>
                  </a:lnTo>
                  <a:lnTo>
                    <a:pt x="751" y="88"/>
                  </a:lnTo>
                  <a:lnTo>
                    <a:pt x="749" y="92"/>
                  </a:lnTo>
                  <a:lnTo>
                    <a:pt x="748" y="92"/>
                  </a:lnTo>
                  <a:lnTo>
                    <a:pt x="748" y="90"/>
                  </a:lnTo>
                  <a:lnTo>
                    <a:pt x="746" y="90"/>
                  </a:lnTo>
                  <a:lnTo>
                    <a:pt x="746" y="94"/>
                  </a:lnTo>
                  <a:lnTo>
                    <a:pt x="741" y="94"/>
                  </a:lnTo>
                  <a:lnTo>
                    <a:pt x="738" y="94"/>
                  </a:lnTo>
                  <a:lnTo>
                    <a:pt x="738" y="99"/>
                  </a:lnTo>
                  <a:lnTo>
                    <a:pt x="739" y="99"/>
                  </a:lnTo>
                  <a:lnTo>
                    <a:pt x="743" y="104"/>
                  </a:lnTo>
                  <a:lnTo>
                    <a:pt x="743" y="109"/>
                  </a:lnTo>
                  <a:lnTo>
                    <a:pt x="743" y="112"/>
                  </a:lnTo>
                  <a:lnTo>
                    <a:pt x="739" y="117"/>
                  </a:lnTo>
                  <a:lnTo>
                    <a:pt x="741" y="119"/>
                  </a:lnTo>
                  <a:lnTo>
                    <a:pt x="743" y="117"/>
                  </a:lnTo>
                  <a:lnTo>
                    <a:pt x="743" y="119"/>
                  </a:lnTo>
                  <a:lnTo>
                    <a:pt x="746" y="119"/>
                  </a:lnTo>
                  <a:lnTo>
                    <a:pt x="748" y="120"/>
                  </a:lnTo>
                  <a:lnTo>
                    <a:pt x="751" y="122"/>
                  </a:lnTo>
                  <a:lnTo>
                    <a:pt x="751" y="127"/>
                  </a:lnTo>
                  <a:lnTo>
                    <a:pt x="753" y="132"/>
                  </a:lnTo>
                  <a:lnTo>
                    <a:pt x="754" y="137"/>
                  </a:lnTo>
                  <a:lnTo>
                    <a:pt x="753" y="142"/>
                  </a:lnTo>
                  <a:lnTo>
                    <a:pt x="754" y="144"/>
                  </a:lnTo>
                  <a:lnTo>
                    <a:pt x="749" y="147"/>
                  </a:lnTo>
                  <a:lnTo>
                    <a:pt x="748" y="150"/>
                  </a:lnTo>
                  <a:lnTo>
                    <a:pt x="744" y="152"/>
                  </a:lnTo>
                  <a:lnTo>
                    <a:pt x="743" y="150"/>
                  </a:lnTo>
                  <a:lnTo>
                    <a:pt x="739" y="152"/>
                  </a:lnTo>
                  <a:lnTo>
                    <a:pt x="738" y="152"/>
                  </a:lnTo>
                  <a:lnTo>
                    <a:pt x="736" y="152"/>
                  </a:lnTo>
                  <a:lnTo>
                    <a:pt x="734" y="154"/>
                  </a:lnTo>
                  <a:lnTo>
                    <a:pt x="731" y="155"/>
                  </a:lnTo>
                  <a:lnTo>
                    <a:pt x="727" y="154"/>
                  </a:lnTo>
                  <a:lnTo>
                    <a:pt x="726" y="155"/>
                  </a:lnTo>
                  <a:lnTo>
                    <a:pt x="724" y="157"/>
                  </a:lnTo>
                  <a:lnTo>
                    <a:pt x="722" y="157"/>
                  </a:lnTo>
                  <a:lnTo>
                    <a:pt x="721" y="159"/>
                  </a:lnTo>
                  <a:lnTo>
                    <a:pt x="719" y="159"/>
                  </a:lnTo>
                  <a:lnTo>
                    <a:pt x="717" y="157"/>
                  </a:lnTo>
                  <a:lnTo>
                    <a:pt x="717" y="159"/>
                  </a:lnTo>
                  <a:lnTo>
                    <a:pt x="716" y="159"/>
                  </a:lnTo>
                  <a:lnTo>
                    <a:pt x="716" y="162"/>
                  </a:lnTo>
                  <a:lnTo>
                    <a:pt x="712" y="164"/>
                  </a:lnTo>
                  <a:lnTo>
                    <a:pt x="711" y="167"/>
                  </a:lnTo>
                  <a:lnTo>
                    <a:pt x="712" y="167"/>
                  </a:lnTo>
                  <a:lnTo>
                    <a:pt x="714" y="172"/>
                  </a:lnTo>
                  <a:lnTo>
                    <a:pt x="717" y="172"/>
                  </a:lnTo>
                  <a:lnTo>
                    <a:pt x="717" y="179"/>
                  </a:lnTo>
                  <a:lnTo>
                    <a:pt x="717" y="180"/>
                  </a:lnTo>
                  <a:lnTo>
                    <a:pt x="716" y="180"/>
                  </a:lnTo>
                  <a:lnTo>
                    <a:pt x="717" y="184"/>
                  </a:lnTo>
                  <a:lnTo>
                    <a:pt x="721" y="185"/>
                  </a:lnTo>
                  <a:lnTo>
                    <a:pt x="724" y="190"/>
                  </a:lnTo>
                  <a:lnTo>
                    <a:pt x="724" y="192"/>
                  </a:lnTo>
                  <a:lnTo>
                    <a:pt x="726" y="194"/>
                  </a:lnTo>
                  <a:lnTo>
                    <a:pt x="727" y="194"/>
                  </a:lnTo>
                  <a:lnTo>
                    <a:pt x="729" y="194"/>
                  </a:lnTo>
                  <a:lnTo>
                    <a:pt x="727" y="196"/>
                  </a:lnTo>
                  <a:lnTo>
                    <a:pt x="729" y="197"/>
                  </a:lnTo>
                  <a:lnTo>
                    <a:pt x="729" y="202"/>
                  </a:lnTo>
                  <a:lnTo>
                    <a:pt x="727" y="204"/>
                  </a:lnTo>
                  <a:lnTo>
                    <a:pt x="731" y="206"/>
                  </a:lnTo>
                  <a:lnTo>
                    <a:pt x="729" y="207"/>
                  </a:lnTo>
                  <a:lnTo>
                    <a:pt x="729" y="211"/>
                  </a:lnTo>
                  <a:lnTo>
                    <a:pt x="731" y="211"/>
                  </a:lnTo>
                  <a:lnTo>
                    <a:pt x="734" y="211"/>
                  </a:lnTo>
                  <a:lnTo>
                    <a:pt x="738" y="212"/>
                  </a:lnTo>
                  <a:lnTo>
                    <a:pt x="736" y="216"/>
                  </a:lnTo>
                  <a:lnTo>
                    <a:pt x="736" y="219"/>
                  </a:lnTo>
                  <a:lnTo>
                    <a:pt x="734" y="219"/>
                  </a:lnTo>
                  <a:lnTo>
                    <a:pt x="733" y="226"/>
                  </a:lnTo>
                  <a:lnTo>
                    <a:pt x="733" y="229"/>
                  </a:lnTo>
                  <a:lnTo>
                    <a:pt x="736" y="229"/>
                  </a:lnTo>
                  <a:lnTo>
                    <a:pt x="734" y="231"/>
                  </a:lnTo>
                  <a:lnTo>
                    <a:pt x="734" y="232"/>
                  </a:lnTo>
                  <a:lnTo>
                    <a:pt x="736" y="229"/>
                  </a:lnTo>
                  <a:lnTo>
                    <a:pt x="739" y="232"/>
                  </a:lnTo>
                  <a:lnTo>
                    <a:pt x="738" y="234"/>
                  </a:lnTo>
                  <a:lnTo>
                    <a:pt x="738" y="236"/>
                  </a:lnTo>
                  <a:lnTo>
                    <a:pt x="738" y="237"/>
                  </a:lnTo>
                  <a:lnTo>
                    <a:pt x="739" y="237"/>
                  </a:lnTo>
                  <a:lnTo>
                    <a:pt x="738" y="239"/>
                  </a:lnTo>
                  <a:lnTo>
                    <a:pt x="738" y="241"/>
                  </a:lnTo>
                  <a:lnTo>
                    <a:pt x="734" y="244"/>
                  </a:lnTo>
                  <a:lnTo>
                    <a:pt x="736" y="249"/>
                  </a:lnTo>
                  <a:lnTo>
                    <a:pt x="734" y="252"/>
                  </a:lnTo>
                  <a:lnTo>
                    <a:pt x="733" y="254"/>
                  </a:lnTo>
                  <a:lnTo>
                    <a:pt x="731" y="256"/>
                  </a:lnTo>
                  <a:lnTo>
                    <a:pt x="733" y="257"/>
                  </a:lnTo>
                  <a:lnTo>
                    <a:pt x="733" y="261"/>
                  </a:lnTo>
                  <a:lnTo>
                    <a:pt x="734" y="262"/>
                  </a:lnTo>
                  <a:lnTo>
                    <a:pt x="733" y="262"/>
                  </a:lnTo>
                  <a:lnTo>
                    <a:pt x="734" y="264"/>
                  </a:lnTo>
                  <a:lnTo>
                    <a:pt x="736" y="262"/>
                  </a:lnTo>
                  <a:lnTo>
                    <a:pt x="736" y="264"/>
                  </a:lnTo>
                  <a:lnTo>
                    <a:pt x="736" y="267"/>
                  </a:lnTo>
                  <a:lnTo>
                    <a:pt x="734" y="269"/>
                  </a:lnTo>
                  <a:lnTo>
                    <a:pt x="736" y="272"/>
                  </a:lnTo>
                  <a:lnTo>
                    <a:pt x="734" y="274"/>
                  </a:lnTo>
                  <a:lnTo>
                    <a:pt x="733" y="274"/>
                  </a:lnTo>
                  <a:lnTo>
                    <a:pt x="733" y="276"/>
                  </a:lnTo>
                  <a:lnTo>
                    <a:pt x="739" y="276"/>
                  </a:lnTo>
                  <a:lnTo>
                    <a:pt x="739" y="274"/>
                  </a:lnTo>
                  <a:lnTo>
                    <a:pt x="736" y="272"/>
                  </a:lnTo>
                  <a:lnTo>
                    <a:pt x="736" y="269"/>
                  </a:lnTo>
                  <a:lnTo>
                    <a:pt x="739" y="269"/>
                  </a:lnTo>
                  <a:lnTo>
                    <a:pt x="741" y="264"/>
                  </a:lnTo>
                  <a:lnTo>
                    <a:pt x="743" y="264"/>
                  </a:lnTo>
                  <a:lnTo>
                    <a:pt x="743" y="269"/>
                  </a:lnTo>
                  <a:lnTo>
                    <a:pt x="748" y="267"/>
                  </a:lnTo>
                  <a:lnTo>
                    <a:pt x="749" y="274"/>
                  </a:lnTo>
                  <a:lnTo>
                    <a:pt x="751" y="274"/>
                  </a:lnTo>
                  <a:lnTo>
                    <a:pt x="753" y="276"/>
                  </a:lnTo>
                  <a:lnTo>
                    <a:pt x="756" y="277"/>
                  </a:lnTo>
                  <a:lnTo>
                    <a:pt x="756" y="282"/>
                  </a:lnTo>
                  <a:lnTo>
                    <a:pt x="758" y="284"/>
                  </a:lnTo>
                  <a:lnTo>
                    <a:pt x="756" y="289"/>
                  </a:lnTo>
                  <a:lnTo>
                    <a:pt x="753" y="289"/>
                  </a:lnTo>
                  <a:lnTo>
                    <a:pt x="753" y="291"/>
                  </a:lnTo>
                  <a:lnTo>
                    <a:pt x="754" y="291"/>
                  </a:lnTo>
                  <a:lnTo>
                    <a:pt x="756" y="292"/>
                  </a:lnTo>
                  <a:lnTo>
                    <a:pt x="756" y="294"/>
                  </a:lnTo>
                  <a:lnTo>
                    <a:pt x="758" y="294"/>
                  </a:lnTo>
                  <a:lnTo>
                    <a:pt x="766" y="301"/>
                  </a:lnTo>
                  <a:lnTo>
                    <a:pt x="769" y="301"/>
                  </a:lnTo>
                  <a:lnTo>
                    <a:pt x="769" y="303"/>
                  </a:lnTo>
                  <a:lnTo>
                    <a:pt x="769" y="304"/>
                  </a:lnTo>
                  <a:lnTo>
                    <a:pt x="774" y="308"/>
                  </a:lnTo>
                  <a:lnTo>
                    <a:pt x="776" y="308"/>
                  </a:lnTo>
                  <a:lnTo>
                    <a:pt x="778" y="309"/>
                  </a:lnTo>
                  <a:lnTo>
                    <a:pt x="779" y="309"/>
                  </a:lnTo>
                  <a:lnTo>
                    <a:pt x="781" y="311"/>
                  </a:lnTo>
                  <a:lnTo>
                    <a:pt x="783" y="313"/>
                  </a:lnTo>
                  <a:lnTo>
                    <a:pt x="784" y="311"/>
                  </a:lnTo>
                  <a:lnTo>
                    <a:pt x="786" y="311"/>
                  </a:lnTo>
                  <a:lnTo>
                    <a:pt x="784" y="321"/>
                  </a:lnTo>
                  <a:lnTo>
                    <a:pt x="784" y="323"/>
                  </a:lnTo>
                  <a:lnTo>
                    <a:pt x="778" y="323"/>
                  </a:lnTo>
                  <a:lnTo>
                    <a:pt x="778" y="324"/>
                  </a:lnTo>
                  <a:lnTo>
                    <a:pt x="769" y="326"/>
                  </a:lnTo>
                  <a:lnTo>
                    <a:pt x="766" y="324"/>
                  </a:lnTo>
                  <a:lnTo>
                    <a:pt x="764" y="324"/>
                  </a:lnTo>
                  <a:lnTo>
                    <a:pt x="761" y="323"/>
                  </a:lnTo>
                  <a:lnTo>
                    <a:pt x="761" y="326"/>
                  </a:lnTo>
                  <a:lnTo>
                    <a:pt x="756" y="328"/>
                  </a:lnTo>
                  <a:lnTo>
                    <a:pt x="756" y="333"/>
                  </a:lnTo>
                  <a:lnTo>
                    <a:pt x="753" y="334"/>
                  </a:lnTo>
                  <a:lnTo>
                    <a:pt x="754" y="336"/>
                  </a:lnTo>
                  <a:lnTo>
                    <a:pt x="756" y="338"/>
                  </a:lnTo>
                  <a:lnTo>
                    <a:pt x="756" y="343"/>
                  </a:lnTo>
                  <a:lnTo>
                    <a:pt x="756" y="344"/>
                  </a:lnTo>
                  <a:lnTo>
                    <a:pt x="754" y="344"/>
                  </a:lnTo>
                  <a:lnTo>
                    <a:pt x="756" y="346"/>
                  </a:lnTo>
                  <a:lnTo>
                    <a:pt x="756" y="344"/>
                  </a:lnTo>
                  <a:lnTo>
                    <a:pt x="759" y="348"/>
                  </a:lnTo>
                  <a:lnTo>
                    <a:pt x="761" y="349"/>
                  </a:lnTo>
                  <a:lnTo>
                    <a:pt x="763" y="349"/>
                  </a:lnTo>
                  <a:lnTo>
                    <a:pt x="766" y="349"/>
                  </a:lnTo>
                  <a:lnTo>
                    <a:pt x="766" y="351"/>
                  </a:lnTo>
                  <a:lnTo>
                    <a:pt x="766" y="353"/>
                  </a:lnTo>
                  <a:lnTo>
                    <a:pt x="764" y="354"/>
                  </a:lnTo>
                  <a:lnTo>
                    <a:pt x="766" y="356"/>
                  </a:lnTo>
                  <a:lnTo>
                    <a:pt x="766" y="358"/>
                  </a:lnTo>
                  <a:lnTo>
                    <a:pt x="766" y="359"/>
                  </a:lnTo>
                  <a:lnTo>
                    <a:pt x="768" y="361"/>
                  </a:lnTo>
                  <a:lnTo>
                    <a:pt x="773" y="359"/>
                  </a:lnTo>
                  <a:lnTo>
                    <a:pt x="774" y="356"/>
                  </a:lnTo>
                  <a:lnTo>
                    <a:pt x="776" y="358"/>
                  </a:lnTo>
                  <a:lnTo>
                    <a:pt x="771" y="369"/>
                  </a:lnTo>
                  <a:lnTo>
                    <a:pt x="769" y="371"/>
                  </a:lnTo>
                  <a:lnTo>
                    <a:pt x="764" y="374"/>
                  </a:lnTo>
                  <a:lnTo>
                    <a:pt x="763" y="378"/>
                  </a:lnTo>
                  <a:lnTo>
                    <a:pt x="758" y="379"/>
                  </a:lnTo>
                  <a:lnTo>
                    <a:pt x="751" y="384"/>
                  </a:lnTo>
                  <a:lnTo>
                    <a:pt x="756" y="394"/>
                  </a:lnTo>
                  <a:lnTo>
                    <a:pt x="758" y="398"/>
                  </a:lnTo>
                  <a:lnTo>
                    <a:pt x="756" y="400"/>
                  </a:lnTo>
                  <a:lnTo>
                    <a:pt x="758" y="406"/>
                  </a:lnTo>
                  <a:lnTo>
                    <a:pt x="758" y="411"/>
                  </a:lnTo>
                  <a:lnTo>
                    <a:pt x="759" y="416"/>
                  </a:lnTo>
                  <a:lnTo>
                    <a:pt x="761" y="426"/>
                  </a:lnTo>
                  <a:lnTo>
                    <a:pt x="758" y="428"/>
                  </a:lnTo>
                  <a:lnTo>
                    <a:pt x="756" y="430"/>
                  </a:lnTo>
                  <a:lnTo>
                    <a:pt x="754" y="430"/>
                  </a:lnTo>
                  <a:lnTo>
                    <a:pt x="751" y="435"/>
                  </a:lnTo>
                  <a:lnTo>
                    <a:pt x="751" y="438"/>
                  </a:lnTo>
                  <a:lnTo>
                    <a:pt x="749" y="440"/>
                  </a:lnTo>
                  <a:lnTo>
                    <a:pt x="748" y="441"/>
                  </a:lnTo>
                  <a:lnTo>
                    <a:pt x="746" y="440"/>
                  </a:lnTo>
                  <a:lnTo>
                    <a:pt x="748" y="438"/>
                  </a:lnTo>
                  <a:lnTo>
                    <a:pt x="746" y="438"/>
                  </a:lnTo>
                  <a:lnTo>
                    <a:pt x="744" y="436"/>
                  </a:lnTo>
                  <a:lnTo>
                    <a:pt x="743" y="433"/>
                  </a:lnTo>
                  <a:lnTo>
                    <a:pt x="739" y="433"/>
                  </a:lnTo>
                  <a:lnTo>
                    <a:pt x="739" y="435"/>
                  </a:lnTo>
                  <a:lnTo>
                    <a:pt x="739" y="436"/>
                  </a:lnTo>
                  <a:lnTo>
                    <a:pt x="739" y="438"/>
                  </a:lnTo>
                  <a:lnTo>
                    <a:pt x="729" y="440"/>
                  </a:lnTo>
                  <a:lnTo>
                    <a:pt x="724" y="441"/>
                  </a:lnTo>
                  <a:lnTo>
                    <a:pt x="724" y="445"/>
                  </a:lnTo>
                  <a:lnTo>
                    <a:pt x="722" y="448"/>
                  </a:lnTo>
                  <a:lnTo>
                    <a:pt x="722" y="451"/>
                  </a:lnTo>
                  <a:lnTo>
                    <a:pt x="719" y="451"/>
                  </a:lnTo>
                  <a:lnTo>
                    <a:pt x="719" y="453"/>
                  </a:lnTo>
                  <a:lnTo>
                    <a:pt x="719" y="455"/>
                  </a:lnTo>
                  <a:lnTo>
                    <a:pt x="719" y="460"/>
                  </a:lnTo>
                  <a:lnTo>
                    <a:pt x="721" y="463"/>
                  </a:lnTo>
                  <a:lnTo>
                    <a:pt x="719" y="468"/>
                  </a:lnTo>
                  <a:lnTo>
                    <a:pt x="717" y="468"/>
                  </a:lnTo>
                  <a:lnTo>
                    <a:pt x="717" y="466"/>
                  </a:lnTo>
                  <a:lnTo>
                    <a:pt x="716" y="468"/>
                  </a:lnTo>
                  <a:lnTo>
                    <a:pt x="716" y="470"/>
                  </a:lnTo>
                  <a:lnTo>
                    <a:pt x="716" y="473"/>
                  </a:lnTo>
                  <a:lnTo>
                    <a:pt x="712" y="478"/>
                  </a:lnTo>
                  <a:lnTo>
                    <a:pt x="712" y="481"/>
                  </a:lnTo>
                  <a:lnTo>
                    <a:pt x="712" y="483"/>
                  </a:lnTo>
                  <a:lnTo>
                    <a:pt x="716" y="485"/>
                  </a:lnTo>
                  <a:lnTo>
                    <a:pt x="714" y="486"/>
                  </a:lnTo>
                  <a:lnTo>
                    <a:pt x="714" y="488"/>
                  </a:lnTo>
                  <a:lnTo>
                    <a:pt x="712" y="488"/>
                  </a:lnTo>
                  <a:lnTo>
                    <a:pt x="711" y="491"/>
                  </a:lnTo>
                  <a:lnTo>
                    <a:pt x="709" y="491"/>
                  </a:lnTo>
                  <a:lnTo>
                    <a:pt x="707" y="490"/>
                  </a:lnTo>
                  <a:lnTo>
                    <a:pt x="696" y="503"/>
                  </a:lnTo>
                  <a:lnTo>
                    <a:pt x="694" y="505"/>
                  </a:lnTo>
                  <a:lnTo>
                    <a:pt x="692" y="505"/>
                  </a:lnTo>
                  <a:lnTo>
                    <a:pt x="687" y="505"/>
                  </a:lnTo>
                  <a:lnTo>
                    <a:pt x="684" y="507"/>
                  </a:lnTo>
                  <a:lnTo>
                    <a:pt x="679" y="507"/>
                  </a:lnTo>
                  <a:lnTo>
                    <a:pt x="677" y="507"/>
                  </a:lnTo>
                  <a:lnTo>
                    <a:pt x="676" y="507"/>
                  </a:lnTo>
                  <a:lnTo>
                    <a:pt x="674" y="507"/>
                  </a:lnTo>
                  <a:lnTo>
                    <a:pt x="674" y="508"/>
                  </a:lnTo>
                  <a:lnTo>
                    <a:pt x="661" y="508"/>
                  </a:lnTo>
                  <a:lnTo>
                    <a:pt x="651" y="512"/>
                  </a:lnTo>
                  <a:lnTo>
                    <a:pt x="649" y="510"/>
                  </a:lnTo>
                  <a:lnTo>
                    <a:pt x="641" y="503"/>
                  </a:lnTo>
                  <a:lnTo>
                    <a:pt x="639" y="510"/>
                  </a:lnTo>
                  <a:lnTo>
                    <a:pt x="636" y="517"/>
                  </a:lnTo>
                  <a:lnTo>
                    <a:pt x="639" y="518"/>
                  </a:lnTo>
                  <a:lnTo>
                    <a:pt x="639" y="517"/>
                  </a:lnTo>
                  <a:lnTo>
                    <a:pt x="641" y="517"/>
                  </a:lnTo>
                  <a:lnTo>
                    <a:pt x="642" y="518"/>
                  </a:lnTo>
                  <a:lnTo>
                    <a:pt x="642" y="517"/>
                  </a:lnTo>
                  <a:lnTo>
                    <a:pt x="644" y="517"/>
                  </a:lnTo>
                  <a:lnTo>
                    <a:pt x="644" y="518"/>
                  </a:lnTo>
                  <a:lnTo>
                    <a:pt x="642" y="520"/>
                  </a:lnTo>
                  <a:lnTo>
                    <a:pt x="641" y="520"/>
                  </a:lnTo>
                  <a:lnTo>
                    <a:pt x="639" y="518"/>
                  </a:lnTo>
                  <a:lnTo>
                    <a:pt x="637" y="520"/>
                  </a:lnTo>
                  <a:lnTo>
                    <a:pt x="644" y="543"/>
                  </a:lnTo>
                  <a:lnTo>
                    <a:pt x="646" y="543"/>
                  </a:lnTo>
                  <a:lnTo>
                    <a:pt x="647" y="543"/>
                  </a:lnTo>
                  <a:lnTo>
                    <a:pt x="647" y="547"/>
                  </a:lnTo>
                  <a:lnTo>
                    <a:pt x="646" y="548"/>
                  </a:lnTo>
                  <a:lnTo>
                    <a:pt x="646" y="550"/>
                  </a:lnTo>
                  <a:lnTo>
                    <a:pt x="651" y="552"/>
                  </a:lnTo>
                  <a:lnTo>
                    <a:pt x="649" y="550"/>
                  </a:lnTo>
                  <a:lnTo>
                    <a:pt x="652" y="552"/>
                  </a:lnTo>
                  <a:lnTo>
                    <a:pt x="654" y="552"/>
                  </a:lnTo>
                  <a:lnTo>
                    <a:pt x="656" y="553"/>
                  </a:lnTo>
                  <a:lnTo>
                    <a:pt x="656" y="555"/>
                  </a:lnTo>
                  <a:lnTo>
                    <a:pt x="661" y="560"/>
                  </a:lnTo>
                  <a:lnTo>
                    <a:pt x="662" y="555"/>
                  </a:lnTo>
                  <a:lnTo>
                    <a:pt x="664" y="555"/>
                  </a:lnTo>
                  <a:lnTo>
                    <a:pt x="666" y="560"/>
                  </a:lnTo>
                  <a:lnTo>
                    <a:pt x="667" y="565"/>
                  </a:lnTo>
                  <a:lnTo>
                    <a:pt x="669" y="565"/>
                  </a:lnTo>
                  <a:lnTo>
                    <a:pt x="671" y="567"/>
                  </a:lnTo>
                  <a:lnTo>
                    <a:pt x="672" y="563"/>
                  </a:lnTo>
                  <a:lnTo>
                    <a:pt x="674" y="565"/>
                  </a:lnTo>
                  <a:lnTo>
                    <a:pt x="677" y="568"/>
                  </a:lnTo>
                  <a:lnTo>
                    <a:pt x="679" y="570"/>
                  </a:lnTo>
                  <a:lnTo>
                    <a:pt x="682" y="570"/>
                  </a:lnTo>
                  <a:lnTo>
                    <a:pt x="687" y="570"/>
                  </a:lnTo>
                  <a:lnTo>
                    <a:pt x="689" y="568"/>
                  </a:lnTo>
                  <a:lnTo>
                    <a:pt x="689" y="570"/>
                  </a:lnTo>
                  <a:lnTo>
                    <a:pt x="687" y="573"/>
                  </a:lnTo>
                  <a:lnTo>
                    <a:pt x="691" y="575"/>
                  </a:lnTo>
                  <a:lnTo>
                    <a:pt x="689" y="577"/>
                  </a:lnTo>
                  <a:lnTo>
                    <a:pt x="691" y="578"/>
                  </a:lnTo>
                  <a:lnTo>
                    <a:pt x="692" y="577"/>
                  </a:lnTo>
                  <a:lnTo>
                    <a:pt x="694" y="578"/>
                  </a:lnTo>
                  <a:lnTo>
                    <a:pt x="696" y="582"/>
                  </a:lnTo>
                  <a:lnTo>
                    <a:pt x="701" y="583"/>
                  </a:lnTo>
                  <a:lnTo>
                    <a:pt x="702" y="582"/>
                  </a:lnTo>
                  <a:lnTo>
                    <a:pt x="702" y="583"/>
                  </a:lnTo>
                  <a:lnTo>
                    <a:pt x="702" y="585"/>
                  </a:lnTo>
                  <a:lnTo>
                    <a:pt x="704" y="587"/>
                  </a:lnTo>
                  <a:lnTo>
                    <a:pt x="706" y="587"/>
                  </a:lnTo>
                  <a:lnTo>
                    <a:pt x="707" y="590"/>
                  </a:lnTo>
                  <a:lnTo>
                    <a:pt x="709" y="588"/>
                  </a:lnTo>
                  <a:lnTo>
                    <a:pt x="711" y="590"/>
                  </a:lnTo>
                  <a:lnTo>
                    <a:pt x="712" y="590"/>
                  </a:lnTo>
                  <a:lnTo>
                    <a:pt x="701" y="595"/>
                  </a:lnTo>
                  <a:lnTo>
                    <a:pt x="697" y="600"/>
                  </a:lnTo>
                  <a:lnTo>
                    <a:pt x="696" y="600"/>
                  </a:lnTo>
                  <a:lnTo>
                    <a:pt x="696" y="598"/>
                  </a:lnTo>
                  <a:lnTo>
                    <a:pt x="694" y="598"/>
                  </a:lnTo>
                  <a:lnTo>
                    <a:pt x="694" y="602"/>
                  </a:lnTo>
                  <a:lnTo>
                    <a:pt x="696" y="604"/>
                  </a:lnTo>
                  <a:lnTo>
                    <a:pt x="696" y="605"/>
                  </a:lnTo>
                  <a:lnTo>
                    <a:pt x="692" y="605"/>
                  </a:lnTo>
                  <a:lnTo>
                    <a:pt x="689" y="609"/>
                  </a:lnTo>
                  <a:lnTo>
                    <a:pt x="691" y="609"/>
                  </a:lnTo>
                  <a:lnTo>
                    <a:pt x="692" y="610"/>
                  </a:lnTo>
                  <a:lnTo>
                    <a:pt x="691" y="612"/>
                  </a:lnTo>
                  <a:lnTo>
                    <a:pt x="689" y="614"/>
                  </a:lnTo>
                  <a:lnTo>
                    <a:pt x="686" y="620"/>
                  </a:lnTo>
                  <a:lnTo>
                    <a:pt x="689" y="620"/>
                  </a:lnTo>
                  <a:lnTo>
                    <a:pt x="691" y="624"/>
                  </a:lnTo>
                  <a:lnTo>
                    <a:pt x="687" y="624"/>
                  </a:lnTo>
                  <a:lnTo>
                    <a:pt x="691" y="627"/>
                  </a:lnTo>
                  <a:lnTo>
                    <a:pt x="691" y="630"/>
                  </a:lnTo>
                  <a:lnTo>
                    <a:pt x="689" y="627"/>
                  </a:lnTo>
                  <a:lnTo>
                    <a:pt x="686" y="629"/>
                  </a:lnTo>
                  <a:lnTo>
                    <a:pt x="687" y="632"/>
                  </a:lnTo>
                  <a:lnTo>
                    <a:pt x="687" y="634"/>
                  </a:lnTo>
                  <a:lnTo>
                    <a:pt x="686" y="634"/>
                  </a:lnTo>
                  <a:lnTo>
                    <a:pt x="684" y="632"/>
                  </a:lnTo>
                  <a:lnTo>
                    <a:pt x="679" y="629"/>
                  </a:lnTo>
                  <a:lnTo>
                    <a:pt x="681" y="625"/>
                  </a:lnTo>
                  <a:lnTo>
                    <a:pt x="681" y="624"/>
                  </a:lnTo>
                  <a:lnTo>
                    <a:pt x="674" y="624"/>
                  </a:lnTo>
                  <a:lnTo>
                    <a:pt x="674" y="622"/>
                  </a:lnTo>
                  <a:lnTo>
                    <a:pt x="672" y="622"/>
                  </a:lnTo>
                  <a:lnTo>
                    <a:pt x="669" y="620"/>
                  </a:lnTo>
                  <a:lnTo>
                    <a:pt x="667" y="622"/>
                  </a:lnTo>
                  <a:lnTo>
                    <a:pt x="667" y="627"/>
                  </a:lnTo>
                  <a:lnTo>
                    <a:pt x="666" y="629"/>
                  </a:lnTo>
                  <a:lnTo>
                    <a:pt x="662" y="627"/>
                  </a:lnTo>
                  <a:lnTo>
                    <a:pt x="662" y="629"/>
                  </a:lnTo>
                  <a:lnTo>
                    <a:pt x="661" y="629"/>
                  </a:lnTo>
                  <a:lnTo>
                    <a:pt x="662" y="634"/>
                  </a:lnTo>
                  <a:lnTo>
                    <a:pt x="664" y="635"/>
                  </a:lnTo>
                  <a:lnTo>
                    <a:pt x="661" y="637"/>
                  </a:lnTo>
                  <a:lnTo>
                    <a:pt x="659" y="642"/>
                  </a:lnTo>
                  <a:lnTo>
                    <a:pt x="656" y="642"/>
                  </a:lnTo>
                  <a:lnTo>
                    <a:pt x="657" y="644"/>
                  </a:lnTo>
                  <a:lnTo>
                    <a:pt x="656" y="645"/>
                  </a:lnTo>
                  <a:lnTo>
                    <a:pt x="656" y="647"/>
                  </a:lnTo>
                  <a:lnTo>
                    <a:pt x="654" y="649"/>
                  </a:lnTo>
                  <a:lnTo>
                    <a:pt x="654" y="654"/>
                  </a:lnTo>
                  <a:lnTo>
                    <a:pt x="649" y="652"/>
                  </a:lnTo>
                  <a:lnTo>
                    <a:pt x="647" y="650"/>
                  </a:lnTo>
                  <a:lnTo>
                    <a:pt x="646" y="650"/>
                  </a:lnTo>
                  <a:lnTo>
                    <a:pt x="641" y="652"/>
                  </a:lnTo>
                  <a:lnTo>
                    <a:pt x="641" y="654"/>
                  </a:lnTo>
                  <a:lnTo>
                    <a:pt x="639" y="654"/>
                  </a:lnTo>
                  <a:lnTo>
                    <a:pt x="639" y="657"/>
                  </a:lnTo>
                  <a:lnTo>
                    <a:pt x="636" y="655"/>
                  </a:lnTo>
                  <a:lnTo>
                    <a:pt x="634" y="655"/>
                  </a:lnTo>
                  <a:lnTo>
                    <a:pt x="632" y="659"/>
                  </a:lnTo>
                  <a:lnTo>
                    <a:pt x="630" y="660"/>
                  </a:lnTo>
                  <a:lnTo>
                    <a:pt x="630" y="659"/>
                  </a:lnTo>
                  <a:lnTo>
                    <a:pt x="630" y="657"/>
                  </a:lnTo>
                  <a:lnTo>
                    <a:pt x="627" y="655"/>
                  </a:lnTo>
                  <a:lnTo>
                    <a:pt x="627" y="654"/>
                  </a:lnTo>
                  <a:lnTo>
                    <a:pt x="629" y="654"/>
                  </a:lnTo>
                  <a:lnTo>
                    <a:pt x="625" y="654"/>
                  </a:lnTo>
                  <a:lnTo>
                    <a:pt x="627" y="655"/>
                  </a:lnTo>
                  <a:lnTo>
                    <a:pt x="625" y="655"/>
                  </a:lnTo>
                  <a:lnTo>
                    <a:pt x="625" y="654"/>
                  </a:lnTo>
                  <a:lnTo>
                    <a:pt x="624" y="655"/>
                  </a:lnTo>
                  <a:lnTo>
                    <a:pt x="624" y="657"/>
                  </a:lnTo>
                  <a:lnTo>
                    <a:pt x="625" y="660"/>
                  </a:lnTo>
                  <a:lnTo>
                    <a:pt x="624" y="664"/>
                  </a:lnTo>
                  <a:lnTo>
                    <a:pt x="624" y="669"/>
                  </a:lnTo>
                  <a:lnTo>
                    <a:pt x="619" y="669"/>
                  </a:lnTo>
                  <a:lnTo>
                    <a:pt x="615" y="672"/>
                  </a:lnTo>
                  <a:lnTo>
                    <a:pt x="617" y="672"/>
                  </a:lnTo>
                  <a:lnTo>
                    <a:pt x="615" y="675"/>
                  </a:lnTo>
                  <a:lnTo>
                    <a:pt x="614" y="675"/>
                  </a:lnTo>
                  <a:lnTo>
                    <a:pt x="612" y="675"/>
                  </a:lnTo>
                  <a:lnTo>
                    <a:pt x="610" y="675"/>
                  </a:lnTo>
                  <a:lnTo>
                    <a:pt x="610" y="679"/>
                  </a:lnTo>
                  <a:lnTo>
                    <a:pt x="612" y="680"/>
                  </a:lnTo>
                  <a:lnTo>
                    <a:pt x="614" y="685"/>
                  </a:lnTo>
                  <a:lnTo>
                    <a:pt x="615" y="690"/>
                  </a:lnTo>
                  <a:lnTo>
                    <a:pt x="615" y="692"/>
                  </a:lnTo>
                  <a:lnTo>
                    <a:pt x="612" y="695"/>
                  </a:lnTo>
                  <a:lnTo>
                    <a:pt x="610" y="697"/>
                  </a:lnTo>
                  <a:lnTo>
                    <a:pt x="609" y="701"/>
                  </a:lnTo>
                  <a:lnTo>
                    <a:pt x="607" y="701"/>
                  </a:lnTo>
                  <a:lnTo>
                    <a:pt x="605" y="702"/>
                  </a:lnTo>
                  <a:lnTo>
                    <a:pt x="604" y="702"/>
                  </a:lnTo>
                  <a:lnTo>
                    <a:pt x="602" y="706"/>
                  </a:lnTo>
                  <a:lnTo>
                    <a:pt x="604" y="707"/>
                  </a:lnTo>
                  <a:lnTo>
                    <a:pt x="602" y="709"/>
                  </a:lnTo>
                  <a:lnTo>
                    <a:pt x="602" y="711"/>
                  </a:lnTo>
                  <a:lnTo>
                    <a:pt x="597" y="711"/>
                  </a:lnTo>
                  <a:lnTo>
                    <a:pt x="594" y="709"/>
                  </a:lnTo>
                  <a:lnTo>
                    <a:pt x="595" y="707"/>
                  </a:lnTo>
                  <a:lnTo>
                    <a:pt x="594" y="706"/>
                  </a:lnTo>
                  <a:lnTo>
                    <a:pt x="592" y="706"/>
                  </a:lnTo>
                  <a:lnTo>
                    <a:pt x="590" y="706"/>
                  </a:lnTo>
                  <a:lnTo>
                    <a:pt x="589" y="706"/>
                  </a:lnTo>
                  <a:lnTo>
                    <a:pt x="582" y="707"/>
                  </a:lnTo>
                  <a:lnTo>
                    <a:pt x="579" y="709"/>
                  </a:lnTo>
                  <a:lnTo>
                    <a:pt x="574" y="711"/>
                  </a:lnTo>
                  <a:lnTo>
                    <a:pt x="569" y="712"/>
                  </a:lnTo>
                  <a:lnTo>
                    <a:pt x="562" y="716"/>
                  </a:lnTo>
                  <a:lnTo>
                    <a:pt x="554" y="721"/>
                  </a:lnTo>
                  <a:lnTo>
                    <a:pt x="549" y="722"/>
                  </a:lnTo>
                  <a:lnTo>
                    <a:pt x="542" y="721"/>
                  </a:lnTo>
                  <a:lnTo>
                    <a:pt x="537" y="721"/>
                  </a:lnTo>
                  <a:lnTo>
                    <a:pt x="535" y="719"/>
                  </a:lnTo>
                  <a:lnTo>
                    <a:pt x="530" y="717"/>
                  </a:lnTo>
                  <a:lnTo>
                    <a:pt x="528" y="716"/>
                  </a:lnTo>
                  <a:lnTo>
                    <a:pt x="528" y="714"/>
                  </a:lnTo>
                  <a:lnTo>
                    <a:pt x="522" y="711"/>
                  </a:lnTo>
                  <a:lnTo>
                    <a:pt x="518" y="712"/>
                  </a:lnTo>
                  <a:lnTo>
                    <a:pt x="510" y="709"/>
                  </a:lnTo>
                  <a:lnTo>
                    <a:pt x="507" y="709"/>
                  </a:lnTo>
                  <a:lnTo>
                    <a:pt x="505" y="709"/>
                  </a:lnTo>
                  <a:lnTo>
                    <a:pt x="510" y="702"/>
                  </a:lnTo>
                  <a:lnTo>
                    <a:pt x="512" y="704"/>
                  </a:lnTo>
                  <a:lnTo>
                    <a:pt x="513" y="702"/>
                  </a:lnTo>
                  <a:lnTo>
                    <a:pt x="512" y="701"/>
                  </a:lnTo>
                  <a:lnTo>
                    <a:pt x="512" y="699"/>
                  </a:lnTo>
                  <a:lnTo>
                    <a:pt x="512" y="695"/>
                  </a:lnTo>
                  <a:lnTo>
                    <a:pt x="513" y="694"/>
                  </a:lnTo>
                  <a:lnTo>
                    <a:pt x="513" y="692"/>
                  </a:lnTo>
                  <a:lnTo>
                    <a:pt x="515" y="689"/>
                  </a:lnTo>
                  <a:lnTo>
                    <a:pt x="513" y="685"/>
                  </a:lnTo>
                  <a:lnTo>
                    <a:pt x="510" y="682"/>
                  </a:lnTo>
                  <a:lnTo>
                    <a:pt x="510" y="680"/>
                  </a:lnTo>
                  <a:lnTo>
                    <a:pt x="512" y="675"/>
                  </a:lnTo>
                  <a:lnTo>
                    <a:pt x="510" y="674"/>
                  </a:lnTo>
                  <a:close/>
                  <a:moveTo>
                    <a:pt x="177" y="256"/>
                  </a:moveTo>
                  <a:lnTo>
                    <a:pt x="177" y="261"/>
                  </a:lnTo>
                  <a:lnTo>
                    <a:pt x="176" y="262"/>
                  </a:lnTo>
                  <a:lnTo>
                    <a:pt x="174" y="262"/>
                  </a:lnTo>
                  <a:lnTo>
                    <a:pt x="172" y="262"/>
                  </a:lnTo>
                  <a:lnTo>
                    <a:pt x="171" y="262"/>
                  </a:lnTo>
                  <a:lnTo>
                    <a:pt x="169" y="262"/>
                  </a:lnTo>
                  <a:lnTo>
                    <a:pt x="169" y="264"/>
                  </a:lnTo>
                  <a:lnTo>
                    <a:pt x="167" y="264"/>
                  </a:lnTo>
                  <a:lnTo>
                    <a:pt x="166" y="264"/>
                  </a:lnTo>
                  <a:lnTo>
                    <a:pt x="166" y="266"/>
                  </a:lnTo>
                  <a:lnTo>
                    <a:pt x="164" y="266"/>
                  </a:lnTo>
                  <a:lnTo>
                    <a:pt x="162" y="267"/>
                  </a:lnTo>
                  <a:lnTo>
                    <a:pt x="161" y="267"/>
                  </a:lnTo>
                  <a:lnTo>
                    <a:pt x="159" y="267"/>
                  </a:lnTo>
                  <a:lnTo>
                    <a:pt x="157" y="269"/>
                  </a:lnTo>
                  <a:lnTo>
                    <a:pt x="157" y="271"/>
                  </a:lnTo>
                  <a:lnTo>
                    <a:pt x="157" y="272"/>
                  </a:lnTo>
                  <a:lnTo>
                    <a:pt x="159" y="274"/>
                  </a:lnTo>
                  <a:lnTo>
                    <a:pt x="159" y="276"/>
                  </a:lnTo>
                  <a:lnTo>
                    <a:pt x="157" y="276"/>
                  </a:lnTo>
                  <a:lnTo>
                    <a:pt x="159" y="277"/>
                  </a:lnTo>
                  <a:lnTo>
                    <a:pt x="157" y="277"/>
                  </a:lnTo>
                  <a:lnTo>
                    <a:pt x="159" y="279"/>
                  </a:lnTo>
                  <a:lnTo>
                    <a:pt x="157" y="279"/>
                  </a:lnTo>
                  <a:lnTo>
                    <a:pt x="159" y="279"/>
                  </a:lnTo>
                  <a:lnTo>
                    <a:pt x="159" y="281"/>
                  </a:lnTo>
                  <a:lnTo>
                    <a:pt x="157" y="281"/>
                  </a:lnTo>
                  <a:lnTo>
                    <a:pt x="157" y="282"/>
                  </a:lnTo>
                  <a:lnTo>
                    <a:pt x="157" y="284"/>
                  </a:lnTo>
                  <a:lnTo>
                    <a:pt x="157" y="286"/>
                  </a:lnTo>
                  <a:lnTo>
                    <a:pt x="155" y="286"/>
                  </a:lnTo>
                  <a:lnTo>
                    <a:pt x="155" y="289"/>
                  </a:lnTo>
                  <a:lnTo>
                    <a:pt x="155" y="291"/>
                  </a:lnTo>
                  <a:lnTo>
                    <a:pt x="157" y="294"/>
                  </a:lnTo>
                  <a:lnTo>
                    <a:pt x="157" y="296"/>
                  </a:lnTo>
                  <a:lnTo>
                    <a:pt x="155" y="298"/>
                  </a:lnTo>
                  <a:lnTo>
                    <a:pt x="150" y="303"/>
                  </a:lnTo>
                  <a:lnTo>
                    <a:pt x="150" y="304"/>
                  </a:lnTo>
                  <a:lnTo>
                    <a:pt x="149" y="304"/>
                  </a:lnTo>
                  <a:lnTo>
                    <a:pt x="149" y="306"/>
                  </a:lnTo>
                  <a:lnTo>
                    <a:pt x="149" y="308"/>
                  </a:lnTo>
                  <a:lnTo>
                    <a:pt x="149" y="309"/>
                  </a:lnTo>
                  <a:lnTo>
                    <a:pt x="147" y="309"/>
                  </a:lnTo>
                  <a:lnTo>
                    <a:pt x="145" y="309"/>
                  </a:lnTo>
                  <a:lnTo>
                    <a:pt x="145" y="311"/>
                  </a:lnTo>
                  <a:lnTo>
                    <a:pt x="144" y="311"/>
                  </a:lnTo>
                  <a:lnTo>
                    <a:pt x="142" y="314"/>
                  </a:lnTo>
                  <a:lnTo>
                    <a:pt x="140" y="316"/>
                  </a:lnTo>
                  <a:lnTo>
                    <a:pt x="140" y="318"/>
                  </a:lnTo>
                  <a:lnTo>
                    <a:pt x="139" y="319"/>
                  </a:lnTo>
                  <a:lnTo>
                    <a:pt x="139" y="321"/>
                  </a:lnTo>
                  <a:lnTo>
                    <a:pt x="139" y="323"/>
                  </a:lnTo>
                  <a:lnTo>
                    <a:pt x="137" y="324"/>
                  </a:lnTo>
                  <a:lnTo>
                    <a:pt x="135" y="324"/>
                  </a:lnTo>
                  <a:lnTo>
                    <a:pt x="135" y="328"/>
                  </a:lnTo>
                  <a:lnTo>
                    <a:pt x="135" y="329"/>
                  </a:lnTo>
                  <a:lnTo>
                    <a:pt x="135" y="331"/>
                  </a:lnTo>
                  <a:lnTo>
                    <a:pt x="135" y="333"/>
                  </a:lnTo>
                  <a:lnTo>
                    <a:pt x="137" y="334"/>
                  </a:lnTo>
                  <a:lnTo>
                    <a:pt x="137" y="336"/>
                  </a:lnTo>
                  <a:lnTo>
                    <a:pt x="137" y="338"/>
                  </a:lnTo>
                  <a:lnTo>
                    <a:pt x="135" y="341"/>
                  </a:lnTo>
                  <a:lnTo>
                    <a:pt x="135" y="344"/>
                  </a:lnTo>
                  <a:lnTo>
                    <a:pt x="134" y="346"/>
                  </a:lnTo>
                  <a:lnTo>
                    <a:pt x="132" y="346"/>
                  </a:lnTo>
                  <a:lnTo>
                    <a:pt x="129" y="346"/>
                  </a:lnTo>
                  <a:lnTo>
                    <a:pt x="129" y="348"/>
                  </a:lnTo>
                  <a:lnTo>
                    <a:pt x="129" y="349"/>
                  </a:lnTo>
                  <a:lnTo>
                    <a:pt x="127" y="351"/>
                  </a:lnTo>
                  <a:lnTo>
                    <a:pt x="127" y="353"/>
                  </a:lnTo>
                  <a:lnTo>
                    <a:pt x="129" y="354"/>
                  </a:lnTo>
                  <a:lnTo>
                    <a:pt x="130" y="356"/>
                  </a:lnTo>
                  <a:lnTo>
                    <a:pt x="129" y="356"/>
                  </a:lnTo>
                  <a:lnTo>
                    <a:pt x="127" y="358"/>
                  </a:lnTo>
                  <a:lnTo>
                    <a:pt x="127" y="359"/>
                  </a:lnTo>
                  <a:lnTo>
                    <a:pt x="127" y="358"/>
                  </a:lnTo>
                  <a:lnTo>
                    <a:pt x="125" y="358"/>
                  </a:lnTo>
                  <a:lnTo>
                    <a:pt x="125" y="356"/>
                  </a:lnTo>
                  <a:lnTo>
                    <a:pt x="124" y="356"/>
                  </a:lnTo>
                  <a:lnTo>
                    <a:pt x="125" y="354"/>
                  </a:lnTo>
                  <a:lnTo>
                    <a:pt x="124" y="353"/>
                  </a:lnTo>
                  <a:lnTo>
                    <a:pt x="124" y="351"/>
                  </a:lnTo>
                  <a:lnTo>
                    <a:pt x="122" y="351"/>
                  </a:lnTo>
                  <a:lnTo>
                    <a:pt x="124" y="349"/>
                  </a:lnTo>
                  <a:lnTo>
                    <a:pt x="124" y="348"/>
                  </a:lnTo>
                  <a:lnTo>
                    <a:pt x="122" y="346"/>
                  </a:lnTo>
                  <a:lnTo>
                    <a:pt x="124" y="346"/>
                  </a:lnTo>
                  <a:lnTo>
                    <a:pt x="125" y="346"/>
                  </a:lnTo>
                  <a:lnTo>
                    <a:pt x="127" y="344"/>
                  </a:lnTo>
                  <a:lnTo>
                    <a:pt x="127" y="343"/>
                  </a:lnTo>
                  <a:lnTo>
                    <a:pt x="125" y="341"/>
                  </a:lnTo>
                  <a:lnTo>
                    <a:pt x="125" y="339"/>
                  </a:lnTo>
                  <a:lnTo>
                    <a:pt x="124" y="338"/>
                  </a:lnTo>
                  <a:lnTo>
                    <a:pt x="124" y="336"/>
                  </a:lnTo>
                  <a:lnTo>
                    <a:pt x="122" y="336"/>
                  </a:lnTo>
                  <a:lnTo>
                    <a:pt x="120" y="334"/>
                  </a:lnTo>
                  <a:lnTo>
                    <a:pt x="119" y="334"/>
                  </a:lnTo>
                  <a:lnTo>
                    <a:pt x="115" y="333"/>
                  </a:lnTo>
                  <a:lnTo>
                    <a:pt x="114" y="333"/>
                  </a:lnTo>
                  <a:lnTo>
                    <a:pt x="112" y="333"/>
                  </a:lnTo>
                  <a:lnTo>
                    <a:pt x="110" y="333"/>
                  </a:lnTo>
                  <a:lnTo>
                    <a:pt x="109" y="333"/>
                  </a:lnTo>
                  <a:lnTo>
                    <a:pt x="107" y="333"/>
                  </a:lnTo>
                  <a:lnTo>
                    <a:pt x="105" y="331"/>
                  </a:lnTo>
                  <a:lnTo>
                    <a:pt x="102" y="331"/>
                  </a:lnTo>
                  <a:lnTo>
                    <a:pt x="99" y="329"/>
                  </a:lnTo>
                  <a:lnTo>
                    <a:pt x="95" y="329"/>
                  </a:lnTo>
                  <a:lnTo>
                    <a:pt x="92" y="329"/>
                  </a:lnTo>
                  <a:lnTo>
                    <a:pt x="90" y="329"/>
                  </a:lnTo>
                  <a:lnTo>
                    <a:pt x="87" y="331"/>
                  </a:lnTo>
                  <a:lnTo>
                    <a:pt x="85" y="331"/>
                  </a:lnTo>
                  <a:lnTo>
                    <a:pt x="84" y="329"/>
                  </a:lnTo>
                  <a:lnTo>
                    <a:pt x="82" y="329"/>
                  </a:lnTo>
                  <a:lnTo>
                    <a:pt x="82" y="328"/>
                  </a:lnTo>
                  <a:lnTo>
                    <a:pt x="82" y="326"/>
                  </a:lnTo>
                  <a:lnTo>
                    <a:pt x="82" y="324"/>
                  </a:lnTo>
                  <a:lnTo>
                    <a:pt x="82" y="323"/>
                  </a:lnTo>
                  <a:lnTo>
                    <a:pt x="84" y="321"/>
                  </a:lnTo>
                  <a:lnTo>
                    <a:pt x="84" y="319"/>
                  </a:lnTo>
                  <a:lnTo>
                    <a:pt x="85" y="319"/>
                  </a:lnTo>
                  <a:lnTo>
                    <a:pt x="84" y="318"/>
                  </a:lnTo>
                  <a:lnTo>
                    <a:pt x="85" y="318"/>
                  </a:lnTo>
                  <a:lnTo>
                    <a:pt x="85" y="316"/>
                  </a:lnTo>
                  <a:lnTo>
                    <a:pt x="85" y="314"/>
                  </a:lnTo>
                  <a:lnTo>
                    <a:pt x="85" y="313"/>
                  </a:lnTo>
                  <a:lnTo>
                    <a:pt x="84" y="314"/>
                  </a:lnTo>
                  <a:lnTo>
                    <a:pt x="84" y="316"/>
                  </a:lnTo>
                  <a:lnTo>
                    <a:pt x="82" y="318"/>
                  </a:lnTo>
                  <a:lnTo>
                    <a:pt x="84" y="318"/>
                  </a:lnTo>
                  <a:lnTo>
                    <a:pt x="82" y="319"/>
                  </a:lnTo>
                  <a:lnTo>
                    <a:pt x="82" y="321"/>
                  </a:lnTo>
                  <a:lnTo>
                    <a:pt x="82" y="319"/>
                  </a:lnTo>
                  <a:lnTo>
                    <a:pt x="80" y="318"/>
                  </a:lnTo>
                  <a:lnTo>
                    <a:pt x="79" y="318"/>
                  </a:lnTo>
                  <a:lnTo>
                    <a:pt x="79" y="316"/>
                  </a:lnTo>
                  <a:lnTo>
                    <a:pt x="77" y="316"/>
                  </a:lnTo>
                  <a:lnTo>
                    <a:pt x="75" y="316"/>
                  </a:lnTo>
                  <a:lnTo>
                    <a:pt x="74" y="316"/>
                  </a:lnTo>
                  <a:lnTo>
                    <a:pt x="72" y="316"/>
                  </a:lnTo>
                  <a:lnTo>
                    <a:pt x="70" y="316"/>
                  </a:lnTo>
                  <a:lnTo>
                    <a:pt x="70" y="318"/>
                  </a:lnTo>
                  <a:lnTo>
                    <a:pt x="69" y="318"/>
                  </a:lnTo>
                  <a:lnTo>
                    <a:pt x="69" y="319"/>
                  </a:lnTo>
                  <a:lnTo>
                    <a:pt x="67" y="319"/>
                  </a:lnTo>
                  <a:lnTo>
                    <a:pt x="65" y="319"/>
                  </a:lnTo>
                  <a:lnTo>
                    <a:pt x="64" y="321"/>
                  </a:lnTo>
                  <a:lnTo>
                    <a:pt x="62" y="321"/>
                  </a:lnTo>
                  <a:lnTo>
                    <a:pt x="60" y="321"/>
                  </a:lnTo>
                  <a:lnTo>
                    <a:pt x="60" y="323"/>
                  </a:lnTo>
                  <a:lnTo>
                    <a:pt x="62" y="323"/>
                  </a:lnTo>
                  <a:lnTo>
                    <a:pt x="62" y="324"/>
                  </a:lnTo>
                  <a:lnTo>
                    <a:pt x="60" y="324"/>
                  </a:lnTo>
                  <a:lnTo>
                    <a:pt x="60" y="326"/>
                  </a:lnTo>
                  <a:lnTo>
                    <a:pt x="58" y="326"/>
                  </a:lnTo>
                  <a:lnTo>
                    <a:pt x="57" y="326"/>
                  </a:lnTo>
                  <a:lnTo>
                    <a:pt x="55" y="326"/>
                  </a:lnTo>
                  <a:lnTo>
                    <a:pt x="53" y="326"/>
                  </a:lnTo>
                  <a:lnTo>
                    <a:pt x="52" y="326"/>
                  </a:lnTo>
                  <a:lnTo>
                    <a:pt x="50" y="328"/>
                  </a:lnTo>
                  <a:lnTo>
                    <a:pt x="47" y="331"/>
                  </a:lnTo>
                  <a:lnTo>
                    <a:pt x="45" y="333"/>
                  </a:lnTo>
                  <a:lnTo>
                    <a:pt x="43" y="331"/>
                  </a:lnTo>
                  <a:lnTo>
                    <a:pt x="43" y="329"/>
                  </a:lnTo>
                  <a:lnTo>
                    <a:pt x="43" y="324"/>
                  </a:lnTo>
                  <a:lnTo>
                    <a:pt x="43" y="323"/>
                  </a:lnTo>
                  <a:lnTo>
                    <a:pt x="43" y="321"/>
                  </a:lnTo>
                  <a:lnTo>
                    <a:pt x="43" y="319"/>
                  </a:lnTo>
                  <a:lnTo>
                    <a:pt x="43" y="321"/>
                  </a:lnTo>
                  <a:lnTo>
                    <a:pt x="43" y="319"/>
                  </a:lnTo>
                  <a:lnTo>
                    <a:pt x="43" y="318"/>
                  </a:lnTo>
                  <a:lnTo>
                    <a:pt x="42" y="318"/>
                  </a:lnTo>
                  <a:lnTo>
                    <a:pt x="40" y="318"/>
                  </a:lnTo>
                  <a:lnTo>
                    <a:pt x="40" y="316"/>
                  </a:lnTo>
                  <a:lnTo>
                    <a:pt x="42" y="316"/>
                  </a:lnTo>
                  <a:lnTo>
                    <a:pt x="40" y="316"/>
                  </a:lnTo>
                  <a:lnTo>
                    <a:pt x="38" y="316"/>
                  </a:lnTo>
                  <a:lnTo>
                    <a:pt x="40" y="314"/>
                  </a:lnTo>
                  <a:lnTo>
                    <a:pt x="37" y="316"/>
                  </a:lnTo>
                  <a:lnTo>
                    <a:pt x="37" y="314"/>
                  </a:lnTo>
                  <a:lnTo>
                    <a:pt x="37" y="316"/>
                  </a:lnTo>
                  <a:lnTo>
                    <a:pt x="37" y="314"/>
                  </a:lnTo>
                  <a:lnTo>
                    <a:pt x="37" y="313"/>
                  </a:lnTo>
                  <a:lnTo>
                    <a:pt x="38" y="311"/>
                  </a:lnTo>
                  <a:lnTo>
                    <a:pt x="40" y="309"/>
                  </a:lnTo>
                  <a:lnTo>
                    <a:pt x="43" y="308"/>
                  </a:lnTo>
                  <a:lnTo>
                    <a:pt x="43" y="306"/>
                  </a:lnTo>
                  <a:lnTo>
                    <a:pt x="43" y="303"/>
                  </a:lnTo>
                  <a:lnTo>
                    <a:pt x="58" y="308"/>
                  </a:lnTo>
                  <a:lnTo>
                    <a:pt x="64" y="308"/>
                  </a:lnTo>
                  <a:lnTo>
                    <a:pt x="74" y="306"/>
                  </a:lnTo>
                  <a:lnTo>
                    <a:pt x="82" y="303"/>
                  </a:lnTo>
                  <a:lnTo>
                    <a:pt x="90" y="298"/>
                  </a:lnTo>
                  <a:lnTo>
                    <a:pt x="90" y="296"/>
                  </a:lnTo>
                  <a:lnTo>
                    <a:pt x="99" y="289"/>
                  </a:lnTo>
                  <a:lnTo>
                    <a:pt x="104" y="284"/>
                  </a:lnTo>
                  <a:lnTo>
                    <a:pt x="114" y="281"/>
                  </a:lnTo>
                  <a:lnTo>
                    <a:pt x="122" y="276"/>
                  </a:lnTo>
                  <a:lnTo>
                    <a:pt x="124" y="274"/>
                  </a:lnTo>
                  <a:lnTo>
                    <a:pt x="127" y="272"/>
                  </a:lnTo>
                  <a:lnTo>
                    <a:pt x="130" y="272"/>
                  </a:lnTo>
                  <a:lnTo>
                    <a:pt x="137" y="269"/>
                  </a:lnTo>
                  <a:lnTo>
                    <a:pt x="144" y="267"/>
                  </a:lnTo>
                  <a:lnTo>
                    <a:pt x="145" y="267"/>
                  </a:lnTo>
                  <a:lnTo>
                    <a:pt x="152" y="264"/>
                  </a:lnTo>
                  <a:lnTo>
                    <a:pt x="154" y="262"/>
                  </a:lnTo>
                  <a:lnTo>
                    <a:pt x="159" y="261"/>
                  </a:lnTo>
                  <a:lnTo>
                    <a:pt x="162" y="259"/>
                  </a:lnTo>
                  <a:lnTo>
                    <a:pt x="164" y="257"/>
                  </a:lnTo>
                  <a:lnTo>
                    <a:pt x="166" y="256"/>
                  </a:lnTo>
                  <a:lnTo>
                    <a:pt x="166" y="257"/>
                  </a:lnTo>
                  <a:lnTo>
                    <a:pt x="167" y="257"/>
                  </a:lnTo>
                  <a:lnTo>
                    <a:pt x="172" y="257"/>
                  </a:lnTo>
                  <a:lnTo>
                    <a:pt x="174" y="256"/>
                  </a:lnTo>
                  <a:lnTo>
                    <a:pt x="176" y="254"/>
                  </a:lnTo>
                  <a:lnTo>
                    <a:pt x="177" y="256"/>
                  </a:lnTo>
                  <a:close/>
                  <a:moveTo>
                    <a:pt x="28" y="301"/>
                  </a:moveTo>
                  <a:lnTo>
                    <a:pt x="35" y="303"/>
                  </a:lnTo>
                  <a:lnTo>
                    <a:pt x="40" y="303"/>
                  </a:lnTo>
                  <a:lnTo>
                    <a:pt x="42" y="301"/>
                  </a:lnTo>
                  <a:lnTo>
                    <a:pt x="43" y="304"/>
                  </a:lnTo>
                  <a:lnTo>
                    <a:pt x="42" y="304"/>
                  </a:lnTo>
                  <a:lnTo>
                    <a:pt x="42" y="308"/>
                  </a:lnTo>
                  <a:lnTo>
                    <a:pt x="40" y="308"/>
                  </a:lnTo>
                  <a:lnTo>
                    <a:pt x="38" y="308"/>
                  </a:lnTo>
                  <a:lnTo>
                    <a:pt x="38" y="309"/>
                  </a:lnTo>
                  <a:lnTo>
                    <a:pt x="40" y="308"/>
                  </a:lnTo>
                  <a:lnTo>
                    <a:pt x="42" y="308"/>
                  </a:lnTo>
                  <a:lnTo>
                    <a:pt x="40" y="309"/>
                  </a:lnTo>
                  <a:lnTo>
                    <a:pt x="38" y="309"/>
                  </a:lnTo>
                  <a:lnTo>
                    <a:pt x="35" y="309"/>
                  </a:lnTo>
                  <a:lnTo>
                    <a:pt x="33" y="311"/>
                  </a:lnTo>
                  <a:lnTo>
                    <a:pt x="33" y="313"/>
                  </a:lnTo>
                  <a:lnTo>
                    <a:pt x="33" y="311"/>
                  </a:lnTo>
                  <a:lnTo>
                    <a:pt x="35" y="311"/>
                  </a:lnTo>
                  <a:lnTo>
                    <a:pt x="33" y="313"/>
                  </a:lnTo>
                  <a:lnTo>
                    <a:pt x="35" y="313"/>
                  </a:lnTo>
                  <a:lnTo>
                    <a:pt x="35" y="311"/>
                  </a:lnTo>
                  <a:lnTo>
                    <a:pt x="37" y="311"/>
                  </a:lnTo>
                  <a:lnTo>
                    <a:pt x="35" y="313"/>
                  </a:lnTo>
                  <a:lnTo>
                    <a:pt x="35" y="314"/>
                  </a:lnTo>
                  <a:lnTo>
                    <a:pt x="33" y="314"/>
                  </a:lnTo>
                  <a:lnTo>
                    <a:pt x="35" y="316"/>
                  </a:lnTo>
                  <a:lnTo>
                    <a:pt x="35" y="318"/>
                  </a:lnTo>
                  <a:lnTo>
                    <a:pt x="38" y="321"/>
                  </a:lnTo>
                  <a:lnTo>
                    <a:pt x="38" y="323"/>
                  </a:lnTo>
                  <a:lnTo>
                    <a:pt x="40" y="323"/>
                  </a:lnTo>
                  <a:lnTo>
                    <a:pt x="38" y="324"/>
                  </a:lnTo>
                  <a:lnTo>
                    <a:pt x="38" y="328"/>
                  </a:lnTo>
                  <a:lnTo>
                    <a:pt x="38" y="329"/>
                  </a:lnTo>
                  <a:lnTo>
                    <a:pt x="40" y="329"/>
                  </a:lnTo>
                  <a:lnTo>
                    <a:pt x="38" y="326"/>
                  </a:lnTo>
                  <a:lnTo>
                    <a:pt x="38" y="324"/>
                  </a:lnTo>
                  <a:lnTo>
                    <a:pt x="40" y="323"/>
                  </a:lnTo>
                  <a:lnTo>
                    <a:pt x="40" y="324"/>
                  </a:lnTo>
                  <a:lnTo>
                    <a:pt x="42" y="328"/>
                  </a:lnTo>
                  <a:lnTo>
                    <a:pt x="42" y="329"/>
                  </a:lnTo>
                  <a:lnTo>
                    <a:pt x="42" y="331"/>
                  </a:lnTo>
                  <a:lnTo>
                    <a:pt x="42" y="333"/>
                  </a:lnTo>
                  <a:lnTo>
                    <a:pt x="43" y="334"/>
                  </a:lnTo>
                  <a:lnTo>
                    <a:pt x="43" y="338"/>
                  </a:lnTo>
                  <a:lnTo>
                    <a:pt x="58" y="356"/>
                  </a:lnTo>
                  <a:lnTo>
                    <a:pt x="57" y="356"/>
                  </a:lnTo>
                  <a:lnTo>
                    <a:pt x="55" y="354"/>
                  </a:lnTo>
                  <a:lnTo>
                    <a:pt x="55" y="356"/>
                  </a:lnTo>
                  <a:lnTo>
                    <a:pt x="53" y="354"/>
                  </a:lnTo>
                  <a:lnTo>
                    <a:pt x="53" y="353"/>
                  </a:lnTo>
                  <a:lnTo>
                    <a:pt x="53" y="351"/>
                  </a:lnTo>
                  <a:lnTo>
                    <a:pt x="52" y="351"/>
                  </a:lnTo>
                  <a:lnTo>
                    <a:pt x="50" y="349"/>
                  </a:lnTo>
                  <a:lnTo>
                    <a:pt x="48" y="349"/>
                  </a:lnTo>
                  <a:lnTo>
                    <a:pt x="47" y="349"/>
                  </a:lnTo>
                  <a:lnTo>
                    <a:pt x="45" y="349"/>
                  </a:lnTo>
                  <a:lnTo>
                    <a:pt x="43" y="349"/>
                  </a:lnTo>
                  <a:lnTo>
                    <a:pt x="43" y="348"/>
                  </a:lnTo>
                  <a:lnTo>
                    <a:pt x="40" y="348"/>
                  </a:lnTo>
                  <a:lnTo>
                    <a:pt x="40" y="346"/>
                  </a:lnTo>
                  <a:lnTo>
                    <a:pt x="38" y="343"/>
                  </a:lnTo>
                  <a:lnTo>
                    <a:pt x="37" y="341"/>
                  </a:lnTo>
                  <a:lnTo>
                    <a:pt x="35" y="339"/>
                  </a:lnTo>
                  <a:lnTo>
                    <a:pt x="33" y="338"/>
                  </a:lnTo>
                  <a:lnTo>
                    <a:pt x="32" y="334"/>
                  </a:lnTo>
                  <a:lnTo>
                    <a:pt x="30" y="333"/>
                  </a:lnTo>
                  <a:lnTo>
                    <a:pt x="28" y="331"/>
                  </a:lnTo>
                  <a:lnTo>
                    <a:pt x="27" y="329"/>
                  </a:lnTo>
                  <a:lnTo>
                    <a:pt x="25" y="329"/>
                  </a:lnTo>
                  <a:lnTo>
                    <a:pt x="25" y="323"/>
                  </a:lnTo>
                  <a:lnTo>
                    <a:pt x="25" y="318"/>
                  </a:lnTo>
                  <a:lnTo>
                    <a:pt x="25" y="313"/>
                  </a:lnTo>
                  <a:lnTo>
                    <a:pt x="22" y="309"/>
                  </a:lnTo>
                  <a:lnTo>
                    <a:pt x="22" y="308"/>
                  </a:lnTo>
                  <a:lnTo>
                    <a:pt x="17" y="308"/>
                  </a:lnTo>
                  <a:lnTo>
                    <a:pt x="18" y="306"/>
                  </a:lnTo>
                  <a:lnTo>
                    <a:pt x="23" y="306"/>
                  </a:lnTo>
                  <a:lnTo>
                    <a:pt x="28" y="301"/>
                  </a:lnTo>
                  <a:close/>
                  <a:moveTo>
                    <a:pt x="58" y="328"/>
                  </a:moveTo>
                  <a:lnTo>
                    <a:pt x="58" y="329"/>
                  </a:lnTo>
                  <a:lnTo>
                    <a:pt x="60" y="329"/>
                  </a:lnTo>
                  <a:lnTo>
                    <a:pt x="60" y="331"/>
                  </a:lnTo>
                  <a:lnTo>
                    <a:pt x="62" y="331"/>
                  </a:lnTo>
                  <a:lnTo>
                    <a:pt x="64" y="333"/>
                  </a:lnTo>
                  <a:lnTo>
                    <a:pt x="67" y="334"/>
                  </a:lnTo>
                  <a:lnTo>
                    <a:pt x="69" y="334"/>
                  </a:lnTo>
                  <a:lnTo>
                    <a:pt x="70" y="334"/>
                  </a:lnTo>
                  <a:lnTo>
                    <a:pt x="72" y="334"/>
                  </a:lnTo>
                  <a:lnTo>
                    <a:pt x="74" y="336"/>
                  </a:lnTo>
                  <a:lnTo>
                    <a:pt x="72" y="339"/>
                  </a:lnTo>
                  <a:lnTo>
                    <a:pt x="70" y="341"/>
                  </a:lnTo>
                  <a:lnTo>
                    <a:pt x="69" y="341"/>
                  </a:lnTo>
                  <a:lnTo>
                    <a:pt x="67" y="341"/>
                  </a:lnTo>
                  <a:lnTo>
                    <a:pt x="69" y="341"/>
                  </a:lnTo>
                  <a:lnTo>
                    <a:pt x="67" y="341"/>
                  </a:lnTo>
                  <a:lnTo>
                    <a:pt x="67" y="343"/>
                  </a:lnTo>
                  <a:lnTo>
                    <a:pt x="65" y="341"/>
                  </a:lnTo>
                  <a:lnTo>
                    <a:pt x="65" y="343"/>
                  </a:lnTo>
                  <a:lnTo>
                    <a:pt x="64" y="343"/>
                  </a:lnTo>
                  <a:lnTo>
                    <a:pt x="62" y="344"/>
                  </a:lnTo>
                  <a:lnTo>
                    <a:pt x="60" y="344"/>
                  </a:lnTo>
                  <a:lnTo>
                    <a:pt x="62" y="344"/>
                  </a:lnTo>
                  <a:lnTo>
                    <a:pt x="60" y="344"/>
                  </a:lnTo>
                  <a:lnTo>
                    <a:pt x="58" y="344"/>
                  </a:lnTo>
                  <a:lnTo>
                    <a:pt x="60" y="346"/>
                  </a:lnTo>
                  <a:lnTo>
                    <a:pt x="58" y="346"/>
                  </a:lnTo>
                  <a:lnTo>
                    <a:pt x="60" y="348"/>
                  </a:lnTo>
                  <a:lnTo>
                    <a:pt x="58" y="348"/>
                  </a:lnTo>
                  <a:lnTo>
                    <a:pt x="58" y="349"/>
                  </a:lnTo>
                  <a:lnTo>
                    <a:pt x="58" y="353"/>
                  </a:lnTo>
                  <a:lnTo>
                    <a:pt x="58" y="354"/>
                  </a:lnTo>
                  <a:lnTo>
                    <a:pt x="60" y="354"/>
                  </a:lnTo>
                  <a:lnTo>
                    <a:pt x="58" y="354"/>
                  </a:lnTo>
                  <a:lnTo>
                    <a:pt x="58" y="356"/>
                  </a:lnTo>
                  <a:lnTo>
                    <a:pt x="45" y="338"/>
                  </a:lnTo>
                  <a:lnTo>
                    <a:pt x="43" y="336"/>
                  </a:lnTo>
                  <a:lnTo>
                    <a:pt x="43" y="334"/>
                  </a:lnTo>
                  <a:lnTo>
                    <a:pt x="43" y="333"/>
                  </a:lnTo>
                  <a:lnTo>
                    <a:pt x="45" y="334"/>
                  </a:lnTo>
                  <a:lnTo>
                    <a:pt x="47" y="334"/>
                  </a:lnTo>
                  <a:lnTo>
                    <a:pt x="45" y="336"/>
                  </a:lnTo>
                  <a:lnTo>
                    <a:pt x="47" y="336"/>
                  </a:lnTo>
                  <a:lnTo>
                    <a:pt x="48" y="336"/>
                  </a:lnTo>
                  <a:lnTo>
                    <a:pt x="52" y="333"/>
                  </a:lnTo>
                  <a:lnTo>
                    <a:pt x="53" y="331"/>
                  </a:lnTo>
                  <a:lnTo>
                    <a:pt x="55" y="329"/>
                  </a:lnTo>
                  <a:lnTo>
                    <a:pt x="55" y="328"/>
                  </a:lnTo>
                  <a:lnTo>
                    <a:pt x="57" y="328"/>
                  </a:lnTo>
                  <a:lnTo>
                    <a:pt x="58" y="328"/>
                  </a:lnTo>
                  <a:close/>
                  <a:moveTo>
                    <a:pt x="174" y="287"/>
                  </a:moveTo>
                  <a:lnTo>
                    <a:pt x="174" y="289"/>
                  </a:lnTo>
                  <a:lnTo>
                    <a:pt x="172" y="289"/>
                  </a:lnTo>
                  <a:lnTo>
                    <a:pt x="171" y="287"/>
                  </a:lnTo>
                  <a:lnTo>
                    <a:pt x="169" y="287"/>
                  </a:lnTo>
                  <a:lnTo>
                    <a:pt x="169" y="289"/>
                  </a:lnTo>
                  <a:lnTo>
                    <a:pt x="167" y="289"/>
                  </a:lnTo>
                  <a:lnTo>
                    <a:pt x="166" y="289"/>
                  </a:lnTo>
                  <a:lnTo>
                    <a:pt x="162" y="292"/>
                  </a:lnTo>
                  <a:lnTo>
                    <a:pt x="161" y="291"/>
                  </a:lnTo>
                  <a:lnTo>
                    <a:pt x="159" y="291"/>
                  </a:lnTo>
                  <a:lnTo>
                    <a:pt x="159" y="287"/>
                  </a:lnTo>
                  <a:lnTo>
                    <a:pt x="161" y="286"/>
                  </a:lnTo>
                  <a:lnTo>
                    <a:pt x="159" y="286"/>
                  </a:lnTo>
                  <a:lnTo>
                    <a:pt x="161" y="286"/>
                  </a:lnTo>
                  <a:lnTo>
                    <a:pt x="161" y="284"/>
                  </a:lnTo>
                  <a:lnTo>
                    <a:pt x="161" y="282"/>
                  </a:lnTo>
                  <a:lnTo>
                    <a:pt x="164" y="281"/>
                  </a:lnTo>
                  <a:lnTo>
                    <a:pt x="162" y="279"/>
                  </a:lnTo>
                  <a:lnTo>
                    <a:pt x="162" y="277"/>
                  </a:lnTo>
                  <a:lnTo>
                    <a:pt x="161" y="277"/>
                  </a:lnTo>
                  <a:lnTo>
                    <a:pt x="161" y="276"/>
                  </a:lnTo>
                  <a:lnTo>
                    <a:pt x="162" y="276"/>
                  </a:lnTo>
                  <a:lnTo>
                    <a:pt x="166" y="276"/>
                  </a:lnTo>
                  <a:lnTo>
                    <a:pt x="169" y="277"/>
                  </a:lnTo>
                  <a:lnTo>
                    <a:pt x="171" y="277"/>
                  </a:lnTo>
                  <a:lnTo>
                    <a:pt x="172" y="277"/>
                  </a:lnTo>
                  <a:lnTo>
                    <a:pt x="174" y="279"/>
                  </a:lnTo>
                  <a:lnTo>
                    <a:pt x="174" y="281"/>
                  </a:lnTo>
                  <a:lnTo>
                    <a:pt x="174" y="282"/>
                  </a:lnTo>
                  <a:lnTo>
                    <a:pt x="174" y="284"/>
                  </a:lnTo>
                  <a:lnTo>
                    <a:pt x="176" y="286"/>
                  </a:lnTo>
                  <a:lnTo>
                    <a:pt x="174" y="287"/>
                  </a:lnTo>
                  <a:close/>
                  <a:moveTo>
                    <a:pt x="67" y="321"/>
                  </a:moveTo>
                  <a:lnTo>
                    <a:pt x="67" y="323"/>
                  </a:lnTo>
                  <a:lnTo>
                    <a:pt x="69" y="323"/>
                  </a:lnTo>
                  <a:lnTo>
                    <a:pt x="67" y="323"/>
                  </a:lnTo>
                  <a:lnTo>
                    <a:pt x="65" y="324"/>
                  </a:lnTo>
                  <a:lnTo>
                    <a:pt x="65" y="326"/>
                  </a:lnTo>
                  <a:lnTo>
                    <a:pt x="67" y="326"/>
                  </a:lnTo>
                  <a:lnTo>
                    <a:pt x="69" y="326"/>
                  </a:lnTo>
                  <a:lnTo>
                    <a:pt x="70" y="324"/>
                  </a:lnTo>
                  <a:lnTo>
                    <a:pt x="70" y="326"/>
                  </a:lnTo>
                  <a:lnTo>
                    <a:pt x="70" y="324"/>
                  </a:lnTo>
                  <a:lnTo>
                    <a:pt x="70" y="326"/>
                  </a:lnTo>
                  <a:lnTo>
                    <a:pt x="72" y="328"/>
                  </a:lnTo>
                  <a:lnTo>
                    <a:pt x="72" y="329"/>
                  </a:lnTo>
                  <a:lnTo>
                    <a:pt x="70" y="331"/>
                  </a:lnTo>
                  <a:lnTo>
                    <a:pt x="69" y="334"/>
                  </a:lnTo>
                  <a:lnTo>
                    <a:pt x="67" y="333"/>
                  </a:lnTo>
                  <a:lnTo>
                    <a:pt x="65" y="333"/>
                  </a:lnTo>
                  <a:lnTo>
                    <a:pt x="65" y="331"/>
                  </a:lnTo>
                  <a:lnTo>
                    <a:pt x="64" y="331"/>
                  </a:lnTo>
                  <a:lnTo>
                    <a:pt x="64" y="329"/>
                  </a:lnTo>
                  <a:lnTo>
                    <a:pt x="64" y="328"/>
                  </a:lnTo>
                  <a:lnTo>
                    <a:pt x="62" y="328"/>
                  </a:lnTo>
                  <a:lnTo>
                    <a:pt x="64" y="328"/>
                  </a:lnTo>
                  <a:lnTo>
                    <a:pt x="62" y="326"/>
                  </a:lnTo>
                  <a:lnTo>
                    <a:pt x="60" y="326"/>
                  </a:lnTo>
                  <a:lnTo>
                    <a:pt x="62" y="324"/>
                  </a:lnTo>
                  <a:lnTo>
                    <a:pt x="62" y="323"/>
                  </a:lnTo>
                  <a:lnTo>
                    <a:pt x="64" y="323"/>
                  </a:lnTo>
                  <a:lnTo>
                    <a:pt x="62" y="323"/>
                  </a:lnTo>
                  <a:lnTo>
                    <a:pt x="60" y="323"/>
                  </a:lnTo>
                  <a:lnTo>
                    <a:pt x="60" y="321"/>
                  </a:lnTo>
                  <a:lnTo>
                    <a:pt x="62" y="321"/>
                  </a:lnTo>
                  <a:lnTo>
                    <a:pt x="64" y="321"/>
                  </a:lnTo>
                  <a:lnTo>
                    <a:pt x="65" y="319"/>
                  </a:lnTo>
                  <a:lnTo>
                    <a:pt x="67" y="319"/>
                  </a:lnTo>
                  <a:lnTo>
                    <a:pt x="67" y="321"/>
                  </a:lnTo>
                  <a:close/>
                  <a:moveTo>
                    <a:pt x="80" y="334"/>
                  </a:moveTo>
                  <a:lnTo>
                    <a:pt x="80" y="336"/>
                  </a:lnTo>
                  <a:lnTo>
                    <a:pt x="80" y="338"/>
                  </a:lnTo>
                  <a:lnTo>
                    <a:pt x="79" y="339"/>
                  </a:lnTo>
                  <a:lnTo>
                    <a:pt x="77" y="339"/>
                  </a:lnTo>
                  <a:lnTo>
                    <a:pt x="77" y="341"/>
                  </a:lnTo>
                  <a:lnTo>
                    <a:pt x="75" y="339"/>
                  </a:lnTo>
                  <a:lnTo>
                    <a:pt x="75" y="341"/>
                  </a:lnTo>
                  <a:lnTo>
                    <a:pt x="74" y="341"/>
                  </a:lnTo>
                  <a:lnTo>
                    <a:pt x="74" y="343"/>
                  </a:lnTo>
                  <a:lnTo>
                    <a:pt x="72" y="343"/>
                  </a:lnTo>
                  <a:lnTo>
                    <a:pt x="70" y="343"/>
                  </a:lnTo>
                  <a:lnTo>
                    <a:pt x="72" y="339"/>
                  </a:lnTo>
                  <a:lnTo>
                    <a:pt x="74" y="336"/>
                  </a:lnTo>
                  <a:lnTo>
                    <a:pt x="74" y="334"/>
                  </a:lnTo>
                  <a:lnTo>
                    <a:pt x="72" y="334"/>
                  </a:lnTo>
                  <a:lnTo>
                    <a:pt x="74" y="333"/>
                  </a:lnTo>
                  <a:lnTo>
                    <a:pt x="79" y="331"/>
                  </a:lnTo>
                  <a:lnTo>
                    <a:pt x="79" y="329"/>
                  </a:lnTo>
                  <a:lnTo>
                    <a:pt x="80" y="331"/>
                  </a:lnTo>
                  <a:lnTo>
                    <a:pt x="80" y="334"/>
                  </a:lnTo>
                  <a:close/>
                  <a:moveTo>
                    <a:pt x="75" y="329"/>
                  </a:moveTo>
                  <a:lnTo>
                    <a:pt x="77" y="329"/>
                  </a:lnTo>
                  <a:lnTo>
                    <a:pt x="79" y="329"/>
                  </a:lnTo>
                  <a:lnTo>
                    <a:pt x="75" y="331"/>
                  </a:lnTo>
                  <a:lnTo>
                    <a:pt x="74" y="331"/>
                  </a:lnTo>
                  <a:lnTo>
                    <a:pt x="72" y="333"/>
                  </a:lnTo>
                  <a:lnTo>
                    <a:pt x="70" y="334"/>
                  </a:lnTo>
                  <a:lnTo>
                    <a:pt x="70" y="333"/>
                  </a:lnTo>
                  <a:lnTo>
                    <a:pt x="72" y="329"/>
                  </a:lnTo>
                  <a:lnTo>
                    <a:pt x="74" y="329"/>
                  </a:lnTo>
                  <a:lnTo>
                    <a:pt x="75" y="329"/>
                  </a:lnTo>
                  <a:close/>
                  <a:moveTo>
                    <a:pt x="43" y="328"/>
                  </a:moveTo>
                  <a:lnTo>
                    <a:pt x="42" y="329"/>
                  </a:lnTo>
                  <a:lnTo>
                    <a:pt x="42" y="328"/>
                  </a:lnTo>
                  <a:lnTo>
                    <a:pt x="42" y="324"/>
                  </a:lnTo>
                  <a:lnTo>
                    <a:pt x="40" y="323"/>
                  </a:lnTo>
                  <a:lnTo>
                    <a:pt x="37" y="316"/>
                  </a:lnTo>
                  <a:lnTo>
                    <a:pt x="37" y="318"/>
                  </a:lnTo>
                  <a:lnTo>
                    <a:pt x="38" y="319"/>
                  </a:lnTo>
                  <a:lnTo>
                    <a:pt x="40" y="319"/>
                  </a:lnTo>
                  <a:lnTo>
                    <a:pt x="42" y="319"/>
                  </a:lnTo>
                  <a:lnTo>
                    <a:pt x="42" y="321"/>
                  </a:lnTo>
                  <a:lnTo>
                    <a:pt x="42" y="324"/>
                  </a:lnTo>
                  <a:lnTo>
                    <a:pt x="43" y="328"/>
                  </a:lnTo>
                  <a:close/>
                  <a:moveTo>
                    <a:pt x="112" y="420"/>
                  </a:moveTo>
                  <a:lnTo>
                    <a:pt x="110" y="418"/>
                  </a:lnTo>
                  <a:lnTo>
                    <a:pt x="112" y="416"/>
                  </a:lnTo>
                  <a:lnTo>
                    <a:pt x="114" y="416"/>
                  </a:lnTo>
                  <a:lnTo>
                    <a:pt x="114" y="418"/>
                  </a:lnTo>
                  <a:lnTo>
                    <a:pt x="112" y="420"/>
                  </a:lnTo>
                  <a:close/>
                  <a:moveTo>
                    <a:pt x="53" y="329"/>
                  </a:moveTo>
                  <a:lnTo>
                    <a:pt x="50" y="331"/>
                  </a:lnTo>
                  <a:lnTo>
                    <a:pt x="52" y="331"/>
                  </a:lnTo>
                  <a:lnTo>
                    <a:pt x="50" y="331"/>
                  </a:lnTo>
                  <a:lnTo>
                    <a:pt x="48" y="333"/>
                  </a:lnTo>
                  <a:lnTo>
                    <a:pt x="48" y="331"/>
                  </a:lnTo>
                  <a:lnTo>
                    <a:pt x="50" y="329"/>
                  </a:lnTo>
                  <a:lnTo>
                    <a:pt x="52" y="331"/>
                  </a:lnTo>
                  <a:lnTo>
                    <a:pt x="52" y="329"/>
                  </a:lnTo>
                  <a:lnTo>
                    <a:pt x="53" y="328"/>
                  </a:lnTo>
                  <a:lnTo>
                    <a:pt x="53" y="329"/>
                  </a:lnTo>
                  <a:close/>
                  <a:moveTo>
                    <a:pt x="43" y="388"/>
                  </a:moveTo>
                  <a:lnTo>
                    <a:pt x="43" y="389"/>
                  </a:lnTo>
                  <a:lnTo>
                    <a:pt x="42" y="389"/>
                  </a:lnTo>
                  <a:lnTo>
                    <a:pt x="42" y="388"/>
                  </a:lnTo>
                  <a:lnTo>
                    <a:pt x="40" y="388"/>
                  </a:lnTo>
                  <a:lnTo>
                    <a:pt x="42" y="388"/>
                  </a:lnTo>
                  <a:lnTo>
                    <a:pt x="43" y="388"/>
                  </a:lnTo>
                  <a:close/>
                  <a:moveTo>
                    <a:pt x="62" y="329"/>
                  </a:moveTo>
                  <a:lnTo>
                    <a:pt x="60" y="329"/>
                  </a:lnTo>
                  <a:lnTo>
                    <a:pt x="60" y="328"/>
                  </a:lnTo>
                  <a:lnTo>
                    <a:pt x="62" y="328"/>
                  </a:lnTo>
                  <a:lnTo>
                    <a:pt x="62" y="329"/>
                  </a:lnTo>
                  <a:close/>
                  <a:moveTo>
                    <a:pt x="137" y="341"/>
                  </a:moveTo>
                  <a:lnTo>
                    <a:pt x="135" y="341"/>
                  </a:lnTo>
                  <a:lnTo>
                    <a:pt x="137" y="339"/>
                  </a:lnTo>
                  <a:lnTo>
                    <a:pt x="137" y="341"/>
                  </a:lnTo>
                  <a:close/>
                  <a:moveTo>
                    <a:pt x="60" y="328"/>
                  </a:moveTo>
                  <a:lnTo>
                    <a:pt x="60" y="329"/>
                  </a:lnTo>
                  <a:lnTo>
                    <a:pt x="60" y="328"/>
                  </a:lnTo>
                  <a:close/>
                  <a:moveTo>
                    <a:pt x="110" y="425"/>
                  </a:moveTo>
                  <a:lnTo>
                    <a:pt x="107" y="423"/>
                  </a:lnTo>
                  <a:lnTo>
                    <a:pt x="109" y="423"/>
                  </a:lnTo>
                  <a:lnTo>
                    <a:pt x="110" y="425"/>
                  </a:lnTo>
                  <a:close/>
                  <a:moveTo>
                    <a:pt x="130" y="436"/>
                  </a:moveTo>
                  <a:lnTo>
                    <a:pt x="129" y="436"/>
                  </a:lnTo>
                  <a:lnTo>
                    <a:pt x="129" y="435"/>
                  </a:lnTo>
                  <a:lnTo>
                    <a:pt x="130" y="435"/>
                  </a:lnTo>
                  <a:lnTo>
                    <a:pt x="130" y="436"/>
                  </a:lnTo>
                  <a:close/>
                  <a:moveTo>
                    <a:pt x="52" y="331"/>
                  </a:moveTo>
                  <a:lnTo>
                    <a:pt x="53" y="329"/>
                  </a:lnTo>
                  <a:lnTo>
                    <a:pt x="53" y="331"/>
                  </a:lnTo>
                  <a:lnTo>
                    <a:pt x="52" y="331"/>
                  </a:lnTo>
                  <a:close/>
                  <a:moveTo>
                    <a:pt x="48" y="334"/>
                  </a:moveTo>
                  <a:lnTo>
                    <a:pt x="47" y="334"/>
                  </a:lnTo>
                  <a:lnTo>
                    <a:pt x="48" y="334"/>
                  </a:lnTo>
                  <a:lnTo>
                    <a:pt x="50" y="333"/>
                  </a:lnTo>
                  <a:lnTo>
                    <a:pt x="48" y="334"/>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6" name="Freeform 47">
              <a:extLst>
                <a:ext uri="{FF2B5EF4-FFF2-40B4-BE49-F238E27FC236}">
                  <a16:creationId xmlns:a16="http://schemas.microsoft.com/office/drawing/2014/main" id="{511F9CEC-04BB-4AD3-9D9E-ECA96EB29A67}"/>
                </a:ext>
              </a:extLst>
            </p:cNvPr>
            <p:cNvSpPr>
              <a:spLocks/>
            </p:cNvSpPr>
            <p:nvPr/>
          </p:nvSpPr>
          <p:spPr bwMode="gray">
            <a:xfrm>
              <a:off x="225425" y="3013075"/>
              <a:ext cx="822325" cy="1254125"/>
            </a:xfrm>
            <a:custGeom>
              <a:avLst/>
              <a:gdLst/>
              <a:ahLst/>
              <a:cxnLst>
                <a:cxn ang="0">
                  <a:pos x="42" y="422"/>
                </a:cxn>
                <a:cxn ang="0">
                  <a:pos x="12" y="377"/>
                </a:cxn>
                <a:cxn ang="0">
                  <a:pos x="12" y="311"/>
                </a:cxn>
                <a:cxn ang="0">
                  <a:pos x="25" y="258"/>
                </a:cxn>
                <a:cxn ang="0">
                  <a:pos x="37" y="218"/>
                </a:cxn>
                <a:cxn ang="0">
                  <a:pos x="70" y="196"/>
                </a:cxn>
                <a:cxn ang="0">
                  <a:pos x="89" y="156"/>
                </a:cxn>
                <a:cxn ang="0">
                  <a:pos x="107" y="129"/>
                </a:cxn>
                <a:cxn ang="0">
                  <a:pos x="122" y="119"/>
                </a:cxn>
                <a:cxn ang="0">
                  <a:pos x="149" y="134"/>
                </a:cxn>
                <a:cxn ang="0">
                  <a:pos x="224" y="84"/>
                </a:cxn>
                <a:cxn ang="0">
                  <a:pos x="259" y="61"/>
                </a:cxn>
                <a:cxn ang="0">
                  <a:pos x="301" y="69"/>
                </a:cxn>
                <a:cxn ang="0">
                  <a:pos x="340" y="59"/>
                </a:cxn>
                <a:cxn ang="0">
                  <a:pos x="343" y="31"/>
                </a:cxn>
                <a:cxn ang="0">
                  <a:pos x="398" y="7"/>
                </a:cxn>
                <a:cxn ang="0">
                  <a:pos x="391" y="42"/>
                </a:cxn>
                <a:cxn ang="0">
                  <a:pos x="393" y="74"/>
                </a:cxn>
                <a:cxn ang="0">
                  <a:pos x="393" y="117"/>
                </a:cxn>
                <a:cxn ang="0">
                  <a:pos x="375" y="141"/>
                </a:cxn>
                <a:cxn ang="0">
                  <a:pos x="390" y="174"/>
                </a:cxn>
                <a:cxn ang="0">
                  <a:pos x="343" y="211"/>
                </a:cxn>
                <a:cxn ang="0">
                  <a:pos x="353" y="243"/>
                </a:cxn>
                <a:cxn ang="0">
                  <a:pos x="361" y="275"/>
                </a:cxn>
                <a:cxn ang="0">
                  <a:pos x="375" y="301"/>
                </a:cxn>
                <a:cxn ang="0">
                  <a:pos x="356" y="305"/>
                </a:cxn>
                <a:cxn ang="0">
                  <a:pos x="368" y="331"/>
                </a:cxn>
                <a:cxn ang="0">
                  <a:pos x="373" y="370"/>
                </a:cxn>
                <a:cxn ang="0">
                  <a:pos x="363" y="415"/>
                </a:cxn>
                <a:cxn ang="0">
                  <a:pos x="365" y="455"/>
                </a:cxn>
                <a:cxn ang="0">
                  <a:pos x="396" y="474"/>
                </a:cxn>
                <a:cxn ang="0">
                  <a:pos x="398" y="509"/>
                </a:cxn>
                <a:cxn ang="0">
                  <a:pos x="440" y="517"/>
                </a:cxn>
                <a:cxn ang="0">
                  <a:pos x="435" y="547"/>
                </a:cxn>
                <a:cxn ang="0">
                  <a:pos x="470" y="556"/>
                </a:cxn>
                <a:cxn ang="0">
                  <a:pos x="500" y="569"/>
                </a:cxn>
                <a:cxn ang="0">
                  <a:pos x="518" y="604"/>
                </a:cxn>
                <a:cxn ang="0">
                  <a:pos x="500" y="634"/>
                </a:cxn>
                <a:cxn ang="0">
                  <a:pos x="473" y="651"/>
                </a:cxn>
                <a:cxn ang="0">
                  <a:pos x="452" y="612"/>
                </a:cxn>
                <a:cxn ang="0">
                  <a:pos x="415" y="606"/>
                </a:cxn>
                <a:cxn ang="0">
                  <a:pos x="405" y="606"/>
                </a:cxn>
                <a:cxn ang="0">
                  <a:pos x="383" y="627"/>
                </a:cxn>
                <a:cxn ang="0">
                  <a:pos x="363" y="646"/>
                </a:cxn>
                <a:cxn ang="0">
                  <a:pos x="353" y="684"/>
                </a:cxn>
                <a:cxn ang="0">
                  <a:pos x="316" y="724"/>
                </a:cxn>
                <a:cxn ang="0">
                  <a:pos x="298" y="746"/>
                </a:cxn>
                <a:cxn ang="0">
                  <a:pos x="258" y="721"/>
                </a:cxn>
                <a:cxn ang="0">
                  <a:pos x="231" y="734"/>
                </a:cxn>
                <a:cxn ang="0">
                  <a:pos x="217" y="770"/>
                </a:cxn>
                <a:cxn ang="0">
                  <a:pos x="184" y="746"/>
                </a:cxn>
                <a:cxn ang="0">
                  <a:pos x="151" y="773"/>
                </a:cxn>
                <a:cxn ang="0">
                  <a:pos x="117" y="775"/>
                </a:cxn>
                <a:cxn ang="0">
                  <a:pos x="117" y="746"/>
                </a:cxn>
                <a:cxn ang="0">
                  <a:pos x="79" y="726"/>
                </a:cxn>
                <a:cxn ang="0">
                  <a:pos x="52" y="698"/>
                </a:cxn>
                <a:cxn ang="0">
                  <a:pos x="60" y="656"/>
                </a:cxn>
                <a:cxn ang="0">
                  <a:pos x="35" y="616"/>
                </a:cxn>
                <a:cxn ang="0">
                  <a:pos x="18" y="591"/>
                </a:cxn>
                <a:cxn ang="0">
                  <a:pos x="33" y="564"/>
                </a:cxn>
                <a:cxn ang="0">
                  <a:pos x="52" y="527"/>
                </a:cxn>
                <a:cxn ang="0">
                  <a:pos x="60" y="489"/>
                </a:cxn>
              </a:cxnLst>
              <a:rect l="0" t="0" r="r" b="b"/>
              <a:pathLst>
                <a:path w="518" h="790">
                  <a:moveTo>
                    <a:pt x="62" y="477"/>
                  </a:moveTo>
                  <a:lnTo>
                    <a:pt x="60" y="475"/>
                  </a:lnTo>
                  <a:lnTo>
                    <a:pt x="59" y="472"/>
                  </a:lnTo>
                  <a:lnTo>
                    <a:pt x="55" y="469"/>
                  </a:lnTo>
                  <a:lnTo>
                    <a:pt x="52" y="465"/>
                  </a:lnTo>
                  <a:lnTo>
                    <a:pt x="47" y="465"/>
                  </a:lnTo>
                  <a:lnTo>
                    <a:pt x="45" y="464"/>
                  </a:lnTo>
                  <a:lnTo>
                    <a:pt x="42" y="460"/>
                  </a:lnTo>
                  <a:lnTo>
                    <a:pt x="42" y="455"/>
                  </a:lnTo>
                  <a:lnTo>
                    <a:pt x="42" y="452"/>
                  </a:lnTo>
                  <a:lnTo>
                    <a:pt x="40" y="445"/>
                  </a:lnTo>
                  <a:lnTo>
                    <a:pt x="42" y="442"/>
                  </a:lnTo>
                  <a:lnTo>
                    <a:pt x="45" y="439"/>
                  </a:lnTo>
                  <a:lnTo>
                    <a:pt x="47" y="433"/>
                  </a:lnTo>
                  <a:lnTo>
                    <a:pt x="49" y="432"/>
                  </a:lnTo>
                  <a:lnTo>
                    <a:pt x="47" y="428"/>
                  </a:lnTo>
                  <a:lnTo>
                    <a:pt x="42" y="423"/>
                  </a:lnTo>
                  <a:lnTo>
                    <a:pt x="42" y="422"/>
                  </a:lnTo>
                  <a:lnTo>
                    <a:pt x="43" y="418"/>
                  </a:lnTo>
                  <a:lnTo>
                    <a:pt x="47" y="417"/>
                  </a:lnTo>
                  <a:lnTo>
                    <a:pt x="47" y="415"/>
                  </a:lnTo>
                  <a:lnTo>
                    <a:pt x="49" y="412"/>
                  </a:lnTo>
                  <a:lnTo>
                    <a:pt x="50" y="403"/>
                  </a:lnTo>
                  <a:lnTo>
                    <a:pt x="49" y="400"/>
                  </a:lnTo>
                  <a:lnTo>
                    <a:pt x="47" y="397"/>
                  </a:lnTo>
                  <a:lnTo>
                    <a:pt x="43" y="393"/>
                  </a:lnTo>
                  <a:lnTo>
                    <a:pt x="40" y="393"/>
                  </a:lnTo>
                  <a:lnTo>
                    <a:pt x="35" y="392"/>
                  </a:lnTo>
                  <a:lnTo>
                    <a:pt x="32" y="390"/>
                  </a:lnTo>
                  <a:lnTo>
                    <a:pt x="23" y="387"/>
                  </a:lnTo>
                  <a:lnTo>
                    <a:pt x="18" y="387"/>
                  </a:lnTo>
                  <a:lnTo>
                    <a:pt x="17" y="385"/>
                  </a:lnTo>
                  <a:lnTo>
                    <a:pt x="15" y="382"/>
                  </a:lnTo>
                  <a:lnTo>
                    <a:pt x="13" y="380"/>
                  </a:lnTo>
                  <a:lnTo>
                    <a:pt x="12" y="378"/>
                  </a:lnTo>
                  <a:lnTo>
                    <a:pt x="12" y="377"/>
                  </a:lnTo>
                  <a:lnTo>
                    <a:pt x="15" y="372"/>
                  </a:lnTo>
                  <a:lnTo>
                    <a:pt x="13" y="368"/>
                  </a:lnTo>
                  <a:lnTo>
                    <a:pt x="12" y="365"/>
                  </a:lnTo>
                  <a:lnTo>
                    <a:pt x="12" y="363"/>
                  </a:lnTo>
                  <a:lnTo>
                    <a:pt x="8" y="362"/>
                  </a:lnTo>
                  <a:lnTo>
                    <a:pt x="8" y="360"/>
                  </a:lnTo>
                  <a:lnTo>
                    <a:pt x="8" y="357"/>
                  </a:lnTo>
                  <a:lnTo>
                    <a:pt x="5" y="350"/>
                  </a:lnTo>
                  <a:lnTo>
                    <a:pt x="5" y="342"/>
                  </a:lnTo>
                  <a:lnTo>
                    <a:pt x="5" y="338"/>
                  </a:lnTo>
                  <a:lnTo>
                    <a:pt x="2" y="333"/>
                  </a:lnTo>
                  <a:lnTo>
                    <a:pt x="0" y="331"/>
                  </a:lnTo>
                  <a:lnTo>
                    <a:pt x="2" y="328"/>
                  </a:lnTo>
                  <a:lnTo>
                    <a:pt x="3" y="323"/>
                  </a:lnTo>
                  <a:lnTo>
                    <a:pt x="3" y="318"/>
                  </a:lnTo>
                  <a:lnTo>
                    <a:pt x="5" y="313"/>
                  </a:lnTo>
                  <a:lnTo>
                    <a:pt x="8" y="311"/>
                  </a:lnTo>
                  <a:lnTo>
                    <a:pt x="12" y="311"/>
                  </a:lnTo>
                  <a:lnTo>
                    <a:pt x="13" y="310"/>
                  </a:lnTo>
                  <a:lnTo>
                    <a:pt x="15" y="306"/>
                  </a:lnTo>
                  <a:lnTo>
                    <a:pt x="20" y="301"/>
                  </a:lnTo>
                  <a:lnTo>
                    <a:pt x="22" y="301"/>
                  </a:lnTo>
                  <a:lnTo>
                    <a:pt x="22" y="298"/>
                  </a:lnTo>
                  <a:lnTo>
                    <a:pt x="22" y="295"/>
                  </a:lnTo>
                  <a:lnTo>
                    <a:pt x="25" y="293"/>
                  </a:lnTo>
                  <a:lnTo>
                    <a:pt x="27" y="290"/>
                  </a:lnTo>
                  <a:lnTo>
                    <a:pt x="28" y="286"/>
                  </a:lnTo>
                  <a:lnTo>
                    <a:pt x="28" y="285"/>
                  </a:lnTo>
                  <a:lnTo>
                    <a:pt x="27" y="283"/>
                  </a:lnTo>
                  <a:lnTo>
                    <a:pt x="22" y="280"/>
                  </a:lnTo>
                  <a:lnTo>
                    <a:pt x="22" y="275"/>
                  </a:lnTo>
                  <a:lnTo>
                    <a:pt x="20" y="273"/>
                  </a:lnTo>
                  <a:lnTo>
                    <a:pt x="20" y="270"/>
                  </a:lnTo>
                  <a:lnTo>
                    <a:pt x="22" y="263"/>
                  </a:lnTo>
                  <a:lnTo>
                    <a:pt x="23" y="260"/>
                  </a:lnTo>
                  <a:lnTo>
                    <a:pt x="25" y="258"/>
                  </a:lnTo>
                  <a:lnTo>
                    <a:pt x="28" y="255"/>
                  </a:lnTo>
                  <a:lnTo>
                    <a:pt x="30" y="251"/>
                  </a:lnTo>
                  <a:lnTo>
                    <a:pt x="28" y="250"/>
                  </a:lnTo>
                  <a:lnTo>
                    <a:pt x="23" y="248"/>
                  </a:lnTo>
                  <a:lnTo>
                    <a:pt x="22" y="245"/>
                  </a:lnTo>
                  <a:lnTo>
                    <a:pt x="22" y="240"/>
                  </a:lnTo>
                  <a:lnTo>
                    <a:pt x="18" y="235"/>
                  </a:lnTo>
                  <a:lnTo>
                    <a:pt x="18" y="233"/>
                  </a:lnTo>
                  <a:lnTo>
                    <a:pt x="20" y="229"/>
                  </a:lnTo>
                  <a:lnTo>
                    <a:pt x="15" y="223"/>
                  </a:lnTo>
                  <a:lnTo>
                    <a:pt x="27" y="214"/>
                  </a:lnTo>
                  <a:lnTo>
                    <a:pt x="27" y="213"/>
                  </a:lnTo>
                  <a:lnTo>
                    <a:pt x="28" y="213"/>
                  </a:lnTo>
                  <a:lnTo>
                    <a:pt x="32" y="214"/>
                  </a:lnTo>
                  <a:lnTo>
                    <a:pt x="32" y="216"/>
                  </a:lnTo>
                  <a:lnTo>
                    <a:pt x="33" y="216"/>
                  </a:lnTo>
                  <a:lnTo>
                    <a:pt x="35" y="218"/>
                  </a:lnTo>
                  <a:lnTo>
                    <a:pt x="37" y="218"/>
                  </a:lnTo>
                  <a:lnTo>
                    <a:pt x="35" y="219"/>
                  </a:lnTo>
                  <a:lnTo>
                    <a:pt x="38" y="221"/>
                  </a:lnTo>
                  <a:lnTo>
                    <a:pt x="43" y="223"/>
                  </a:lnTo>
                  <a:lnTo>
                    <a:pt x="43" y="224"/>
                  </a:lnTo>
                  <a:lnTo>
                    <a:pt x="47" y="224"/>
                  </a:lnTo>
                  <a:lnTo>
                    <a:pt x="50" y="224"/>
                  </a:lnTo>
                  <a:lnTo>
                    <a:pt x="52" y="224"/>
                  </a:lnTo>
                  <a:lnTo>
                    <a:pt x="55" y="221"/>
                  </a:lnTo>
                  <a:lnTo>
                    <a:pt x="55" y="219"/>
                  </a:lnTo>
                  <a:lnTo>
                    <a:pt x="59" y="221"/>
                  </a:lnTo>
                  <a:lnTo>
                    <a:pt x="57" y="218"/>
                  </a:lnTo>
                  <a:lnTo>
                    <a:pt x="59" y="218"/>
                  </a:lnTo>
                  <a:lnTo>
                    <a:pt x="60" y="209"/>
                  </a:lnTo>
                  <a:lnTo>
                    <a:pt x="62" y="206"/>
                  </a:lnTo>
                  <a:lnTo>
                    <a:pt x="65" y="206"/>
                  </a:lnTo>
                  <a:lnTo>
                    <a:pt x="64" y="206"/>
                  </a:lnTo>
                  <a:lnTo>
                    <a:pt x="67" y="203"/>
                  </a:lnTo>
                  <a:lnTo>
                    <a:pt x="70" y="196"/>
                  </a:lnTo>
                  <a:lnTo>
                    <a:pt x="72" y="191"/>
                  </a:lnTo>
                  <a:lnTo>
                    <a:pt x="74" y="183"/>
                  </a:lnTo>
                  <a:lnTo>
                    <a:pt x="72" y="178"/>
                  </a:lnTo>
                  <a:lnTo>
                    <a:pt x="74" y="178"/>
                  </a:lnTo>
                  <a:lnTo>
                    <a:pt x="74" y="176"/>
                  </a:lnTo>
                  <a:lnTo>
                    <a:pt x="75" y="174"/>
                  </a:lnTo>
                  <a:lnTo>
                    <a:pt x="72" y="168"/>
                  </a:lnTo>
                  <a:lnTo>
                    <a:pt x="74" y="168"/>
                  </a:lnTo>
                  <a:lnTo>
                    <a:pt x="77" y="166"/>
                  </a:lnTo>
                  <a:lnTo>
                    <a:pt x="77" y="164"/>
                  </a:lnTo>
                  <a:lnTo>
                    <a:pt x="77" y="163"/>
                  </a:lnTo>
                  <a:lnTo>
                    <a:pt x="79" y="161"/>
                  </a:lnTo>
                  <a:lnTo>
                    <a:pt x="82" y="161"/>
                  </a:lnTo>
                  <a:lnTo>
                    <a:pt x="84" y="161"/>
                  </a:lnTo>
                  <a:lnTo>
                    <a:pt x="85" y="161"/>
                  </a:lnTo>
                  <a:lnTo>
                    <a:pt x="87" y="159"/>
                  </a:lnTo>
                  <a:lnTo>
                    <a:pt x="87" y="158"/>
                  </a:lnTo>
                  <a:lnTo>
                    <a:pt x="89" y="156"/>
                  </a:lnTo>
                  <a:lnTo>
                    <a:pt x="89" y="153"/>
                  </a:lnTo>
                  <a:lnTo>
                    <a:pt x="90" y="153"/>
                  </a:lnTo>
                  <a:lnTo>
                    <a:pt x="92" y="149"/>
                  </a:lnTo>
                  <a:lnTo>
                    <a:pt x="90" y="148"/>
                  </a:lnTo>
                  <a:lnTo>
                    <a:pt x="87" y="146"/>
                  </a:lnTo>
                  <a:lnTo>
                    <a:pt x="87" y="144"/>
                  </a:lnTo>
                  <a:lnTo>
                    <a:pt x="89" y="138"/>
                  </a:lnTo>
                  <a:lnTo>
                    <a:pt x="94" y="133"/>
                  </a:lnTo>
                  <a:lnTo>
                    <a:pt x="92" y="131"/>
                  </a:lnTo>
                  <a:lnTo>
                    <a:pt x="92" y="127"/>
                  </a:lnTo>
                  <a:lnTo>
                    <a:pt x="95" y="127"/>
                  </a:lnTo>
                  <a:lnTo>
                    <a:pt x="99" y="127"/>
                  </a:lnTo>
                  <a:lnTo>
                    <a:pt x="100" y="131"/>
                  </a:lnTo>
                  <a:lnTo>
                    <a:pt x="100" y="134"/>
                  </a:lnTo>
                  <a:lnTo>
                    <a:pt x="100" y="133"/>
                  </a:lnTo>
                  <a:lnTo>
                    <a:pt x="102" y="133"/>
                  </a:lnTo>
                  <a:lnTo>
                    <a:pt x="105" y="131"/>
                  </a:lnTo>
                  <a:lnTo>
                    <a:pt x="107" y="129"/>
                  </a:lnTo>
                  <a:lnTo>
                    <a:pt x="107" y="126"/>
                  </a:lnTo>
                  <a:lnTo>
                    <a:pt x="105" y="126"/>
                  </a:lnTo>
                  <a:lnTo>
                    <a:pt x="104" y="124"/>
                  </a:lnTo>
                  <a:lnTo>
                    <a:pt x="100" y="122"/>
                  </a:lnTo>
                  <a:lnTo>
                    <a:pt x="99" y="121"/>
                  </a:lnTo>
                  <a:lnTo>
                    <a:pt x="100" y="117"/>
                  </a:lnTo>
                  <a:lnTo>
                    <a:pt x="102" y="112"/>
                  </a:lnTo>
                  <a:lnTo>
                    <a:pt x="104" y="114"/>
                  </a:lnTo>
                  <a:lnTo>
                    <a:pt x="105" y="111"/>
                  </a:lnTo>
                  <a:lnTo>
                    <a:pt x="105" y="112"/>
                  </a:lnTo>
                  <a:lnTo>
                    <a:pt x="107" y="111"/>
                  </a:lnTo>
                  <a:lnTo>
                    <a:pt x="110" y="111"/>
                  </a:lnTo>
                  <a:lnTo>
                    <a:pt x="114" y="114"/>
                  </a:lnTo>
                  <a:lnTo>
                    <a:pt x="115" y="116"/>
                  </a:lnTo>
                  <a:lnTo>
                    <a:pt x="114" y="117"/>
                  </a:lnTo>
                  <a:lnTo>
                    <a:pt x="119" y="117"/>
                  </a:lnTo>
                  <a:lnTo>
                    <a:pt x="120" y="117"/>
                  </a:lnTo>
                  <a:lnTo>
                    <a:pt x="122" y="119"/>
                  </a:lnTo>
                  <a:lnTo>
                    <a:pt x="124" y="121"/>
                  </a:lnTo>
                  <a:lnTo>
                    <a:pt x="124" y="124"/>
                  </a:lnTo>
                  <a:lnTo>
                    <a:pt x="122" y="124"/>
                  </a:lnTo>
                  <a:lnTo>
                    <a:pt x="124" y="126"/>
                  </a:lnTo>
                  <a:lnTo>
                    <a:pt x="125" y="127"/>
                  </a:lnTo>
                  <a:lnTo>
                    <a:pt x="125" y="129"/>
                  </a:lnTo>
                  <a:lnTo>
                    <a:pt x="129" y="127"/>
                  </a:lnTo>
                  <a:lnTo>
                    <a:pt x="132" y="126"/>
                  </a:lnTo>
                  <a:lnTo>
                    <a:pt x="132" y="124"/>
                  </a:lnTo>
                  <a:lnTo>
                    <a:pt x="132" y="122"/>
                  </a:lnTo>
                  <a:lnTo>
                    <a:pt x="134" y="122"/>
                  </a:lnTo>
                  <a:lnTo>
                    <a:pt x="137" y="122"/>
                  </a:lnTo>
                  <a:lnTo>
                    <a:pt x="137" y="121"/>
                  </a:lnTo>
                  <a:lnTo>
                    <a:pt x="139" y="121"/>
                  </a:lnTo>
                  <a:lnTo>
                    <a:pt x="139" y="122"/>
                  </a:lnTo>
                  <a:lnTo>
                    <a:pt x="142" y="127"/>
                  </a:lnTo>
                  <a:lnTo>
                    <a:pt x="147" y="131"/>
                  </a:lnTo>
                  <a:lnTo>
                    <a:pt x="149" y="134"/>
                  </a:lnTo>
                  <a:lnTo>
                    <a:pt x="182" y="121"/>
                  </a:lnTo>
                  <a:lnTo>
                    <a:pt x="216" y="106"/>
                  </a:lnTo>
                  <a:lnTo>
                    <a:pt x="217" y="104"/>
                  </a:lnTo>
                  <a:lnTo>
                    <a:pt x="216" y="101"/>
                  </a:lnTo>
                  <a:lnTo>
                    <a:pt x="217" y="99"/>
                  </a:lnTo>
                  <a:lnTo>
                    <a:pt x="216" y="99"/>
                  </a:lnTo>
                  <a:lnTo>
                    <a:pt x="214" y="94"/>
                  </a:lnTo>
                  <a:lnTo>
                    <a:pt x="212" y="91"/>
                  </a:lnTo>
                  <a:lnTo>
                    <a:pt x="209" y="87"/>
                  </a:lnTo>
                  <a:lnTo>
                    <a:pt x="206" y="82"/>
                  </a:lnTo>
                  <a:lnTo>
                    <a:pt x="206" y="77"/>
                  </a:lnTo>
                  <a:lnTo>
                    <a:pt x="207" y="77"/>
                  </a:lnTo>
                  <a:lnTo>
                    <a:pt x="212" y="79"/>
                  </a:lnTo>
                  <a:lnTo>
                    <a:pt x="216" y="79"/>
                  </a:lnTo>
                  <a:lnTo>
                    <a:pt x="221" y="81"/>
                  </a:lnTo>
                  <a:lnTo>
                    <a:pt x="221" y="84"/>
                  </a:lnTo>
                  <a:lnTo>
                    <a:pt x="222" y="86"/>
                  </a:lnTo>
                  <a:lnTo>
                    <a:pt x="224" y="84"/>
                  </a:lnTo>
                  <a:lnTo>
                    <a:pt x="227" y="82"/>
                  </a:lnTo>
                  <a:lnTo>
                    <a:pt x="229" y="81"/>
                  </a:lnTo>
                  <a:lnTo>
                    <a:pt x="229" y="82"/>
                  </a:lnTo>
                  <a:lnTo>
                    <a:pt x="231" y="82"/>
                  </a:lnTo>
                  <a:lnTo>
                    <a:pt x="231" y="79"/>
                  </a:lnTo>
                  <a:lnTo>
                    <a:pt x="234" y="76"/>
                  </a:lnTo>
                  <a:lnTo>
                    <a:pt x="236" y="76"/>
                  </a:lnTo>
                  <a:lnTo>
                    <a:pt x="234" y="72"/>
                  </a:lnTo>
                  <a:lnTo>
                    <a:pt x="236" y="71"/>
                  </a:lnTo>
                  <a:lnTo>
                    <a:pt x="243" y="69"/>
                  </a:lnTo>
                  <a:lnTo>
                    <a:pt x="243" y="67"/>
                  </a:lnTo>
                  <a:lnTo>
                    <a:pt x="241" y="67"/>
                  </a:lnTo>
                  <a:lnTo>
                    <a:pt x="243" y="64"/>
                  </a:lnTo>
                  <a:lnTo>
                    <a:pt x="244" y="66"/>
                  </a:lnTo>
                  <a:lnTo>
                    <a:pt x="251" y="62"/>
                  </a:lnTo>
                  <a:lnTo>
                    <a:pt x="253" y="64"/>
                  </a:lnTo>
                  <a:lnTo>
                    <a:pt x="256" y="62"/>
                  </a:lnTo>
                  <a:lnTo>
                    <a:pt x="259" y="61"/>
                  </a:lnTo>
                  <a:lnTo>
                    <a:pt x="263" y="59"/>
                  </a:lnTo>
                  <a:lnTo>
                    <a:pt x="273" y="56"/>
                  </a:lnTo>
                  <a:lnTo>
                    <a:pt x="274" y="56"/>
                  </a:lnTo>
                  <a:lnTo>
                    <a:pt x="276" y="54"/>
                  </a:lnTo>
                  <a:lnTo>
                    <a:pt x="278" y="54"/>
                  </a:lnTo>
                  <a:lnTo>
                    <a:pt x="279" y="51"/>
                  </a:lnTo>
                  <a:lnTo>
                    <a:pt x="281" y="52"/>
                  </a:lnTo>
                  <a:lnTo>
                    <a:pt x="281" y="54"/>
                  </a:lnTo>
                  <a:lnTo>
                    <a:pt x="283" y="56"/>
                  </a:lnTo>
                  <a:lnTo>
                    <a:pt x="286" y="64"/>
                  </a:lnTo>
                  <a:lnTo>
                    <a:pt x="288" y="66"/>
                  </a:lnTo>
                  <a:lnTo>
                    <a:pt x="289" y="66"/>
                  </a:lnTo>
                  <a:lnTo>
                    <a:pt x="293" y="67"/>
                  </a:lnTo>
                  <a:lnTo>
                    <a:pt x="296" y="66"/>
                  </a:lnTo>
                  <a:lnTo>
                    <a:pt x="296" y="67"/>
                  </a:lnTo>
                  <a:lnTo>
                    <a:pt x="298" y="69"/>
                  </a:lnTo>
                  <a:lnTo>
                    <a:pt x="301" y="67"/>
                  </a:lnTo>
                  <a:lnTo>
                    <a:pt x="301" y="69"/>
                  </a:lnTo>
                  <a:lnTo>
                    <a:pt x="304" y="67"/>
                  </a:lnTo>
                  <a:lnTo>
                    <a:pt x="313" y="61"/>
                  </a:lnTo>
                  <a:lnTo>
                    <a:pt x="313" y="59"/>
                  </a:lnTo>
                  <a:lnTo>
                    <a:pt x="318" y="59"/>
                  </a:lnTo>
                  <a:lnTo>
                    <a:pt x="319" y="59"/>
                  </a:lnTo>
                  <a:lnTo>
                    <a:pt x="319" y="61"/>
                  </a:lnTo>
                  <a:lnTo>
                    <a:pt x="321" y="61"/>
                  </a:lnTo>
                  <a:lnTo>
                    <a:pt x="323" y="59"/>
                  </a:lnTo>
                  <a:lnTo>
                    <a:pt x="326" y="62"/>
                  </a:lnTo>
                  <a:lnTo>
                    <a:pt x="328" y="64"/>
                  </a:lnTo>
                  <a:lnTo>
                    <a:pt x="329" y="62"/>
                  </a:lnTo>
                  <a:lnTo>
                    <a:pt x="331" y="62"/>
                  </a:lnTo>
                  <a:lnTo>
                    <a:pt x="335" y="61"/>
                  </a:lnTo>
                  <a:lnTo>
                    <a:pt x="335" y="59"/>
                  </a:lnTo>
                  <a:lnTo>
                    <a:pt x="336" y="61"/>
                  </a:lnTo>
                  <a:lnTo>
                    <a:pt x="338" y="59"/>
                  </a:lnTo>
                  <a:lnTo>
                    <a:pt x="338" y="57"/>
                  </a:lnTo>
                  <a:lnTo>
                    <a:pt x="340" y="59"/>
                  </a:lnTo>
                  <a:lnTo>
                    <a:pt x="340" y="57"/>
                  </a:lnTo>
                  <a:lnTo>
                    <a:pt x="343" y="51"/>
                  </a:lnTo>
                  <a:lnTo>
                    <a:pt x="343" y="49"/>
                  </a:lnTo>
                  <a:lnTo>
                    <a:pt x="340" y="49"/>
                  </a:lnTo>
                  <a:lnTo>
                    <a:pt x="338" y="46"/>
                  </a:lnTo>
                  <a:lnTo>
                    <a:pt x="341" y="46"/>
                  </a:lnTo>
                  <a:lnTo>
                    <a:pt x="343" y="44"/>
                  </a:lnTo>
                  <a:lnTo>
                    <a:pt x="343" y="41"/>
                  </a:lnTo>
                  <a:lnTo>
                    <a:pt x="345" y="41"/>
                  </a:lnTo>
                  <a:lnTo>
                    <a:pt x="345" y="39"/>
                  </a:lnTo>
                  <a:lnTo>
                    <a:pt x="346" y="37"/>
                  </a:lnTo>
                  <a:lnTo>
                    <a:pt x="350" y="37"/>
                  </a:lnTo>
                  <a:lnTo>
                    <a:pt x="351" y="37"/>
                  </a:lnTo>
                  <a:lnTo>
                    <a:pt x="350" y="36"/>
                  </a:lnTo>
                  <a:lnTo>
                    <a:pt x="350" y="34"/>
                  </a:lnTo>
                  <a:lnTo>
                    <a:pt x="346" y="34"/>
                  </a:lnTo>
                  <a:lnTo>
                    <a:pt x="346" y="32"/>
                  </a:lnTo>
                  <a:lnTo>
                    <a:pt x="343" y="31"/>
                  </a:lnTo>
                  <a:lnTo>
                    <a:pt x="345" y="31"/>
                  </a:lnTo>
                  <a:lnTo>
                    <a:pt x="346" y="31"/>
                  </a:lnTo>
                  <a:lnTo>
                    <a:pt x="355" y="27"/>
                  </a:lnTo>
                  <a:lnTo>
                    <a:pt x="353" y="20"/>
                  </a:lnTo>
                  <a:lnTo>
                    <a:pt x="351" y="20"/>
                  </a:lnTo>
                  <a:lnTo>
                    <a:pt x="351" y="19"/>
                  </a:lnTo>
                  <a:lnTo>
                    <a:pt x="356" y="19"/>
                  </a:lnTo>
                  <a:lnTo>
                    <a:pt x="358" y="17"/>
                  </a:lnTo>
                  <a:lnTo>
                    <a:pt x="360" y="17"/>
                  </a:lnTo>
                  <a:lnTo>
                    <a:pt x="365" y="15"/>
                  </a:lnTo>
                  <a:lnTo>
                    <a:pt x="361" y="5"/>
                  </a:lnTo>
                  <a:lnTo>
                    <a:pt x="365" y="4"/>
                  </a:lnTo>
                  <a:lnTo>
                    <a:pt x="370" y="2"/>
                  </a:lnTo>
                  <a:lnTo>
                    <a:pt x="371" y="4"/>
                  </a:lnTo>
                  <a:lnTo>
                    <a:pt x="380" y="0"/>
                  </a:lnTo>
                  <a:lnTo>
                    <a:pt x="380" y="2"/>
                  </a:lnTo>
                  <a:lnTo>
                    <a:pt x="381" y="4"/>
                  </a:lnTo>
                  <a:lnTo>
                    <a:pt x="398" y="7"/>
                  </a:lnTo>
                  <a:lnTo>
                    <a:pt x="398" y="4"/>
                  </a:lnTo>
                  <a:lnTo>
                    <a:pt x="400" y="5"/>
                  </a:lnTo>
                  <a:lnTo>
                    <a:pt x="398" y="10"/>
                  </a:lnTo>
                  <a:lnTo>
                    <a:pt x="398" y="12"/>
                  </a:lnTo>
                  <a:lnTo>
                    <a:pt x="401" y="15"/>
                  </a:lnTo>
                  <a:lnTo>
                    <a:pt x="403" y="19"/>
                  </a:lnTo>
                  <a:lnTo>
                    <a:pt x="401" y="22"/>
                  </a:lnTo>
                  <a:lnTo>
                    <a:pt x="401" y="24"/>
                  </a:lnTo>
                  <a:lnTo>
                    <a:pt x="400" y="25"/>
                  </a:lnTo>
                  <a:lnTo>
                    <a:pt x="400" y="29"/>
                  </a:lnTo>
                  <a:lnTo>
                    <a:pt x="400" y="31"/>
                  </a:lnTo>
                  <a:lnTo>
                    <a:pt x="401" y="32"/>
                  </a:lnTo>
                  <a:lnTo>
                    <a:pt x="400" y="34"/>
                  </a:lnTo>
                  <a:lnTo>
                    <a:pt x="398" y="32"/>
                  </a:lnTo>
                  <a:lnTo>
                    <a:pt x="393" y="39"/>
                  </a:lnTo>
                  <a:lnTo>
                    <a:pt x="391" y="39"/>
                  </a:lnTo>
                  <a:lnTo>
                    <a:pt x="390" y="42"/>
                  </a:lnTo>
                  <a:lnTo>
                    <a:pt x="391" y="42"/>
                  </a:lnTo>
                  <a:lnTo>
                    <a:pt x="391" y="44"/>
                  </a:lnTo>
                  <a:lnTo>
                    <a:pt x="391" y="47"/>
                  </a:lnTo>
                  <a:lnTo>
                    <a:pt x="391" y="49"/>
                  </a:lnTo>
                  <a:lnTo>
                    <a:pt x="391" y="52"/>
                  </a:lnTo>
                  <a:lnTo>
                    <a:pt x="391" y="54"/>
                  </a:lnTo>
                  <a:lnTo>
                    <a:pt x="391" y="57"/>
                  </a:lnTo>
                  <a:lnTo>
                    <a:pt x="390" y="59"/>
                  </a:lnTo>
                  <a:lnTo>
                    <a:pt x="390" y="62"/>
                  </a:lnTo>
                  <a:lnTo>
                    <a:pt x="391" y="62"/>
                  </a:lnTo>
                  <a:lnTo>
                    <a:pt x="390" y="64"/>
                  </a:lnTo>
                  <a:lnTo>
                    <a:pt x="391" y="64"/>
                  </a:lnTo>
                  <a:lnTo>
                    <a:pt x="391" y="67"/>
                  </a:lnTo>
                  <a:lnTo>
                    <a:pt x="391" y="69"/>
                  </a:lnTo>
                  <a:lnTo>
                    <a:pt x="388" y="71"/>
                  </a:lnTo>
                  <a:lnTo>
                    <a:pt x="390" y="71"/>
                  </a:lnTo>
                  <a:lnTo>
                    <a:pt x="393" y="71"/>
                  </a:lnTo>
                  <a:lnTo>
                    <a:pt x="393" y="72"/>
                  </a:lnTo>
                  <a:lnTo>
                    <a:pt x="393" y="74"/>
                  </a:lnTo>
                  <a:lnTo>
                    <a:pt x="393" y="76"/>
                  </a:lnTo>
                  <a:lnTo>
                    <a:pt x="395" y="79"/>
                  </a:lnTo>
                  <a:lnTo>
                    <a:pt x="396" y="86"/>
                  </a:lnTo>
                  <a:lnTo>
                    <a:pt x="398" y="86"/>
                  </a:lnTo>
                  <a:lnTo>
                    <a:pt x="398" y="87"/>
                  </a:lnTo>
                  <a:lnTo>
                    <a:pt x="396" y="91"/>
                  </a:lnTo>
                  <a:lnTo>
                    <a:pt x="398" y="92"/>
                  </a:lnTo>
                  <a:lnTo>
                    <a:pt x="398" y="97"/>
                  </a:lnTo>
                  <a:lnTo>
                    <a:pt x="396" y="101"/>
                  </a:lnTo>
                  <a:lnTo>
                    <a:pt x="396" y="102"/>
                  </a:lnTo>
                  <a:lnTo>
                    <a:pt x="395" y="102"/>
                  </a:lnTo>
                  <a:lnTo>
                    <a:pt x="396" y="106"/>
                  </a:lnTo>
                  <a:lnTo>
                    <a:pt x="396" y="111"/>
                  </a:lnTo>
                  <a:lnTo>
                    <a:pt x="398" y="112"/>
                  </a:lnTo>
                  <a:lnTo>
                    <a:pt x="398" y="114"/>
                  </a:lnTo>
                  <a:lnTo>
                    <a:pt x="396" y="116"/>
                  </a:lnTo>
                  <a:lnTo>
                    <a:pt x="393" y="116"/>
                  </a:lnTo>
                  <a:lnTo>
                    <a:pt x="393" y="117"/>
                  </a:lnTo>
                  <a:lnTo>
                    <a:pt x="395" y="117"/>
                  </a:lnTo>
                  <a:lnTo>
                    <a:pt x="396" y="121"/>
                  </a:lnTo>
                  <a:lnTo>
                    <a:pt x="396" y="122"/>
                  </a:lnTo>
                  <a:lnTo>
                    <a:pt x="395" y="122"/>
                  </a:lnTo>
                  <a:lnTo>
                    <a:pt x="393" y="122"/>
                  </a:lnTo>
                  <a:lnTo>
                    <a:pt x="395" y="124"/>
                  </a:lnTo>
                  <a:lnTo>
                    <a:pt x="393" y="124"/>
                  </a:lnTo>
                  <a:lnTo>
                    <a:pt x="391" y="122"/>
                  </a:lnTo>
                  <a:lnTo>
                    <a:pt x="390" y="124"/>
                  </a:lnTo>
                  <a:lnTo>
                    <a:pt x="388" y="124"/>
                  </a:lnTo>
                  <a:lnTo>
                    <a:pt x="390" y="129"/>
                  </a:lnTo>
                  <a:lnTo>
                    <a:pt x="383" y="134"/>
                  </a:lnTo>
                  <a:lnTo>
                    <a:pt x="381" y="129"/>
                  </a:lnTo>
                  <a:lnTo>
                    <a:pt x="376" y="133"/>
                  </a:lnTo>
                  <a:lnTo>
                    <a:pt x="376" y="134"/>
                  </a:lnTo>
                  <a:lnTo>
                    <a:pt x="378" y="136"/>
                  </a:lnTo>
                  <a:lnTo>
                    <a:pt x="375" y="138"/>
                  </a:lnTo>
                  <a:lnTo>
                    <a:pt x="375" y="141"/>
                  </a:lnTo>
                  <a:lnTo>
                    <a:pt x="375" y="143"/>
                  </a:lnTo>
                  <a:lnTo>
                    <a:pt x="376" y="146"/>
                  </a:lnTo>
                  <a:lnTo>
                    <a:pt x="380" y="146"/>
                  </a:lnTo>
                  <a:lnTo>
                    <a:pt x="380" y="148"/>
                  </a:lnTo>
                  <a:lnTo>
                    <a:pt x="386" y="148"/>
                  </a:lnTo>
                  <a:lnTo>
                    <a:pt x="386" y="153"/>
                  </a:lnTo>
                  <a:lnTo>
                    <a:pt x="386" y="154"/>
                  </a:lnTo>
                  <a:lnTo>
                    <a:pt x="383" y="156"/>
                  </a:lnTo>
                  <a:lnTo>
                    <a:pt x="383" y="158"/>
                  </a:lnTo>
                  <a:lnTo>
                    <a:pt x="385" y="159"/>
                  </a:lnTo>
                  <a:lnTo>
                    <a:pt x="386" y="163"/>
                  </a:lnTo>
                  <a:lnTo>
                    <a:pt x="386" y="164"/>
                  </a:lnTo>
                  <a:lnTo>
                    <a:pt x="386" y="166"/>
                  </a:lnTo>
                  <a:lnTo>
                    <a:pt x="388" y="168"/>
                  </a:lnTo>
                  <a:lnTo>
                    <a:pt x="390" y="168"/>
                  </a:lnTo>
                  <a:lnTo>
                    <a:pt x="390" y="169"/>
                  </a:lnTo>
                  <a:lnTo>
                    <a:pt x="388" y="171"/>
                  </a:lnTo>
                  <a:lnTo>
                    <a:pt x="390" y="174"/>
                  </a:lnTo>
                  <a:lnTo>
                    <a:pt x="388" y="181"/>
                  </a:lnTo>
                  <a:lnTo>
                    <a:pt x="383" y="183"/>
                  </a:lnTo>
                  <a:lnTo>
                    <a:pt x="381" y="183"/>
                  </a:lnTo>
                  <a:lnTo>
                    <a:pt x="378" y="186"/>
                  </a:lnTo>
                  <a:lnTo>
                    <a:pt x="376" y="188"/>
                  </a:lnTo>
                  <a:lnTo>
                    <a:pt x="371" y="188"/>
                  </a:lnTo>
                  <a:lnTo>
                    <a:pt x="368" y="189"/>
                  </a:lnTo>
                  <a:lnTo>
                    <a:pt x="365" y="189"/>
                  </a:lnTo>
                  <a:lnTo>
                    <a:pt x="360" y="191"/>
                  </a:lnTo>
                  <a:lnTo>
                    <a:pt x="355" y="189"/>
                  </a:lnTo>
                  <a:lnTo>
                    <a:pt x="346" y="189"/>
                  </a:lnTo>
                  <a:lnTo>
                    <a:pt x="348" y="194"/>
                  </a:lnTo>
                  <a:lnTo>
                    <a:pt x="351" y="203"/>
                  </a:lnTo>
                  <a:lnTo>
                    <a:pt x="351" y="208"/>
                  </a:lnTo>
                  <a:lnTo>
                    <a:pt x="353" y="208"/>
                  </a:lnTo>
                  <a:lnTo>
                    <a:pt x="346" y="209"/>
                  </a:lnTo>
                  <a:lnTo>
                    <a:pt x="345" y="208"/>
                  </a:lnTo>
                  <a:lnTo>
                    <a:pt x="343" y="211"/>
                  </a:lnTo>
                  <a:lnTo>
                    <a:pt x="345" y="214"/>
                  </a:lnTo>
                  <a:lnTo>
                    <a:pt x="343" y="216"/>
                  </a:lnTo>
                  <a:lnTo>
                    <a:pt x="343" y="218"/>
                  </a:lnTo>
                  <a:lnTo>
                    <a:pt x="345" y="219"/>
                  </a:lnTo>
                  <a:lnTo>
                    <a:pt x="343" y="223"/>
                  </a:lnTo>
                  <a:lnTo>
                    <a:pt x="346" y="223"/>
                  </a:lnTo>
                  <a:lnTo>
                    <a:pt x="348" y="223"/>
                  </a:lnTo>
                  <a:lnTo>
                    <a:pt x="346" y="228"/>
                  </a:lnTo>
                  <a:lnTo>
                    <a:pt x="348" y="228"/>
                  </a:lnTo>
                  <a:lnTo>
                    <a:pt x="350" y="228"/>
                  </a:lnTo>
                  <a:lnTo>
                    <a:pt x="350" y="229"/>
                  </a:lnTo>
                  <a:lnTo>
                    <a:pt x="345" y="229"/>
                  </a:lnTo>
                  <a:lnTo>
                    <a:pt x="346" y="233"/>
                  </a:lnTo>
                  <a:lnTo>
                    <a:pt x="348" y="235"/>
                  </a:lnTo>
                  <a:lnTo>
                    <a:pt x="348" y="236"/>
                  </a:lnTo>
                  <a:lnTo>
                    <a:pt x="350" y="236"/>
                  </a:lnTo>
                  <a:lnTo>
                    <a:pt x="351" y="241"/>
                  </a:lnTo>
                  <a:lnTo>
                    <a:pt x="353" y="243"/>
                  </a:lnTo>
                  <a:lnTo>
                    <a:pt x="358" y="245"/>
                  </a:lnTo>
                  <a:lnTo>
                    <a:pt x="358" y="246"/>
                  </a:lnTo>
                  <a:lnTo>
                    <a:pt x="356" y="246"/>
                  </a:lnTo>
                  <a:lnTo>
                    <a:pt x="356" y="250"/>
                  </a:lnTo>
                  <a:lnTo>
                    <a:pt x="355" y="251"/>
                  </a:lnTo>
                  <a:lnTo>
                    <a:pt x="355" y="253"/>
                  </a:lnTo>
                  <a:lnTo>
                    <a:pt x="358" y="255"/>
                  </a:lnTo>
                  <a:lnTo>
                    <a:pt x="360" y="258"/>
                  </a:lnTo>
                  <a:lnTo>
                    <a:pt x="361" y="258"/>
                  </a:lnTo>
                  <a:lnTo>
                    <a:pt x="360" y="258"/>
                  </a:lnTo>
                  <a:lnTo>
                    <a:pt x="361" y="260"/>
                  </a:lnTo>
                  <a:lnTo>
                    <a:pt x="363" y="261"/>
                  </a:lnTo>
                  <a:lnTo>
                    <a:pt x="361" y="263"/>
                  </a:lnTo>
                  <a:lnTo>
                    <a:pt x="361" y="265"/>
                  </a:lnTo>
                  <a:lnTo>
                    <a:pt x="363" y="266"/>
                  </a:lnTo>
                  <a:lnTo>
                    <a:pt x="358" y="271"/>
                  </a:lnTo>
                  <a:lnTo>
                    <a:pt x="360" y="273"/>
                  </a:lnTo>
                  <a:lnTo>
                    <a:pt x="361" y="275"/>
                  </a:lnTo>
                  <a:lnTo>
                    <a:pt x="365" y="280"/>
                  </a:lnTo>
                  <a:lnTo>
                    <a:pt x="368" y="278"/>
                  </a:lnTo>
                  <a:lnTo>
                    <a:pt x="370" y="280"/>
                  </a:lnTo>
                  <a:lnTo>
                    <a:pt x="370" y="281"/>
                  </a:lnTo>
                  <a:lnTo>
                    <a:pt x="368" y="283"/>
                  </a:lnTo>
                  <a:lnTo>
                    <a:pt x="368" y="286"/>
                  </a:lnTo>
                  <a:lnTo>
                    <a:pt x="370" y="286"/>
                  </a:lnTo>
                  <a:lnTo>
                    <a:pt x="371" y="288"/>
                  </a:lnTo>
                  <a:lnTo>
                    <a:pt x="371" y="291"/>
                  </a:lnTo>
                  <a:lnTo>
                    <a:pt x="373" y="296"/>
                  </a:lnTo>
                  <a:lnTo>
                    <a:pt x="375" y="298"/>
                  </a:lnTo>
                  <a:lnTo>
                    <a:pt x="373" y="300"/>
                  </a:lnTo>
                  <a:lnTo>
                    <a:pt x="370" y="296"/>
                  </a:lnTo>
                  <a:lnTo>
                    <a:pt x="371" y="298"/>
                  </a:lnTo>
                  <a:lnTo>
                    <a:pt x="370" y="300"/>
                  </a:lnTo>
                  <a:lnTo>
                    <a:pt x="371" y="300"/>
                  </a:lnTo>
                  <a:lnTo>
                    <a:pt x="373" y="301"/>
                  </a:lnTo>
                  <a:lnTo>
                    <a:pt x="375" y="301"/>
                  </a:lnTo>
                  <a:lnTo>
                    <a:pt x="375" y="305"/>
                  </a:lnTo>
                  <a:lnTo>
                    <a:pt x="376" y="308"/>
                  </a:lnTo>
                  <a:lnTo>
                    <a:pt x="371" y="310"/>
                  </a:lnTo>
                  <a:lnTo>
                    <a:pt x="370" y="310"/>
                  </a:lnTo>
                  <a:lnTo>
                    <a:pt x="370" y="311"/>
                  </a:lnTo>
                  <a:lnTo>
                    <a:pt x="370" y="313"/>
                  </a:lnTo>
                  <a:lnTo>
                    <a:pt x="368" y="313"/>
                  </a:lnTo>
                  <a:lnTo>
                    <a:pt x="366" y="311"/>
                  </a:lnTo>
                  <a:lnTo>
                    <a:pt x="365" y="311"/>
                  </a:lnTo>
                  <a:lnTo>
                    <a:pt x="363" y="313"/>
                  </a:lnTo>
                  <a:lnTo>
                    <a:pt x="365" y="313"/>
                  </a:lnTo>
                  <a:lnTo>
                    <a:pt x="365" y="315"/>
                  </a:lnTo>
                  <a:lnTo>
                    <a:pt x="361" y="315"/>
                  </a:lnTo>
                  <a:lnTo>
                    <a:pt x="356" y="313"/>
                  </a:lnTo>
                  <a:lnTo>
                    <a:pt x="358" y="311"/>
                  </a:lnTo>
                  <a:lnTo>
                    <a:pt x="358" y="308"/>
                  </a:lnTo>
                  <a:lnTo>
                    <a:pt x="358" y="306"/>
                  </a:lnTo>
                  <a:lnTo>
                    <a:pt x="356" y="305"/>
                  </a:lnTo>
                  <a:lnTo>
                    <a:pt x="356" y="306"/>
                  </a:lnTo>
                  <a:lnTo>
                    <a:pt x="355" y="306"/>
                  </a:lnTo>
                  <a:lnTo>
                    <a:pt x="355" y="308"/>
                  </a:lnTo>
                  <a:lnTo>
                    <a:pt x="353" y="308"/>
                  </a:lnTo>
                  <a:lnTo>
                    <a:pt x="351" y="310"/>
                  </a:lnTo>
                  <a:lnTo>
                    <a:pt x="351" y="311"/>
                  </a:lnTo>
                  <a:lnTo>
                    <a:pt x="351" y="310"/>
                  </a:lnTo>
                  <a:lnTo>
                    <a:pt x="350" y="310"/>
                  </a:lnTo>
                  <a:lnTo>
                    <a:pt x="350" y="313"/>
                  </a:lnTo>
                  <a:lnTo>
                    <a:pt x="351" y="313"/>
                  </a:lnTo>
                  <a:lnTo>
                    <a:pt x="355" y="318"/>
                  </a:lnTo>
                  <a:lnTo>
                    <a:pt x="356" y="318"/>
                  </a:lnTo>
                  <a:lnTo>
                    <a:pt x="355" y="320"/>
                  </a:lnTo>
                  <a:lnTo>
                    <a:pt x="360" y="323"/>
                  </a:lnTo>
                  <a:lnTo>
                    <a:pt x="360" y="325"/>
                  </a:lnTo>
                  <a:lnTo>
                    <a:pt x="361" y="328"/>
                  </a:lnTo>
                  <a:lnTo>
                    <a:pt x="365" y="328"/>
                  </a:lnTo>
                  <a:lnTo>
                    <a:pt x="368" y="331"/>
                  </a:lnTo>
                  <a:lnTo>
                    <a:pt x="371" y="331"/>
                  </a:lnTo>
                  <a:lnTo>
                    <a:pt x="375" y="331"/>
                  </a:lnTo>
                  <a:lnTo>
                    <a:pt x="376" y="333"/>
                  </a:lnTo>
                  <a:lnTo>
                    <a:pt x="376" y="335"/>
                  </a:lnTo>
                  <a:lnTo>
                    <a:pt x="376" y="337"/>
                  </a:lnTo>
                  <a:lnTo>
                    <a:pt x="375" y="337"/>
                  </a:lnTo>
                  <a:lnTo>
                    <a:pt x="373" y="342"/>
                  </a:lnTo>
                  <a:lnTo>
                    <a:pt x="375" y="342"/>
                  </a:lnTo>
                  <a:lnTo>
                    <a:pt x="373" y="345"/>
                  </a:lnTo>
                  <a:lnTo>
                    <a:pt x="373" y="350"/>
                  </a:lnTo>
                  <a:lnTo>
                    <a:pt x="371" y="350"/>
                  </a:lnTo>
                  <a:lnTo>
                    <a:pt x="371" y="355"/>
                  </a:lnTo>
                  <a:lnTo>
                    <a:pt x="373" y="358"/>
                  </a:lnTo>
                  <a:lnTo>
                    <a:pt x="371" y="362"/>
                  </a:lnTo>
                  <a:lnTo>
                    <a:pt x="371" y="363"/>
                  </a:lnTo>
                  <a:lnTo>
                    <a:pt x="373" y="363"/>
                  </a:lnTo>
                  <a:lnTo>
                    <a:pt x="373" y="365"/>
                  </a:lnTo>
                  <a:lnTo>
                    <a:pt x="373" y="370"/>
                  </a:lnTo>
                  <a:lnTo>
                    <a:pt x="373" y="372"/>
                  </a:lnTo>
                  <a:lnTo>
                    <a:pt x="371" y="370"/>
                  </a:lnTo>
                  <a:lnTo>
                    <a:pt x="371" y="372"/>
                  </a:lnTo>
                  <a:lnTo>
                    <a:pt x="370" y="375"/>
                  </a:lnTo>
                  <a:lnTo>
                    <a:pt x="371" y="378"/>
                  </a:lnTo>
                  <a:lnTo>
                    <a:pt x="371" y="380"/>
                  </a:lnTo>
                  <a:lnTo>
                    <a:pt x="371" y="382"/>
                  </a:lnTo>
                  <a:lnTo>
                    <a:pt x="370" y="382"/>
                  </a:lnTo>
                  <a:lnTo>
                    <a:pt x="368" y="382"/>
                  </a:lnTo>
                  <a:lnTo>
                    <a:pt x="366" y="387"/>
                  </a:lnTo>
                  <a:lnTo>
                    <a:pt x="365" y="388"/>
                  </a:lnTo>
                  <a:lnTo>
                    <a:pt x="363" y="392"/>
                  </a:lnTo>
                  <a:lnTo>
                    <a:pt x="365" y="392"/>
                  </a:lnTo>
                  <a:lnTo>
                    <a:pt x="363" y="393"/>
                  </a:lnTo>
                  <a:lnTo>
                    <a:pt x="365" y="397"/>
                  </a:lnTo>
                  <a:lnTo>
                    <a:pt x="365" y="407"/>
                  </a:lnTo>
                  <a:lnTo>
                    <a:pt x="363" y="413"/>
                  </a:lnTo>
                  <a:lnTo>
                    <a:pt x="363" y="415"/>
                  </a:lnTo>
                  <a:lnTo>
                    <a:pt x="365" y="420"/>
                  </a:lnTo>
                  <a:lnTo>
                    <a:pt x="365" y="423"/>
                  </a:lnTo>
                  <a:lnTo>
                    <a:pt x="365" y="425"/>
                  </a:lnTo>
                  <a:lnTo>
                    <a:pt x="365" y="427"/>
                  </a:lnTo>
                  <a:lnTo>
                    <a:pt x="366" y="428"/>
                  </a:lnTo>
                  <a:lnTo>
                    <a:pt x="365" y="430"/>
                  </a:lnTo>
                  <a:lnTo>
                    <a:pt x="365" y="433"/>
                  </a:lnTo>
                  <a:lnTo>
                    <a:pt x="368" y="433"/>
                  </a:lnTo>
                  <a:lnTo>
                    <a:pt x="370" y="435"/>
                  </a:lnTo>
                  <a:lnTo>
                    <a:pt x="371" y="435"/>
                  </a:lnTo>
                  <a:lnTo>
                    <a:pt x="371" y="439"/>
                  </a:lnTo>
                  <a:lnTo>
                    <a:pt x="371" y="444"/>
                  </a:lnTo>
                  <a:lnTo>
                    <a:pt x="370" y="450"/>
                  </a:lnTo>
                  <a:lnTo>
                    <a:pt x="366" y="450"/>
                  </a:lnTo>
                  <a:lnTo>
                    <a:pt x="366" y="452"/>
                  </a:lnTo>
                  <a:lnTo>
                    <a:pt x="365" y="454"/>
                  </a:lnTo>
                  <a:lnTo>
                    <a:pt x="363" y="455"/>
                  </a:lnTo>
                  <a:lnTo>
                    <a:pt x="365" y="455"/>
                  </a:lnTo>
                  <a:lnTo>
                    <a:pt x="363" y="457"/>
                  </a:lnTo>
                  <a:lnTo>
                    <a:pt x="358" y="459"/>
                  </a:lnTo>
                  <a:lnTo>
                    <a:pt x="358" y="460"/>
                  </a:lnTo>
                  <a:lnTo>
                    <a:pt x="361" y="464"/>
                  </a:lnTo>
                  <a:lnTo>
                    <a:pt x="363" y="465"/>
                  </a:lnTo>
                  <a:lnTo>
                    <a:pt x="365" y="470"/>
                  </a:lnTo>
                  <a:lnTo>
                    <a:pt x="366" y="470"/>
                  </a:lnTo>
                  <a:lnTo>
                    <a:pt x="370" y="469"/>
                  </a:lnTo>
                  <a:lnTo>
                    <a:pt x="373" y="470"/>
                  </a:lnTo>
                  <a:lnTo>
                    <a:pt x="376" y="474"/>
                  </a:lnTo>
                  <a:lnTo>
                    <a:pt x="383" y="479"/>
                  </a:lnTo>
                  <a:lnTo>
                    <a:pt x="383" y="474"/>
                  </a:lnTo>
                  <a:lnTo>
                    <a:pt x="385" y="472"/>
                  </a:lnTo>
                  <a:lnTo>
                    <a:pt x="385" y="469"/>
                  </a:lnTo>
                  <a:lnTo>
                    <a:pt x="386" y="469"/>
                  </a:lnTo>
                  <a:lnTo>
                    <a:pt x="390" y="469"/>
                  </a:lnTo>
                  <a:lnTo>
                    <a:pt x="395" y="472"/>
                  </a:lnTo>
                  <a:lnTo>
                    <a:pt x="396" y="474"/>
                  </a:lnTo>
                  <a:lnTo>
                    <a:pt x="395" y="474"/>
                  </a:lnTo>
                  <a:lnTo>
                    <a:pt x="396" y="475"/>
                  </a:lnTo>
                  <a:lnTo>
                    <a:pt x="398" y="477"/>
                  </a:lnTo>
                  <a:lnTo>
                    <a:pt x="400" y="477"/>
                  </a:lnTo>
                  <a:lnTo>
                    <a:pt x="400" y="479"/>
                  </a:lnTo>
                  <a:lnTo>
                    <a:pt x="400" y="480"/>
                  </a:lnTo>
                  <a:lnTo>
                    <a:pt x="403" y="482"/>
                  </a:lnTo>
                  <a:lnTo>
                    <a:pt x="405" y="484"/>
                  </a:lnTo>
                  <a:lnTo>
                    <a:pt x="403" y="484"/>
                  </a:lnTo>
                  <a:lnTo>
                    <a:pt x="401" y="485"/>
                  </a:lnTo>
                  <a:lnTo>
                    <a:pt x="401" y="489"/>
                  </a:lnTo>
                  <a:lnTo>
                    <a:pt x="401" y="492"/>
                  </a:lnTo>
                  <a:lnTo>
                    <a:pt x="393" y="494"/>
                  </a:lnTo>
                  <a:lnTo>
                    <a:pt x="395" y="494"/>
                  </a:lnTo>
                  <a:lnTo>
                    <a:pt x="395" y="495"/>
                  </a:lnTo>
                  <a:lnTo>
                    <a:pt x="395" y="500"/>
                  </a:lnTo>
                  <a:lnTo>
                    <a:pt x="396" y="509"/>
                  </a:lnTo>
                  <a:lnTo>
                    <a:pt x="398" y="509"/>
                  </a:lnTo>
                  <a:lnTo>
                    <a:pt x="400" y="509"/>
                  </a:lnTo>
                  <a:lnTo>
                    <a:pt x="400" y="510"/>
                  </a:lnTo>
                  <a:lnTo>
                    <a:pt x="401" y="510"/>
                  </a:lnTo>
                  <a:lnTo>
                    <a:pt x="400" y="509"/>
                  </a:lnTo>
                  <a:lnTo>
                    <a:pt x="400" y="507"/>
                  </a:lnTo>
                  <a:lnTo>
                    <a:pt x="400" y="505"/>
                  </a:lnTo>
                  <a:lnTo>
                    <a:pt x="405" y="510"/>
                  </a:lnTo>
                  <a:lnTo>
                    <a:pt x="406" y="515"/>
                  </a:lnTo>
                  <a:lnTo>
                    <a:pt x="406" y="517"/>
                  </a:lnTo>
                  <a:lnTo>
                    <a:pt x="413" y="517"/>
                  </a:lnTo>
                  <a:lnTo>
                    <a:pt x="420" y="519"/>
                  </a:lnTo>
                  <a:lnTo>
                    <a:pt x="426" y="515"/>
                  </a:lnTo>
                  <a:lnTo>
                    <a:pt x="435" y="509"/>
                  </a:lnTo>
                  <a:lnTo>
                    <a:pt x="433" y="510"/>
                  </a:lnTo>
                  <a:lnTo>
                    <a:pt x="437" y="510"/>
                  </a:lnTo>
                  <a:lnTo>
                    <a:pt x="437" y="512"/>
                  </a:lnTo>
                  <a:lnTo>
                    <a:pt x="438" y="517"/>
                  </a:lnTo>
                  <a:lnTo>
                    <a:pt x="440" y="517"/>
                  </a:lnTo>
                  <a:lnTo>
                    <a:pt x="440" y="520"/>
                  </a:lnTo>
                  <a:lnTo>
                    <a:pt x="440" y="522"/>
                  </a:lnTo>
                  <a:lnTo>
                    <a:pt x="442" y="525"/>
                  </a:lnTo>
                  <a:lnTo>
                    <a:pt x="442" y="529"/>
                  </a:lnTo>
                  <a:lnTo>
                    <a:pt x="438" y="530"/>
                  </a:lnTo>
                  <a:lnTo>
                    <a:pt x="440" y="534"/>
                  </a:lnTo>
                  <a:lnTo>
                    <a:pt x="438" y="534"/>
                  </a:lnTo>
                  <a:lnTo>
                    <a:pt x="440" y="534"/>
                  </a:lnTo>
                  <a:lnTo>
                    <a:pt x="438" y="537"/>
                  </a:lnTo>
                  <a:lnTo>
                    <a:pt x="438" y="539"/>
                  </a:lnTo>
                  <a:lnTo>
                    <a:pt x="440" y="539"/>
                  </a:lnTo>
                  <a:lnTo>
                    <a:pt x="442" y="541"/>
                  </a:lnTo>
                  <a:lnTo>
                    <a:pt x="442" y="542"/>
                  </a:lnTo>
                  <a:lnTo>
                    <a:pt x="438" y="542"/>
                  </a:lnTo>
                  <a:lnTo>
                    <a:pt x="438" y="544"/>
                  </a:lnTo>
                  <a:lnTo>
                    <a:pt x="440" y="544"/>
                  </a:lnTo>
                  <a:lnTo>
                    <a:pt x="437" y="547"/>
                  </a:lnTo>
                  <a:lnTo>
                    <a:pt x="435" y="547"/>
                  </a:lnTo>
                  <a:lnTo>
                    <a:pt x="433" y="549"/>
                  </a:lnTo>
                  <a:lnTo>
                    <a:pt x="430" y="552"/>
                  </a:lnTo>
                  <a:lnTo>
                    <a:pt x="430" y="554"/>
                  </a:lnTo>
                  <a:lnTo>
                    <a:pt x="432" y="556"/>
                  </a:lnTo>
                  <a:lnTo>
                    <a:pt x="433" y="554"/>
                  </a:lnTo>
                  <a:lnTo>
                    <a:pt x="438" y="554"/>
                  </a:lnTo>
                  <a:lnTo>
                    <a:pt x="442" y="556"/>
                  </a:lnTo>
                  <a:lnTo>
                    <a:pt x="443" y="554"/>
                  </a:lnTo>
                  <a:lnTo>
                    <a:pt x="447" y="554"/>
                  </a:lnTo>
                  <a:lnTo>
                    <a:pt x="447" y="556"/>
                  </a:lnTo>
                  <a:lnTo>
                    <a:pt x="450" y="559"/>
                  </a:lnTo>
                  <a:lnTo>
                    <a:pt x="457" y="561"/>
                  </a:lnTo>
                  <a:lnTo>
                    <a:pt x="458" y="566"/>
                  </a:lnTo>
                  <a:lnTo>
                    <a:pt x="463" y="566"/>
                  </a:lnTo>
                  <a:lnTo>
                    <a:pt x="465" y="564"/>
                  </a:lnTo>
                  <a:lnTo>
                    <a:pt x="467" y="564"/>
                  </a:lnTo>
                  <a:lnTo>
                    <a:pt x="470" y="557"/>
                  </a:lnTo>
                  <a:lnTo>
                    <a:pt x="470" y="556"/>
                  </a:lnTo>
                  <a:lnTo>
                    <a:pt x="470" y="554"/>
                  </a:lnTo>
                  <a:lnTo>
                    <a:pt x="470" y="552"/>
                  </a:lnTo>
                  <a:lnTo>
                    <a:pt x="473" y="552"/>
                  </a:lnTo>
                  <a:lnTo>
                    <a:pt x="475" y="554"/>
                  </a:lnTo>
                  <a:lnTo>
                    <a:pt x="478" y="556"/>
                  </a:lnTo>
                  <a:lnTo>
                    <a:pt x="480" y="556"/>
                  </a:lnTo>
                  <a:lnTo>
                    <a:pt x="480" y="554"/>
                  </a:lnTo>
                  <a:lnTo>
                    <a:pt x="480" y="552"/>
                  </a:lnTo>
                  <a:lnTo>
                    <a:pt x="482" y="552"/>
                  </a:lnTo>
                  <a:lnTo>
                    <a:pt x="483" y="554"/>
                  </a:lnTo>
                  <a:lnTo>
                    <a:pt x="487" y="556"/>
                  </a:lnTo>
                  <a:lnTo>
                    <a:pt x="490" y="559"/>
                  </a:lnTo>
                  <a:lnTo>
                    <a:pt x="492" y="559"/>
                  </a:lnTo>
                  <a:lnTo>
                    <a:pt x="500" y="561"/>
                  </a:lnTo>
                  <a:lnTo>
                    <a:pt x="498" y="564"/>
                  </a:lnTo>
                  <a:lnTo>
                    <a:pt x="497" y="564"/>
                  </a:lnTo>
                  <a:lnTo>
                    <a:pt x="495" y="566"/>
                  </a:lnTo>
                  <a:lnTo>
                    <a:pt x="500" y="569"/>
                  </a:lnTo>
                  <a:lnTo>
                    <a:pt x="502" y="572"/>
                  </a:lnTo>
                  <a:lnTo>
                    <a:pt x="507" y="572"/>
                  </a:lnTo>
                  <a:lnTo>
                    <a:pt x="508" y="576"/>
                  </a:lnTo>
                  <a:lnTo>
                    <a:pt x="510" y="581"/>
                  </a:lnTo>
                  <a:lnTo>
                    <a:pt x="513" y="582"/>
                  </a:lnTo>
                  <a:lnTo>
                    <a:pt x="513" y="584"/>
                  </a:lnTo>
                  <a:lnTo>
                    <a:pt x="512" y="589"/>
                  </a:lnTo>
                  <a:lnTo>
                    <a:pt x="513" y="591"/>
                  </a:lnTo>
                  <a:lnTo>
                    <a:pt x="513" y="594"/>
                  </a:lnTo>
                  <a:lnTo>
                    <a:pt x="512" y="599"/>
                  </a:lnTo>
                  <a:lnTo>
                    <a:pt x="510" y="599"/>
                  </a:lnTo>
                  <a:lnTo>
                    <a:pt x="512" y="601"/>
                  </a:lnTo>
                  <a:lnTo>
                    <a:pt x="512" y="602"/>
                  </a:lnTo>
                  <a:lnTo>
                    <a:pt x="513" y="601"/>
                  </a:lnTo>
                  <a:lnTo>
                    <a:pt x="515" y="602"/>
                  </a:lnTo>
                  <a:lnTo>
                    <a:pt x="515" y="604"/>
                  </a:lnTo>
                  <a:lnTo>
                    <a:pt x="517" y="604"/>
                  </a:lnTo>
                  <a:lnTo>
                    <a:pt x="518" y="604"/>
                  </a:lnTo>
                  <a:lnTo>
                    <a:pt x="517" y="604"/>
                  </a:lnTo>
                  <a:lnTo>
                    <a:pt x="515" y="606"/>
                  </a:lnTo>
                  <a:lnTo>
                    <a:pt x="517" y="606"/>
                  </a:lnTo>
                  <a:lnTo>
                    <a:pt x="515" y="609"/>
                  </a:lnTo>
                  <a:lnTo>
                    <a:pt x="513" y="611"/>
                  </a:lnTo>
                  <a:lnTo>
                    <a:pt x="512" y="611"/>
                  </a:lnTo>
                  <a:lnTo>
                    <a:pt x="508" y="611"/>
                  </a:lnTo>
                  <a:lnTo>
                    <a:pt x="507" y="614"/>
                  </a:lnTo>
                  <a:lnTo>
                    <a:pt x="507" y="617"/>
                  </a:lnTo>
                  <a:lnTo>
                    <a:pt x="507" y="619"/>
                  </a:lnTo>
                  <a:lnTo>
                    <a:pt x="505" y="621"/>
                  </a:lnTo>
                  <a:lnTo>
                    <a:pt x="503" y="622"/>
                  </a:lnTo>
                  <a:lnTo>
                    <a:pt x="503" y="626"/>
                  </a:lnTo>
                  <a:lnTo>
                    <a:pt x="505" y="626"/>
                  </a:lnTo>
                  <a:lnTo>
                    <a:pt x="505" y="629"/>
                  </a:lnTo>
                  <a:lnTo>
                    <a:pt x="502" y="632"/>
                  </a:lnTo>
                  <a:lnTo>
                    <a:pt x="502" y="634"/>
                  </a:lnTo>
                  <a:lnTo>
                    <a:pt x="500" y="634"/>
                  </a:lnTo>
                  <a:lnTo>
                    <a:pt x="498" y="636"/>
                  </a:lnTo>
                  <a:lnTo>
                    <a:pt x="500" y="636"/>
                  </a:lnTo>
                  <a:lnTo>
                    <a:pt x="498" y="638"/>
                  </a:lnTo>
                  <a:lnTo>
                    <a:pt x="497" y="638"/>
                  </a:lnTo>
                  <a:lnTo>
                    <a:pt x="497" y="639"/>
                  </a:lnTo>
                  <a:lnTo>
                    <a:pt x="493" y="641"/>
                  </a:lnTo>
                  <a:lnTo>
                    <a:pt x="492" y="639"/>
                  </a:lnTo>
                  <a:lnTo>
                    <a:pt x="490" y="641"/>
                  </a:lnTo>
                  <a:lnTo>
                    <a:pt x="487" y="643"/>
                  </a:lnTo>
                  <a:lnTo>
                    <a:pt x="485" y="644"/>
                  </a:lnTo>
                  <a:lnTo>
                    <a:pt x="487" y="646"/>
                  </a:lnTo>
                  <a:lnTo>
                    <a:pt x="480" y="648"/>
                  </a:lnTo>
                  <a:lnTo>
                    <a:pt x="478" y="648"/>
                  </a:lnTo>
                  <a:lnTo>
                    <a:pt x="477" y="651"/>
                  </a:lnTo>
                  <a:lnTo>
                    <a:pt x="480" y="653"/>
                  </a:lnTo>
                  <a:lnTo>
                    <a:pt x="478" y="658"/>
                  </a:lnTo>
                  <a:lnTo>
                    <a:pt x="477" y="653"/>
                  </a:lnTo>
                  <a:lnTo>
                    <a:pt x="473" y="651"/>
                  </a:lnTo>
                  <a:lnTo>
                    <a:pt x="473" y="648"/>
                  </a:lnTo>
                  <a:lnTo>
                    <a:pt x="468" y="646"/>
                  </a:lnTo>
                  <a:lnTo>
                    <a:pt x="465" y="643"/>
                  </a:lnTo>
                  <a:lnTo>
                    <a:pt x="467" y="643"/>
                  </a:lnTo>
                  <a:lnTo>
                    <a:pt x="463" y="634"/>
                  </a:lnTo>
                  <a:lnTo>
                    <a:pt x="460" y="634"/>
                  </a:lnTo>
                  <a:lnTo>
                    <a:pt x="458" y="634"/>
                  </a:lnTo>
                  <a:lnTo>
                    <a:pt x="458" y="632"/>
                  </a:lnTo>
                  <a:lnTo>
                    <a:pt x="457" y="634"/>
                  </a:lnTo>
                  <a:lnTo>
                    <a:pt x="455" y="634"/>
                  </a:lnTo>
                  <a:lnTo>
                    <a:pt x="453" y="636"/>
                  </a:lnTo>
                  <a:lnTo>
                    <a:pt x="452" y="636"/>
                  </a:lnTo>
                  <a:lnTo>
                    <a:pt x="452" y="638"/>
                  </a:lnTo>
                  <a:lnTo>
                    <a:pt x="450" y="638"/>
                  </a:lnTo>
                  <a:lnTo>
                    <a:pt x="448" y="636"/>
                  </a:lnTo>
                  <a:lnTo>
                    <a:pt x="448" y="632"/>
                  </a:lnTo>
                  <a:lnTo>
                    <a:pt x="453" y="612"/>
                  </a:lnTo>
                  <a:lnTo>
                    <a:pt x="452" y="612"/>
                  </a:lnTo>
                  <a:lnTo>
                    <a:pt x="448" y="614"/>
                  </a:lnTo>
                  <a:lnTo>
                    <a:pt x="448" y="616"/>
                  </a:lnTo>
                  <a:lnTo>
                    <a:pt x="445" y="614"/>
                  </a:lnTo>
                  <a:lnTo>
                    <a:pt x="442" y="614"/>
                  </a:lnTo>
                  <a:lnTo>
                    <a:pt x="440" y="616"/>
                  </a:lnTo>
                  <a:lnTo>
                    <a:pt x="440" y="612"/>
                  </a:lnTo>
                  <a:lnTo>
                    <a:pt x="437" y="612"/>
                  </a:lnTo>
                  <a:lnTo>
                    <a:pt x="435" y="612"/>
                  </a:lnTo>
                  <a:lnTo>
                    <a:pt x="432" y="611"/>
                  </a:lnTo>
                  <a:lnTo>
                    <a:pt x="432" y="612"/>
                  </a:lnTo>
                  <a:lnTo>
                    <a:pt x="428" y="611"/>
                  </a:lnTo>
                  <a:lnTo>
                    <a:pt x="425" y="609"/>
                  </a:lnTo>
                  <a:lnTo>
                    <a:pt x="425" y="606"/>
                  </a:lnTo>
                  <a:lnTo>
                    <a:pt x="423" y="606"/>
                  </a:lnTo>
                  <a:lnTo>
                    <a:pt x="423" y="604"/>
                  </a:lnTo>
                  <a:lnTo>
                    <a:pt x="418" y="606"/>
                  </a:lnTo>
                  <a:lnTo>
                    <a:pt x="415" y="604"/>
                  </a:lnTo>
                  <a:lnTo>
                    <a:pt x="415" y="606"/>
                  </a:lnTo>
                  <a:lnTo>
                    <a:pt x="413" y="606"/>
                  </a:lnTo>
                  <a:lnTo>
                    <a:pt x="413" y="604"/>
                  </a:lnTo>
                  <a:lnTo>
                    <a:pt x="413" y="599"/>
                  </a:lnTo>
                  <a:lnTo>
                    <a:pt x="411" y="596"/>
                  </a:lnTo>
                  <a:lnTo>
                    <a:pt x="405" y="597"/>
                  </a:lnTo>
                  <a:lnTo>
                    <a:pt x="405" y="596"/>
                  </a:lnTo>
                  <a:lnTo>
                    <a:pt x="403" y="596"/>
                  </a:lnTo>
                  <a:lnTo>
                    <a:pt x="401" y="594"/>
                  </a:lnTo>
                  <a:lnTo>
                    <a:pt x="398" y="596"/>
                  </a:lnTo>
                  <a:lnTo>
                    <a:pt x="400" y="597"/>
                  </a:lnTo>
                  <a:lnTo>
                    <a:pt x="398" y="597"/>
                  </a:lnTo>
                  <a:lnTo>
                    <a:pt x="395" y="599"/>
                  </a:lnTo>
                  <a:lnTo>
                    <a:pt x="395" y="601"/>
                  </a:lnTo>
                  <a:lnTo>
                    <a:pt x="395" y="602"/>
                  </a:lnTo>
                  <a:lnTo>
                    <a:pt x="396" y="604"/>
                  </a:lnTo>
                  <a:lnTo>
                    <a:pt x="398" y="606"/>
                  </a:lnTo>
                  <a:lnTo>
                    <a:pt x="403" y="607"/>
                  </a:lnTo>
                  <a:lnTo>
                    <a:pt x="405" y="606"/>
                  </a:lnTo>
                  <a:lnTo>
                    <a:pt x="406" y="607"/>
                  </a:lnTo>
                  <a:lnTo>
                    <a:pt x="406" y="609"/>
                  </a:lnTo>
                  <a:lnTo>
                    <a:pt x="401" y="611"/>
                  </a:lnTo>
                  <a:lnTo>
                    <a:pt x="398" y="609"/>
                  </a:lnTo>
                  <a:lnTo>
                    <a:pt x="398" y="611"/>
                  </a:lnTo>
                  <a:lnTo>
                    <a:pt x="395" y="611"/>
                  </a:lnTo>
                  <a:lnTo>
                    <a:pt x="396" y="619"/>
                  </a:lnTo>
                  <a:lnTo>
                    <a:pt x="396" y="621"/>
                  </a:lnTo>
                  <a:lnTo>
                    <a:pt x="398" y="621"/>
                  </a:lnTo>
                  <a:lnTo>
                    <a:pt x="396" y="622"/>
                  </a:lnTo>
                  <a:lnTo>
                    <a:pt x="395" y="621"/>
                  </a:lnTo>
                  <a:lnTo>
                    <a:pt x="393" y="622"/>
                  </a:lnTo>
                  <a:lnTo>
                    <a:pt x="393" y="624"/>
                  </a:lnTo>
                  <a:lnTo>
                    <a:pt x="393" y="626"/>
                  </a:lnTo>
                  <a:lnTo>
                    <a:pt x="391" y="626"/>
                  </a:lnTo>
                  <a:lnTo>
                    <a:pt x="390" y="626"/>
                  </a:lnTo>
                  <a:lnTo>
                    <a:pt x="385" y="624"/>
                  </a:lnTo>
                  <a:lnTo>
                    <a:pt x="383" y="627"/>
                  </a:lnTo>
                  <a:lnTo>
                    <a:pt x="381" y="627"/>
                  </a:lnTo>
                  <a:lnTo>
                    <a:pt x="380" y="629"/>
                  </a:lnTo>
                  <a:lnTo>
                    <a:pt x="376" y="627"/>
                  </a:lnTo>
                  <a:lnTo>
                    <a:pt x="375" y="627"/>
                  </a:lnTo>
                  <a:lnTo>
                    <a:pt x="375" y="629"/>
                  </a:lnTo>
                  <a:lnTo>
                    <a:pt x="373" y="631"/>
                  </a:lnTo>
                  <a:lnTo>
                    <a:pt x="371" y="632"/>
                  </a:lnTo>
                  <a:lnTo>
                    <a:pt x="370" y="632"/>
                  </a:lnTo>
                  <a:lnTo>
                    <a:pt x="368" y="632"/>
                  </a:lnTo>
                  <a:lnTo>
                    <a:pt x="368" y="634"/>
                  </a:lnTo>
                  <a:lnTo>
                    <a:pt x="368" y="638"/>
                  </a:lnTo>
                  <a:lnTo>
                    <a:pt x="366" y="639"/>
                  </a:lnTo>
                  <a:lnTo>
                    <a:pt x="366" y="641"/>
                  </a:lnTo>
                  <a:lnTo>
                    <a:pt x="366" y="644"/>
                  </a:lnTo>
                  <a:lnTo>
                    <a:pt x="366" y="646"/>
                  </a:lnTo>
                  <a:lnTo>
                    <a:pt x="366" y="644"/>
                  </a:lnTo>
                  <a:lnTo>
                    <a:pt x="368" y="646"/>
                  </a:lnTo>
                  <a:lnTo>
                    <a:pt x="363" y="646"/>
                  </a:lnTo>
                  <a:lnTo>
                    <a:pt x="363" y="649"/>
                  </a:lnTo>
                  <a:lnTo>
                    <a:pt x="360" y="649"/>
                  </a:lnTo>
                  <a:lnTo>
                    <a:pt x="361" y="653"/>
                  </a:lnTo>
                  <a:lnTo>
                    <a:pt x="358" y="654"/>
                  </a:lnTo>
                  <a:lnTo>
                    <a:pt x="361" y="656"/>
                  </a:lnTo>
                  <a:lnTo>
                    <a:pt x="363" y="656"/>
                  </a:lnTo>
                  <a:lnTo>
                    <a:pt x="361" y="658"/>
                  </a:lnTo>
                  <a:lnTo>
                    <a:pt x="360" y="658"/>
                  </a:lnTo>
                  <a:lnTo>
                    <a:pt x="363" y="659"/>
                  </a:lnTo>
                  <a:lnTo>
                    <a:pt x="365" y="659"/>
                  </a:lnTo>
                  <a:lnTo>
                    <a:pt x="365" y="663"/>
                  </a:lnTo>
                  <a:lnTo>
                    <a:pt x="360" y="666"/>
                  </a:lnTo>
                  <a:lnTo>
                    <a:pt x="358" y="668"/>
                  </a:lnTo>
                  <a:lnTo>
                    <a:pt x="356" y="669"/>
                  </a:lnTo>
                  <a:lnTo>
                    <a:pt x="358" y="676"/>
                  </a:lnTo>
                  <a:lnTo>
                    <a:pt x="355" y="679"/>
                  </a:lnTo>
                  <a:lnTo>
                    <a:pt x="355" y="683"/>
                  </a:lnTo>
                  <a:lnTo>
                    <a:pt x="353" y="684"/>
                  </a:lnTo>
                  <a:lnTo>
                    <a:pt x="355" y="698"/>
                  </a:lnTo>
                  <a:lnTo>
                    <a:pt x="351" y="698"/>
                  </a:lnTo>
                  <a:lnTo>
                    <a:pt x="340" y="699"/>
                  </a:lnTo>
                  <a:lnTo>
                    <a:pt x="333" y="704"/>
                  </a:lnTo>
                  <a:lnTo>
                    <a:pt x="328" y="708"/>
                  </a:lnTo>
                  <a:lnTo>
                    <a:pt x="328" y="706"/>
                  </a:lnTo>
                  <a:lnTo>
                    <a:pt x="323" y="704"/>
                  </a:lnTo>
                  <a:lnTo>
                    <a:pt x="323" y="706"/>
                  </a:lnTo>
                  <a:lnTo>
                    <a:pt x="323" y="709"/>
                  </a:lnTo>
                  <a:lnTo>
                    <a:pt x="324" y="709"/>
                  </a:lnTo>
                  <a:lnTo>
                    <a:pt x="324" y="716"/>
                  </a:lnTo>
                  <a:lnTo>
                    <a:pt x="324" y="718"/>
                  </a:lnTo>
                  <a:lnTo>
                    <a:pt x="324" y="719"/>
                  </a:lnTo>
                  <a:lnTo>
                    <a:pt x="324" y="721"/>
                  </a:lnTo>
                  <a:lnTo>
                    <a:pt x="321" y="721"/>
                  </a:lnTo>
                  <a:lnTo>
                    <a:pt x="321" y="723"/>
                  </a:lnTo>
                  <a:lnTo>
                    <a:pt x="321" y="724"/>
                  </a:lnTo>
                  <a:lnTo>
                    <a:pt x="316" y="724"/>
                  </a:lnTo>
                  <a:lnTo>
                    <a:pt x="316" y="728"/>
                  </a:lnTo>
                  <a:lnTo>
                    <a:pt x="314" y="728"/>
                  </a:lnTo>
                  <a:lnTo>
                    <a:pt x="314" y="729"/>
                  </a:lnTo>
                  <a:lnTo>
                    <a:pt x="313" y="729"/>
                  </a:lnTo>
                  <a:lnTo>
                    <a:pt x="313" y="734"/>
                  </a:lnTo>
                  <a:lnTo>
                    <a:pt x="309" y="734"/>
                  </a:lnTo>
                  <a:lnTo>
                    <a:pt x="311" y="736"/>
                  </a:lnTo>
                  <a:lnTo>
                    <a:pt x="311" y="738"/>
                  </a:lnTo>
                  <a:lnTo>
                    <a:pt x="309" y="741"/>
                  </a:lnTo>
                  <a:lnTo>
                    <a:pt x="308" y="741"/>
                  </a:lnTo>
                  <a:lnTo>
                    <a:pt x="306" y="740"/>
                  </a:lnTo>
                  <a:lnTo>
                    <a:pt x="303" y="740"/>
                  </a:lnTo>
                  <a:lnTo>
                    <a:pt x="303" y="741"/>
                  </a:lnTo>
                  <a:lnTo>
                    <a:pt x="301" y="741"/>
                  </a:lnTo>
                  <a:lnTo>
                    <a:pt x="301" y="743"/>
                  </a:lnTo>
                  <a:lnTo>
                    <a:pt x="301" y="741"/>
                  </a:lnTo>
                  <a:lnTo>
                    <a:pt x="299" y="746"/>
                  </a:lnTo>
                  <a:lnTo>
                    <a:pt x="298" y="746"/>
                  </a:lnTo>
                  <a:lnTo>
                    <a:pt x="294" y="753"/>
                  </a:lnTo>
                  <a:lnTo>
                    <a:pt x="293" y="751"/>
                  </a:lnTo>
                  <a:lnTo>
                    <a:pt x="291" y="751"/>
                  </a:lnTo>
                  <a:lnTo>
                    <a:pt x="289" y="751"/>
                  </a:lnTo>
                  <a:lnTo>
                    <a:pt x="288" y="750"/>
                  </a:lnTo>
                  <a:lnTo>
                    <a:pt x="289" y="748"/>
                  </a:lnTo>
                  <a:lnTo>
                    <a:pt x="289" y="746"/>
                  </a:lnTo>
                  <a:lnTo>
                    <a:pt x="291" y="746"/>
                  </a:lnTo>
                  <a:lnTo>
                    <a:pt x="291" y="745"/>
                  </a:lnTo>
                  <a:lnTo>
                    <a:pt x="293" y="743"/>
                  </a:lnTo>
                  <a:lnTo>
                    <a:pt x="291" y="743"/>
                  </a:lnTo>
                  <a:lnTo>
                    <a:pt x="263" y="718"/>
                  </a:lnTo>
                  <a:lnTo>
                    <a:pt x="263" y="719"/>
                  </a:lnTo>
                  <a:lnTo>
                    <a:pt x="263" y="721"/>
                  </a:lnTo>
                  <a:lnTo>
                    <a:pt x="263" y="723"/>
                  </a:lnTo>
                  <a:lnTo>
                    <a:pt x="261" y="724"/>
                  </a:lnTo>
                  <a:lnTo>
                    <a:pt x="258" y="723"/>
                  </a:lnTo>
                  <a:lnTo>
                    <a:pt x="258" y="721"/>
                  </a:lnTo>
                  <a:lnTo>
                    <a:pt x="256" y="719"/>
                  </a:lnTo>
                  <a:lnTo>
                    <a:pt x="254" y="719"/>
                  </a:lnTo>
                  <a:lnTo>
                    <a:pt x="253" y="719"/>
                  </a:lnTo>
                  <a:lnTo>
                    <a:pt x="253" y="718"/>
                  </a:lnTo>
                  <a:lnTo>
                    <a:pt x="249" y="718"/>
                  </a:lnTo>
                  <a:lnTo>
                    <a:pt x="248" y="718"/>
                  </a:lnTo>
                  <a:lnTo>
                    <a:pt x="244" y="719"/>
                  </a:lnTo>
                  <a:lnTo>
                    <a:pt x="241" y="721"/>
                  </a:lnTo>
                  <a:lnTo>
                    <a:pt x="238" y="716"/>
                  </a:lnTo>
                  <a:lnTo>
                    <a:pt x="234" y="718"/>
                  </a:lnTo>
                  <a:lnTo>
                    <a:pt x="234" y="721"/>
                  </a:lnTo>
                  <a:lnTo>
                    <a:pt x="232" y="723"/>
                  </a:lnTo>
                  <a:lnTo>
                    <a:pt x="232" y="726"/>
                  </a:lnTo>
                  <a:lnTo>
                    <a:pt x="231" y="724"/>
                  </a:lnTo>
                  <a:lnTo>
                    <a:pt x="231" y="726"/>
                  </a:lnTo>
                  <a:lnTo>
                    <a:pt x="231" y="731"/>
                  </a:lnTo>
                  <a:lnTo>
                    <a:pt x="229" y="733"/>
                  </a:lnTo>
                  <a:lnTo>
                    <a:pt x="231" y="734"/>
                  </a:lnTo>
                  <a:lnTo>
                    <a:pt x="231" y="736"/>
                  </a:lnTo>
                  <a:lnTo>
                    <a:pt x="231" y="738"/>
                  </a:lnTo>
                  <a:lnTo>
                    <a:pt x="231" y="740"/>
                  </a:lnTo>
                  <a:lnTo>
                    <a:pt x="232" y="738"/>
                  </a:lnTo>
                  <a:lnTo>
                    <a:pt x="232" y="741"/>
                  </a:lnTo>
                  <a:lnTo>
                    <a:pt x="234" y="741"/>
                  </a:lnTo>
                  <a:lnTo>
                    <a:pt x="232" y="743"/>
                  </a:lnTo>
                  <a:lnTo>
                    <a:pt x="231" y="743"/>
                  </a:lnTo>
                  <a:lnTo>
                    <a:pt x="224" y="741"/>
                  </a:lnTo>
                  <a:lnTo>
                    <a:pt x="222" y="741"/>
                  </a:lnTo>
                  <a:lnTo>
                    <a:pt x="221" y="751"/>
                  </a:lnTo>
                  <a:lnTo>
                    <a:pt x="222" y="753"/>
                  </a:lnTo>
                  <a:lnTo>
                    <a:pt x="219" y="761"/>
                  </a:lnTo>
                  <a:lnTo>
                    <a:pt x="219" y="763"/>
                  </a:lnTo>
                  <a:lnTo>
                    <a:pt x="217" y="766"/>
                  </a:lnTo>
                  <a:lnTo>
                    <a:pt x="221" y="770"/>
                  </a:lnTo>
                  <a:lnTo>
                    <a:pt x="219" y="770"/>
                  </a:lnTo>
                  <a:lnTo>
                    <a:pt x="217" y="770"/>
                  </a:lnTo>
                  <a:lnTo>
                    <a:pt x="216" y="766"/>
                  </a:lnTo>
                  <a:lnTo>
                    <a:pt x="211" y="765"/>
                  </a:lnTo>
                  <a:lnTo>
                    <a:pt x="209" y="763"/>
                  </a:lnTo>
                  <a:lnTo>
                    <a:pt x="209" y="760"/>
                  </a:lnTo>
                  <a:lnTo>
                    <a:pt x="204" y="761"/>
                  </a:lnTo>
                  <a:lnTo>
                    <a:pt x="204" y="760"/>
                  </a:lnTo>
                  <a:lnTo>
                    <a:pt x="204" y="756"/>
                  </a:lnTo>
                  <a:lnTo>
                    <a:pt x="201" y="755"/>
                  </a:lnTo>
                  <a:lnTo>
                    <a:pt x="199" y="753"/>
                  </a:lnTo>
                  <a:lnTo>
                    <a:pt x="197" y="751"/>
                  </a:lnTo>
                  <a:lnTo>
                    <a:pt x="196" y="753"/>
                  </a:lnTo>
                  <a:lnTo>
                    <a:pt x="189" y="755"/>
                  </a:lnTo>
                  <a:lnTo>
                    <a:pt x="186" y="755"/>
                  </a:lnTo>
                  <a:lnTo>
                    <a:pt x="184" y="753"/>
                  </a:lnTo>
                  <a:lnTo>
                    <a:pt x="184" y="751"/>
                  </a:lnTo>
                  <a:lnTo>
                    <a:pt x="184" y="750"/>
                  </a:lnTo>
                  <a:lnTo>
                    <a:pt x="184" y="748"/>
                  </a:lnTo>
                  <a:lnTo>
                    <a:pt x="184" y="746"/>
                  </a:lnTo>
                  <a:lnTo>
                    <a:pt x="182" y="746"/>
                  </a:lnTo>
                  <a:lnTo>
                    <a:pt x="181" y="746"/>
                  </a:lnTo>
                  <a:lnTo>
                    <a:pt x="177" y="748"/>
                  </a:lnTo>
                  <a:lnTo>
                    <a:pt x="174" y="751"/>
                  </a:lnTo>
                  <a:lnTo>
                    <a:pt x="172" y="753"/>
                  </a:lnTo>
                  <a:lnTo>
                    <a:pt x="171" y="755"/>
                  </a:lnTo>
                  <a:lnTo>
                    <a:pt x="164" y="756"/>
                  </a:lnTo>
                  <a:lnTo>
                    <a:pt x="164" y="758"/>
                  </a:lnTo>
                  <a:lnTo>
                    <a:pt x="162" y="758"/>
                  </a:lnTo>
                  <a:lnTo>
                    <a:pt x="161" y="760"/>
                  </a:lnTo>
                  <a:lnTo>
                    <a:pt x="159" y="761"/>
                  </a:lnTo>
                  <a:lnTo>
                    <a:pt x="156" y="763"/>
                  </a:lnTo>
                  <a:lnTo>
                    <a:pt x="154" y="761"/>
                  </a:lnTo>
                  <a:lnTo>
                    <a:pt x="152" y="761"/>
                  </a:lnTo>
                  <a:lnTo>
                    <a:pt x="152" y="765"/>
                  </a:lnTo>
                  <a:lnTo>
                    <a:pt x="151" y="768"/>
                  </a:lnTo>
                  <a:lnTo>
                    <a:pt x="152" y="770"/>
                  </a:lnTo>
                  <a:lnTo>
                    <a:pt x="151" y="773"/>
                  </a:lnTo>
                  <a:lnTo>
                    <a:pt x="149" y="775"/>
                  </a:lnTo>
                  <a:lnTo>
                    <a:pt x="135" y="776"/>
                  </a:lnTo>
                  <a:lnTo>
                    <a:pt x="134" y="776"/>
                  </a:lnTo>
                  <a:lnTo>
                    <a:pt x="130" y="785"/>
                  </a:lnTo>
                  <a:lnTo>
                    <a:pt x="132" y="788"/>
                  </a:lnTo>
                  <a:lnTo>
                    <a:pt x="132" y="790"/>
                  </a:lnTo>
                  <a:lnTo>
                    <a:pt x="130" y="790"/>
                  </a:lnTo>
                  <a:lnTo>
                    <a:pt x="125" y="790"/>
                  </a:lnTo>
                  <a:lnTo>
                    <a:pt x="124" y="790"/>
                  </a:lnTo>
                  <a:lnTo>
                    <a:pt x="122" y="790"/>
                  </a:lnTo>
                  <a:lnTo>
                    <a:pt x="122" y="788"/>
                  </a:lnTo>
                  <a:lnTo>
                    <a:pt x="122" y="786"/>
                  </a:lnTo>
                  <a:lnTo>
                    <a:pt x="124" y="786"/>
                  </a:lnTo>
                  <a:lnTo>
                    <a:pt x="124" y="785"/>
                  </a:lnTo>
                  <a:lnTo>
                    <a:pt x="120" y="783"/>
                  </a:lnTo>
                  <a:lnTo>
                    <a:pt x="119" y="780"/>
                  </a:lnTo>
                  <a:lnTo>
                    <a:pt x="119" y="776"/>
                  </a:lnTo>
                  <a:lnTo>
                    <a:pt x="117" y="775"/>
                  </a:lnTo>
                  <a:lnTo>
                    <a:pt x="119" y="775"/>
                  </a:lnTo>
                  <a:lnTo>
                    <a:pt x="120" y="775"/>
                  </a:lnTo>
                  <a:lnTo>
                    <a:pt x="120" y="773"/>
                  </a:lnTo>
                  <a:lnTo>
                    <a:pt x="117" y="768"/>
                  </a:lnTo>
                  <a:lnTo>
                    <a:pt x="119" y="768"/>
                  </a:lnTo>
                  <a:lnTo>
                    <a:pt x="120" y="766"/>
                  </a:lnTo>
                  <a:lnTo>
                    <a:pt x="119" y="763"/>
                  </a:lnTo>
                  <a:lnTo>
                    <a:pt x="119" y="761"/>
                  </a:lnTo>
                  <a:lnTo>
                    <a:pt x="119" y="760"/>
                  </a:lnTo>
                  <a:lnTo>
                    <a:pt x="117" y="760"/>
                  </a:lnTo>
                  <a:lnTo>
                    <a:pt x="119" y="758"/>
                  </a:lnTo>
                  <a:lnTo>
                    <a:pt x="120" y="760"/>
                  </a:lnTo>
                  <a:lnTo>
                    <a:pt x="122" y="756"/>
                  </a:lnTo>
                  <a:lnTo>
                    <a:pt x="122" y="755"/>
                  </a:lnTo>
                  <a:lnTo>
                    <a:pt x="120" y="753"/>
                  </a:lnTo>
                  <a:lnTo>
                    <a:pt x="119" y="750"/>
                  </a:lnTo>
                  <a:lnTo>
                    <a:pt x="117" y="748"/>
                  </a:lnTo>
                  <a:lnTo>
                    <a:pt x="117" y="746"/>
                  </a:lnTo>
                  <a:lnTo>
                    <a:pt x="115" y="741"/>
                  </a:lnTo>
                  <a:lnTo>
                    <a:pt x="112" y="741"/>
                  </a:lnTo>
                  <a:lnTo>
                    <a:pt x="109" y="741"/>
                  </a:lnTo>
                  <a:lnTo>
                    <a:pt x="109" y="740"/>
                  </a:lnTo>
                  <a:lnTo>
                    <a:pt x="109" y="738"/>
                  </a:lnTo>
                  <a:lnTo>
                    <a:pt x="105" y="736"/>
                  </a:lnTo>
                  <a:lnTo>
                    <a:pt x="104" y="736"/>
                  </a:lnTo>
                  <a:lnTo>
                    <a:pt x="100" y="738"/>
                  </a:lnTo>
                  <a:lnTo>
                    <a:pt x="100" y="736"/>
                  </a:lnTo>
                  <a:lnTo>
                    <a:pt x="99" y="734"/>
                  </a:lnTo>
                  <a:lnTo>
                    <a:pt x="97" y="734"/>
                  </a:lnTo>
                  <a:lnTo>
                    <a:pt x="94" y="736"/>
                  </a:lnTo>
                  <a:lnTo>
                    <a:pt x="92" y="736"/>
                  </a:lnTo>
                  <a:lnTo>
                    <a:pt x="92" y="733"/>
                  </a:lnTo>
                  <a:lnTo>
                    <a:pt x="89" y="734"/>
                  </a:lnTo>
                  <a:lnTo>
                    <a:pt x="84" y="729"/>
                  </a:lnTo>
                  <a:lnTo>
                    <a:pt x="82" y="728"/>
                  </a:lnTo>
                  <a:lnTo>
                    <a:pt x="79" y="726"/>
                  </a:lnTo>
                  <a:lnTo>
                    <a:pt x="77" y="726"/>
                  </a:lnTo>
                  <a:lnTo>
                    <a:pt x="75" y="723"/>
                  </a:lnTo>
                  <a:lnTo>
                    <a:pt x="74" y="723"/>
                  </a:lnTo>
                  <a:lnTo>
                    <a:pt x="72" y="721"/>
                  </a:lnTo>
                  <a:lnTo>
                    <a:pt x="70" y="721"/>
                  </a:lnTo>
                  <a:lnTo>
                    <a:pt x="64" y="721"/>
                  </a:lnTo>
                  <a:lnTo>
                    <a:pt x="64" y="719"/>
                  </a:lnTo>
                  <a:lnTo>
                    <a:pt x="60" y="719"/>
                  </a:lnTo>
                  <a:lnTo>
                    <a:pt x="55" y="718"/>
                  </a:lnTo>
                  <a:lnTo>
                    <a:pt x="55" y="716"/>
                  </a:lnTo>
                  <a:lnTo>
                    <a:pt x="54" y="716"/>
                  </a:lnTo>
                  <a:lnTo>
                    <a:pt x="54" y="713"/>
                  </a:lnTo>
                  <a:lnTo>
                    <a:pt x="55" y="709"/>
                  </a:lnTo>
                  <a:lnTo>
                    <a:pt x="54" y="708"/>
                  </a:lnTo>
                  <a:lnTo>
                    <a:pt x="52" y="706"/>
                  </a:lnTo>
                  <a:lnTo>
                    <a:pt x="50" y="704"/>
                  </a:lnTo>
                  <a:lnTo>
                    <a:pt x="49" y="703"/>
                  </a:lnTo>
                  <a:lnTo>
                    <a:pt x="52" y="698"/>
                  </a:lnTo>
                  <a:lnTo>
                    <a:pt x="54" y="696"/>
                  </a:lnTo>
                  <a:lnTo>
                    <a:pt x="54" y="693"/>
                  </a:lnTo>
                  <a:lnTo>
                    <a:pt x="55" y="693"/>
                  </a:lnTo>
                  <a:lnTo>
                    <a:pt x="57" y="689"/>
                  </a:lnTo>
                  <a:lnTo>
                    <a:pt x="60" y="688"/>
                  </a:lnTo>
                  <a:lnTo>
                    <a:pt x="60" y="686"/>
                  </a:lnTo>
                  <a:lnTo>
                    <a:pt x="64" y="684"/>
                  </a:lnTo>
                  <a:lnTo>
                    <a:pt x="64" y="681"/>
                  </a:lnTo>
                  <a:lnTo>
                    <a:pt x="64" y="678"/>
                  </a:lnTo>
                  <a:lnTo>
                    <a:pt x="60" y="673"/>
                  </a:lnTo>
                  <a:lnTo>
                    <a:pt x="62" y="671"/>
                  </a:lnTo>
                  <a:lnTo>
                    <a:pt x="60" y="669"/>
                  </a:lnTo>
                  <a:lnTo>
                    <a:pt x="62" y="666"/>
                  </a:lnTo>
                  <a:lnTo>
                    <a:pt x="60" y="663"/>
                  </a:lnTo>
                  <a:lnTo>
                    <a:pt x="60" y="661"/>
                  </a:lnTo>
                  <a:lnTo>
                    <a:pt x="62" y="658"/>
                  </a:lnTo>
                  <a:lnTo>
                    <a:pt x="60" y="658"/>
                  </a:lnTo>
                  <a:lnTo>
                    <a:pt x="60" y="656"/>
                  </a:lnTo>
                  <a:lnTo>
                    <a:pt x="60" y="654"/>
                  </a:lnTo>
                  <a:lnTo>
                    <a:pt x="59" y="653"/>
                  </a:lnTo>
                  <a:lnTo>
                    <a:pt x="57" y="651"/>
                  </a:lnTo>
                  <a:lnTo>
                    <a:pt x="57" y="649"/>
                  </a:lnTo>
                  <a:lnTo>
                    <a:pt x="57" y="648"/>
                  </a:lnTo>
                  <a:lnTo>
                    <a:pt x="55" y="646"/>
                  </a:lnTo>
                  <a:lnTo>
                    <a:pt x="54" y="646"/>
                  </a:lnTo>
                  <a:lnTo>
                    <a:pt x="47" y="639"/>
                  </a:lnTo>
                  <a:lnTo>
                    <a:pt x="43" y="638"/>
                  </a:lnTo>
                  <a:lnTo>
                    <a:pt x="40" y="634"/>
                  </a:lnTo>
                  <a:lnTo>
                    <a:pt x="40" y="631"/>
                  </a:lnTo>
                  <a:lnTo>
                    <a:pt x="37" y="629"/>
                  </a:lnTo>
                  <a:lnTo>
                    <a:pt x="35" y="624"/>
                  </a:lnTo>
                  <a:lnTo>
                    <a:pt x="33" y="622"/>
                  </a:lnTo>
                  <a:lnTo>
                    <a:pt x="35" y="619"/>
                  </a:lnTo>
                  <a:lnTo>
                    <a:pt x="35" y="617"/>
                  </a:lnTo>
                  <a:lnTo>
                    <a:pt x="37" y="616"/>
                  </a:lnTo>
                  <a:lnTo>
                    <a:pt x="35" y="616"/>
                  </a:lnTo>
                  <a:lnTo>
                    <a:pt x="33" y="614"/>
                  </a:lnTo>
                  <a:lnTo>
                    <a:pt x="32" y="614"/>
                  </a:lnTo>
                  <a:lnTo>
                    <a:pt x="32" y="612"/>
                  </a:lnTo>
                  <a:lnTo>
                    <a:pt x="33" y="611"/>
                  </a:lnTo>
                  <a:lnTo>
                    <a:pt x="33" y="607"/>
                  </a:lnTo>
                  <a:lnTo>
                    <a:pt x="33" y="606"/>
                  </a:lnTo>
                  <a:lnTo>
                    <a:pt x="33" y="604"/>
                  </a:lnTo>
                  <a:lnTo>
                    <a:pt x="32" y="602"/>
                  </a:lnTo>
                  <a:lnTo>
                    <a:pt x="32" y="599"/>
                  </a:lnTo>
                  <a:lnTo>
                    <a:pt x="28" y="597"/>
                  </a:lnTo>
                  <a:lnTo>
                    <a:pt x="27" y="596"/>
                  </a:lnTo>
                  <a:lnTo>
                    <a:pt x="25" y="597"/>
                  </a:lnTo>
                  <a:lnTo>
                    <a:pt x="25" y="596"/>
                  </a:lnTo>
                  <a:lnTo>
                    <a:pt x="23" y="596"/>
                  </a:lnTo>
                  <a:lnTo>
                    <a:pt x="22" y="596"/>
                  </a:lnTo>
                  <a:lnTo>
                    <a:pt x="20" y="596"/>
                  </a:lnTo>
                  <a:lnTo>
                    <a:pt x="18" y="594"/>
                  </a:lnTo>
                  <a:lnTo>
                    <a:pt x="18" y="591"/>
                  </a:lnTo>
                  <a:lnTo>
                    <a:pt x="18" y="589"/>
                  </a:lnTo>
                  <a:lnTo>
                    <a:pt x="17" y="587"/>
                  </a:lnTo>
                  <a:lnTo>
                    <a:pt x="17" y="584"/>
                  </a:lnTo>
                  <a:lnTo>
                    <a:pt x="17" y="581"/>
                  </a:lnTo>
                  <a:lnTo>
                    <a:pt x="17" y="579"/>
                  </a:lnTo>
                  <a:lnTo>
                    <a:pt x="18" y="579"/>
                  </a:lnTo>
                  <a:lnTo>
                    <a:pt x="20" y="579"/>
                  </a:lnTo>
                  <a:lnTo>
                    <a:pt x="20" y="577"/>
                  </a:lnTo>
                  <a:lnTo>
                    <a:pt x="20" y="576"/>
                  </a:lnTo>
                  <a:lnTo>
                    <a:pt x="22" y="577"/>
                  </a:lnTo>
                  <a:lnTo>
                    <a:pt x="22" y="576"/>
                  </a:lnTo>
                  <a:lnTo>
                    <a:pt x="20" y="574"/>
                  </a:lnTo>
                  <a:lnTo>
                    <a:pt x="22" y="572"/>
                  </a:lnTo>
                  <a:lnTo>
                    <a:pt x="25" y="571"/>
                  </a:lnTo>
                  <a:lnTo>
                    <a:pt x="28" y="567"/>
                  </a:lnTo>
                  <a:lnTo>
                    <a:pt x="30" y="567"/>
                  </a:lnTo>
                  <a:lnTo>
                    <a:pt x="32" y="566"/>
                  </a:lnTo>
                  <a:lnTo>
                    <a:pt x="33" y="564"/>
                  </a:lnTo>
                  <a:lnTo>
                    <a:pt x="33" y="559"/>
                  </a:lnTo>
                  <a:lnTo>
                    <a:pt x="35" y="559"/>
                  </a:lnTo>
                  <a:lnTo>
                    <a:pt x="37" y="557"/>
                  </a:lnTo>
                  <a:lnTo>
                    <a:pt x="38" y="557"/>
                  </a:lnTo>
                  <a:lnTo>
                    <a:pt x="38" y="556"/>
                  </a:lnTo>
                  <a:lnTo>
                    <a:pt x="40" y="554"/>
                  </a:lnTo>
                  <a:lnTo>
                    <a:pt x="45" y="552"/>
                  </a:lnTo>
                  <a:lnTo>
                    <a:pt x="43" y="549"/>
                  </a:lnTo>
                  <a:lnTo>
                    <a:pt x="47" y="547"/>
                  </a:lnTo>
                  <a:lnTo>
                    <a:pt x="47" y="544"/>
                  </a:lnTo>
                  <a:lnTo>
                    <a:pt x="47" y="542"/>
                  </a:lnTo>
                  <a:lnTo>
                    <a:pt x="47" y="539"/>
                  </a:lnTo>
                  <a:lnTo>
                    <a:pt x="49" y="537"/>
                  </a:lnTo>
                  <a:lnTo>
                    <a:pt x="50" y="536"/>
                  </a:lnTo>
                  <a:lnTo>
                    <a:pt x="52" y="534"/>
                  </a:lnTo>
                  <a:lnTo>
                    <a:pt x="52" y="532"/>
                  </a:lnTo>
                  <a:lnTo>
                    <a:pt x="52" y="529"/>
                  </a:lnTo>
                  <a:lnTo>
                    <a:pt x="52" y="527"/>
                  </a:lnTo>
                  <a:lnTo>
                    <a:pt x="50" y="527"/>
                  </a:lnTo>
                  <a:lnTo>
                    <a:pt x="49" y="524"/>
                  </a:lnTo>
                  <a:lnTo>
                    <a:pt x="49" y="520"/>
                  </a:lnTo>
                  <a:lnTo>
                    <a:pt x="47" y="519"/>
                  </a:lnTo>
                  <a:lnTo>
                    <a:pt x="49" y="517"/>
                  </a:lnTo>
                  <a:lnTo>
                    <a:pt x="50" y="515"/>
                  </a:lnTo>
                  <a:lnTo>
                    <a:pt x="50" y="514"/>
                  </a:lnTo>
                  <a:lnTo>
                    <a:pt x="52" y="510"/>
                  </a:lnTo>
                  <a:lnTo>
                    <a:pt x="50" y="507"/>
                  </a:lnTo>
                  <a:lnTo>
                    <a:pt x="50" y="505"/>
                  </a:lnTo>
                  <a:lnTo>
                    <a:pt x="54" y="504"/>
                  </a:lnTo>
                  <a:lnTo>
                    <a:pt x="54" y="502"/>
                  </a:lnTo>
                  <a:lnTo>
                    <a:pt x="57" y="497"/>
                  </a:lnTo>
                  <a:lnTo>
                    <a:pt x="57" y="495"/>
                  </a:lnTo>
                  <a:lnTo>
                    <a:pt x="59" y="494"/>
                  </a:lnTo>
                  <a:lnTo>
                    <a:pt x="60" y="494"/>
                  </a:lnTo>
                  <a:lnTo>
                    <a:pt x="59" y="492"/>
                  </a:lnTo>
                  <a:lnTo>
                    <a:pt x="60" y="489"/>
                  </a:lnTo>
                  <a:lnTo>
                    <a:pt x="59" y="487"/>
                  </a:lnTo>
                  <a:lnTo>
                    <a:pt x="59" y="484"/>
                  </a:lnTo>
                  <a:lnTo>
                    <a:pt x="62" y="480"/>
                  </a:lnTo>
                  <a:lnTo>
                    <a:pt x="62" y="479"/>
                  </a:lnTo>
                  <a:lnTo>
                    <a:pt x="62" y="477"/>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7" name="Freeform 50">
              <a:extLst>
                <a:ext uri="{FF2B5EF4-FFF2-40B4-BE49-F238E27FC236}">
                  <a16:creationId xmlns:a16="http://schemas.microsoft.com/office/drawing/2014/main" id="{E4A7203C-2656-4D36-9CB3-98FAF3BC9288}"/>
                </a:ext>
              </a:extLst>
            </p:cNvPr>
            <p:cNvSpPr>
              <a:spLocks/>
            </p:cNvSpPr>
            <p:nvPr/>
          </p:nvSpPr>
          <p:spPr bwMode="gray">
            <a:xfrm>
              <a:off x="350837" y="3956050"/>
              <a:ext cx="1300163" cy="1181100"/>
            </a:xfrm>
            <a:custGeom>
              <a:avLst/>
              <a:gdLst/>
              <a:ahLst/>
              <a:cxnLst>
                <a:cxn ang="0">
                  <a:pos x="617" y="575"/>
                </a:cxn>
                <a:cxn ang="0">
                  <a:pos x="592" y="577"/>
                </a:cxn>
                <a:cxn ang="0">
                  <a:pos x="568" y="615"/>
                </a:cxn>
                <a:cxn ang="0">
                  <a:pos x="597" y="656"/>
                </a:cxn>
                <a:cxn ang="0">
                  <a:pos x="590" y="687"/>
                </a:cxn>
                <a:cxn ang="0">
                  <a:pos x="542" y="717"/>
                </a:cxn>
                <a:cxn ang="0">
                  <a:pos x="490" y="727"/>
                </a:cxn>
                <a:cxn ang="0">
                  <a:pos x="476" y="687"/>
                </a:cxn>
                <a:cxn ang="0">
                  <a:pos x="439" y="647"/>
                </a:cxn>
                <a:cxn ang="0">
                  <a:pos x="404" y="627"/>
                </a:cxn>
                <a:cxn ang="0">
                  <a:pos x="381" y="594"/>
                </a:cxn>
                <a:cxn ang="0">
                  <a:pos x="406" y="580"/>
                </a:cxn>
                <a:cxn ang="0">
                  <a:pos x="438" y="547"/>
                </a:cxn>
                <a:cxn ang="0">
                  <a:pos x="418" y="502"/>
                </a:cxn>
                <a:cxn ang="0">
                  <a:pos x="371" y="508"/>
                </a:cxn>
                <a:cxn ang="0">
                  <a:pos x="331" y="528"/>
                </a:cxn>
                <a:cxn ang="0">
                  <a:pos x="309" y="490"/>
                </a:cxn>
                <a:cxn ang="0">
                  <a:pos x="274" y="462"/>
                </a:cxn>
                <a:cxn ang="0">
                  <a:pos x="209" y="452"/>
                </a:cxn>
                <a:cxn ang="0">
                  <a:pos x="152" y="452"/>
                </a:cxn>
                <a:cxn ang="0">
                  <a:pos x="130" y="408"/>
                </a:cxn>
                <a:cxn ang="0">
                  <a:pos x="117" y="360"/>
                </a:cxn>
                <a:cxn ang="0">
                  <a:pos x="88" y="358"/>
                </a:cxn>
                <a:cxn ang="0">
                  <a:pos x="55" y="344"/>
                </a:cxn>
                <a:cxn ang="0">
                  <a:pos x="48" y="390"/>
                </a:cxn>
                <a:cxn ang="0">
                  <a:pos x="6" y="411"/>
                </a:cxn>
                <a:cxn ang="0">
                  <a:pos x="26" y="366"/>
                </a:cxn>
                <a:cxn ang="0">
                  <a:pos x="41" y="324"/>
                </a:cxn>
                <a:cxn ang="0">
                  <a:pos x="51" y="274"/>
                </a:cxn>
                <a:cxn ang="0">
                  <a:pos x="61" y="234"/>
                </a:cxn>
                <a:cxn ang="0">
                  <a:pos x="51" y="196"/>
                </a:cxn>
                <a:cxn ang="0">
                  <a:pos x="103" y="152"/>
                </a:cxn>
                <a:cxn ang="0">
                  <a:pos x="140" y="167"/>
                </a:cxn>
                <a:cxn ang="0">
                  <a:pos x="165" y="125"/>
                </a:cxn>
                <a:cxn ang="0">
                  <a:pos x="215" y="159"/>
                </a:cxn>
                <a:cxn ang="0">
                  <a:pos x="245" y="125"/>
                </a:cxn>
                <a:cxn ang="0">
                  <a:pos x="282" y="64"/>
                </a:cxn>
                <a:cxn ang="0">
                  <a:pos x="302" y="33"/>
                </a:cxn>
                <a:cxn ang="0">
                  <a:pos x="316" y="7"/>
                </a:cxn>
                <a:cxn ang="0">
                  <a:pos x="358" y="18"/>
                </a:cxn>
                <a:cxn ang="0">
                  <a:pos x="394" y="54"/>
                </a:cxn>
                <a:cxn ang="0">
                  <a:pos x="424" y="32"/>
                </a:cxn>
                <a:cxn ang="0">
                  <a:pos x="475" y="15"/>
                </a:cxn>
                <a:cxn ang="0">
                  <a:pos x="510" y="49"/>
                </a:cxn>
                <a:cxn ang="0">
                  <a:pos x="536" y="85"/>
                </a:cxn>
                <a:cxn ang="0">
                  <a:pos x="597" y="114"/>
                </a:cxn>
                <a:cxn ang="0">
                  <a:pos x="657" y="95"/>
                </a:cxn>
                <a:cxn ang="0">
                  <a:pos x="699" y="72"/>
                </a:cxn>
                <a:cxn ang="0">
                  <a:pos x="754" y="102"/>
                </a:cxn>
                <a:cxn ang="0">
                  <a:pos x="742" y="147"/>
                </a:cxn>
                <a:cxn ang="0">
                  <a:pos x="779" y="174"/>
                </a:cxn>
                <a:cxn ang="0">
                  <a:pos x="801" y="181"/>
                </a:cxn>
                <a:cxn ang="0">
                  <a:pos x="809" y="219"/>
                </a:cxn>
                <a:cxn ang="0">
                  <a:pos x="807" y="273"/>
                </a:cxn>
                <a:cxn ang="0">
                  <a:pos x="754" y="284"/>
                </a:cxn>
                <a:cxn ang="0">
                  <a:pos x="742" y="333"/>
                </a:cxn>
                <a:cxn ang="0">
                  <a:pos x="737" y="366"/>
                </a:cxn>
                <a:cxn ang="0">
                  <a:pos x="700" y="386"/>
                </a:cxn>
                <a:cxn ang="0">
                  <a:pos x="692" y="430"/>
                </a:cxn>
                <a:cxn ang="0">
                  <a:pos x="675" y="457"/>
                </a:cxn>
                <a:cxn ang="0">
                  <a:pos x="667" y="492"/>
                </a:cxn>
              </a:cxnLst>
              <a:rect l="0" t="0" r="r" b="b"/>
              <a:pathLst>
                <a:path w="819" h="744">
                  <a:moveTo>
                    <a:pt x="644" y="522"/>
                  </a:moveTo>
                  <a:lnTo>
                    <a:pt x="642" y="523"/>
                  </a:lnTo>
                  <a:lnTo>
                    <a:pt x="639" y="523"/>
                  </a:lnTo>
                  <a:lnTo>
                    <a:pt x="632" y="525"/>
                  </a:lnTo>
                  <a:lnTo>
                    <a:pt x="633" y="527"/>
                  </a:lnTo>
                  <a:lnTo>
                    <a:pt x="632" y="528"/>
                  </a:lnTo>
                  <a:lnTo>
                    <a:pt x="630" y="533"/>
                  </a:lnTo>
                  <a:lnTo>
                    <a:pt x="627" y="538"/>
                  </a:lnTo>
                  <a:lnTo>
                    <a:pt x="627" y="540"/>
                  </a:lnTo>
                  <a:lnTo>
                    <a:pt x="625" y="543"/>
                  </a:lnTo>
                  <a:lnTo>
                    <a:pt x="620" y="547"/>
                  </a:lnTo>
                  <a:lnTo>
                    <a:pt x="618" y="552"/>
                  </a:lnTo>
                  <a:lnTo>
                    <a:pt x="617" y="554"/>
                  </a:lnTo>
                  <a:lnTo>
                    <a:pt x="617" y="555"/>
                  </a:lnTo>
                  <a:lnTo>
                    <a:pt x="617" y="559"/>
                  </a:lnTo>
                  <a:lnTo>
                    <a:pt x="618" y="560"/>
                  </a:lnTo>
                  <a:lnTo>
                    <a:pt x="620" y="562"/>
                  </a:lnTo>
                  <a:lnTo>
                    <a:pt x="620" y="565"/>
                  </a:lnTo>
                  <a:lnTo>
                    <a:pt x="618" y="565"/>
                  </a:lnTo>
                  <a:lnTo>
                    <a:pt x="615" y="569"/>
                  </a:lnTo>
                  <a:lnTo>
                    <a:pt x="615" y="572"/>
                  </a:lnTo>
                  <a:lnTo>
                    <a:pt x="617" y="572"/>
                  </a:lnTo>
                  <a:lnTo>
                    <a:pt x="615" y="575"/>
                  </a:lnTo>
                  <a:lnTo>
                    <a:pt x="617" y="575"/>
                  </a:lnTo>
                  <a:lnTo>
                    <a:pt x="617" y="579"/>
                  </a:lnTo>
                  <a:lnTo>
                    <a:pt x="617" y="582"/>
                  </a:lnTo>
                  <a:lnTo>
                    <a:pt x="615" y="582"/>
                  </a:lnTo>
                  <a:lnTo>
                    <a:pt x="613" y="584"/>
                  </a:lnTo>
                  <a:lnTo>
                    <a:pt x="615" y="585"/>
                  </a:lnTo>
                  <a:lnTo>
                    <a:pt x="613" y="587"/>
                  </a:lnTo>
                  <a:lnTo>
                    <a:pt x="610" y="587"/>
                  </a:lnTo>
                  <a:lnTo>
                    <a:pt x="608" y="587"/>
                  </a:lnTo>
                  <a:lnTo>
                    <a:pt x="607" y="585"/>
                  </a:lnTo>
                  <a:lnTo>
                    <a:pt x="605" y="587"/>
                  </a:lnTo>
                  <a:lnTo>
                    <a:pt x="603" y="585"/>
                  </a:lnTo>
                  <a:lnTo>
                    <a:pt x="607" y="584"/>
                  </a:lnTo>
                  <a:lnTo>
                    <a:pt x="605" y="582"/>
                  </a:lnTo>
                  <a:lnTo>
                    <a:pt x="605" y="580"/>
                  </a:lnTo>
                  <a:lnTo>
                    <a:pt x="602" y="580"/>
                  </a:lnTo>
                  <a:lnTo>
                    <a:pt x="602" y="582"/>
                  </a:lnTo>
                  <a:lnTo>
                    <a:pt x="600" y="582"/>
                  </a:lnTo>
                  <a:lnTo>
                    <a:pt x="600" y="580"/>
                  </a:lnTo>
                  <a:lnTo>
                    <a:pt x="598" y="582"/>
                  </a:lnTo>
                  <a:lnTo>
                    <a:pt x="597" y="584"/>
                  </a:lnTo>
                  <a:lnTo>
                    <a:pt x="592" y="582"/>
                  </a:lnTo>
                  <a:lnTo>
                    <a:pt x="593" y="579"/>
                  </a:lnTo>
                  <a:lnTo>
                    <a:pt x="593" y="577"/>
                  </a:lnTo>
                  <a:lnTo>
                    <a:pt x="592" y="577"/>
                  </a:lnTo>
                  <a:lnTo>
                    <a:pt x="592" y="579"/>
                  </a:lnTo>
                  <a:lnTo>
                    <a:pt x="590" y="577"/>
                  </a:lnTo>
                  <a:lnTo>
                    <a:pt x="588" y="577"/>
                  </a:lnTo>
                  <a:lnTo>
                    <a:pt x="585" y="580"/>
                  </a:lnTo>
                  <a:lnTo>
                    <a:pt x="583" y="585"/>
                  </a:lnTo>
                  <a:lnTo>
                    <a:pt x="585" y="585"/>
                  </a:lnTo>
                  <a:lnTo>
                    <a:pt x="583" y="587"/>
                  </a:lnTo>
                  <a:lnTo>
                    <a:pt x="577" y="592"/>
                  </a:lnTo>
                  <a:lnTo>
                    <a:pt x="575" y="594"/>
                  </a:lnTo>
                  <a:lnTo>
                    <a:pt x="573" y="594"/>
                  </a:lnTo>
                  <a:lnTo>
                    <a:pt x="572" y="594"/>
                  </a:lnTo>
                  <a:lnTo>
                    <a:pt x="570" y="595"/>
                  </a:lnTo>
                  <a:lnTo>
                    <a:pt x="568" y="595"/>
                  </a:lnTo>
                  <a:lnTo>
                    <a:pt x="567" y="595"/>
                  </a:lnTo>
                  <a:lnTo>
                    <a:pt x="567" y="597"/>
                  </a:lnTo>
                  <a:lnTo>
                    <a:pt x="567" y="599"/>
                  </a:lnTo>
                  <a:lnTo>
                    <a:pt x="565" y="600"/>
                  </a:lnTo>
                  <a:lnTo>
                    <a:pt x="565" y="602"/>
                  </a:lnTo>
                  <a:lnTo>
                    <a:pt x="563" y="605"/>
                  </a:lnTo>
                  <a:lnTo>
                    <a:pt x="563" y="607"/>
                  </a:lnTo>
                  <a:lnTo>
                    <a:pt x="562" y="609"/>
                  </a:lnTo>
                  <a:lnTo>
                    <a:pt x="562" y="610"/>
                  </a:lnTo>
                  <a:lnTo>
                    <a:pt x="565" y="614"/>
                  </a:lnTo>
                  <a:lnTo>
                    <a:pt x="568" y="615"/>
                  </a:lnTo>
                  <a:lnTo>
                    <a:pt x="570" y="615"/>
                  </a:lnTo>
                  <a:lnTo>
                    <a:pt x="570" y="619"/>
                  </a:lnTo>
                  <a:lnTo>
                    <a:pt x="572" y="619"/>
                  </a:lnTo>
                  <a:lnTo>
                    <a:pt x="573" y="619"/>
                  </a:lnTo>
                  <a:lnTo>
                    <a:pt x="575" y="619"/>
                  </a:lnTo>
                  <a:lnTo>
                    <a:pt x="575" y="620"/>
                  </a:lnTo>
                  <a:lnTo>
                    <a:pt x="577" y="622"/>
                  </a:lnTo>
                  <a:lnTo>
                    <a:pt x="577" y="627"/>
                  </a:lnTo>
                  <a:lnTo>
                    <a:pt x="577" y="629"/>
                  </a:lnTo>
                  <a:lnTo>
                    <a:pt x="577" y="630"/>
                  </a:lnTo>
                  <a:lnTo>
                    <a:pt x="578" y="635"/>
                  </a:lnTo>
                  <a:lnTo>
                    <a:pt x="582" y="639"/>
                  </a:lnTo>
                  <a:lnTo>
                    <a:pt x="582" y="640"/>
                  </a:lnTo>
                  <a:lnTo>
                    <a:pt x="582" y="642"/>
                  </a:lnTo>
                  <a:lnTo>
                    <a:pt x="582" y="644"/>
                  </a:lnTo>
                  <a:lnTo>
                    <a:pt x="583" y="647"/>
                  </a:lnTo>
                  <a:lnTo>
                    <a:pt x="583" y="649"/>
                  </a:lnTo>
                  <a:lnTo>
                    <a:pt x="585" y="649"/>
                  </a:lnTo>
                  <a:lnTo>
                    <a:pt x="585" y="651"/>
                  </a:lnTo>
                  <a:lnTo>
                    <a:pt x="587" y="652"/>
                  </a:lnTo>
                  <a:lnTo>
                    <a:pt x="588" y="652"/>
                  </a:lnTo>
                  <a:lnTo>
                    <a:pt x="590" y="651"/>
                  </a:lnTo>
                  <a:lnTo>
                    <a:pt x="592" y="654"/>
                  </a:lnTo>
                  <a:lnTo>
                    <a:pt x="597" y="656"/>
                  </a:lnTo>
                  <a:lnTo>
                    <a:pt x="598" y="657"/>
                  </a:lnTo>
                  <a:lnTo>
                    <a:pt x="600" y="656"/>
                  </a:lnTo>
                  <a:lnTo>
                    <a:pt x="600" y="657"/>
                  </a:lnTo>
                  <a:lnTo>
                    <a:pt x="600" y="659"/>
                  </a:lnTo>
                  <a:lnTo>
                    <a:pt x="602" y="659"/>
                  </a:lnTo>
                  <a:lnTo>
                    <a:pt x="605" y="667"/>
                  </a:lnTo>
                  <a:lnTo>
                    <a:pt x="603" y="671"/>
                  </a:lnTo>
                  <a:lnTo>
                    <a:pt x="602" y="674"/>
                  </a:lnTo>
                  <a:lnTo>
                    <a:pt x="600" y="676"/>
                  </a:lnTo>
                  <a:lnTo>
                    <a:pt x="600" y="677"/>
                  </a:lnTo>
                  <a:lnTo>
                    <a:pt x="603" y="679"/>
                  </a:lnTo>
                  <a:lnTo>
                    <a:pt x="603" y="682"/>
                  </a:lnTo>
                  <a:lnTo>
                    <a:pt x="607" y="687"/>
                  </a:lnTo>
                  <a:lnTo>
                    <a:pt x="605" y="689"/>
                  </a:lnTo>
                  <a:lnTo>
                    <a:pt x="603" y="692"/>
                  </a:lnTo>
                  <a:lnTo>
                    <a:pt x="600" y="694"/>
                  </a:lnTo>
                  <a:lnTo>
                    <a:pt x="598" y="692"/>
                  </a:lnTo>
                  <a:lnTo>
                    <a:pt x="597" y="689"/>
                  </a:lnTo>
                  <a:lnTo>
                    <a:pt x="595" y="686"/>
                  </a:lnTo>
                  <a:lnTo>
                    <a:pt x="595" y="682"/>
                  </a:lnTo>
                  <a:lnTo>
                    <a:pt x="593" y="681"/>
                  </a:lnTo>
                  <a:lnTo>
                    <a:pt x="588" y="684"/>
                  </a:lnTo>
                  <a:lnTo>
                    <a:pt x="588" y="686"/>
                  </a:lnTo>
                  <a:lnTo>
                    <a:pt x="590" y="687"/>
                  </a:lnTo>
                  <a:lnTo>
                    <a:pt x="588" y="689"/>
                  </a:lnTo>
                  <a:lnTo>
                    <a:pt x="585" y="691"/>
                  </a:lnTo>
                  <a:lnTo>
                    <a:pt x="580" y="691"/>
                  </a:lnTo>
                  <a:lnTo>
                    <a:pt x="578" y="689"/>
                  </a:lnTo>
                  <a:lnTo>
                    <a:pt x="577" y="689"/>
                  </a:lnTo>
                  <a:lnTo>
                    <a:pt x="572" y="691"/>
                  </a:lnTo>
                  <a:lnTo>
                    <a:pt x="572" y="692"/>
                  </a:lnTo>
                  <a:lnTo>
                    <a:pt x="568" y="692"/>
                  </a:lnTo>
                  <a:lnTo>
                    <a:pt x="568" y="694"/>
                  </a:lnTo>
                  <a:lnTo>
                    <a:pt x="568" y="699"/>
                  </a:lnTo>
                  <a:lnTo>
                    <a:pt x="567" y="701"/>
                  </a:lnTo>
                  <a:lnTo>
                    <a:pt x="565" y="701"/>
                  </a:lnTo>
                  <a:lnTo>
                    <a:pt x="562" y="701"/>
                  </a:lnTo>
                  <a:lnTo>
                    <a:pt x="562" y="699"/>
                  </a:lnTo>
                  <a:lnTo>
                    <a:pt x="558" y="697"/>
                  </a:lnTo>
                  <a:lnTo>
                    <a:pt x="555" y="699"/>
                  </a:lnTo>
                  <a:lnTo>
                    <a:pt x="555" y="701"/>
                  </a:lnTo>
                  <a:lnTo>
                    <a:pt x="553" y="701"/>
                  </a:lnTo>
                  <a:lnTo>
                    <a:pt x="552" y="702"/>
                  </a:lnTo>
                  <a:lnTo>
                    <a:pt x="552" y="704"/>
                  </a:lnTo>
                  <a:lnTo>
                    <a:pt x="548" y="704"/>
                  </a:lnTo>
                  <a:lnTo>
                    <a:pt x="545" y="709"/>
                  </a:lnTo>
                  <a:lnTo>
                    <a:pt x="543" y="714"/>
                  </a:lnTo>
                  <a:lnTo>
                    <a:pt x="542" y="717"/>
                  </a:lnTo>
                  <a:lnTo>
                    <a:pt x="540" y="721"/>
                  </a:lnTo>
                  <a:lnTo>
                    <a:pt x="540" y="722"/>
                  </a:lnTo>
                  <a:lnTo>
                    <a:pt x="540" y="724"/>
                  </a:lnTo>
                  <a:lnTo>
                    <a:pt x="535" y="726"/>
                  </a:lnTo>
                  <a:lnTo>
                    <a:pt x="531" y="729"/>
                  </a:lnTo>
                  <a:lnTo>
                    <a:pt x="531" y="727"/>
                  </a:lnTo>
                  <a:lnTo>
                    <a:pt x="530" y="727"/>
                  </a:lnTo>
                  <a:lnTo>
                    <a:pt x="528" y="729"/>
                  </a:lnTo>
                  <a:lnTo>
                    <a:pt x="525" y="736"/>
                  </a:lnTo>
                  <a:lnTo>
                    <a:pt x="525" y="737"/>
                  </a:lnTo>
                  <a:lnTo>
                    <a:pt x="523" y="739"/>
                  </a:lnTo>
                  <a:lnTo>
                    <a:pt x="523" y="741"/>
                  </a:lnTo>
                  <a:lnTo>
                    <a:pt x="521" y="742"/>
                  </a:lnTo>
                  <a:lnTo>
                    <a:pt x="518" y="744"/>
                  </a:lnTo>
                  <a:lnTo>
                    <a:pt x="515" y="744"/>
                  </a:lnTo>
                  <a:lnTo>
                    <a:pt x="513" y="742"/>
                  </a:lnTo>
                  <a:lnTo>
                    <a:pt x="511" y="741"/>
                  </a:lnTo>
                  <a:lnTo>
                    <a:pt x="503" y="739"/>
                  </a:lnTo>
                  <a:lnTo>
                    <a:pt x="501" y="737"/>
                  </a:lnTo>
                  <a:lnTo>
                    <a:pt x="498" y="737"/>
                  </a:lnTo>
                  <a:lnTo>
                    <a:pt x="496" y="734"/>
                  </a:lnTo>
                  <a:lnTo>
                    <a:pt x="493" y="732"/>
                  </a:lnTo>
                  <a:lnTo>
                    <a:pt x="493" y="729"/>
                  </a:lnTo>
                  <a:lnTo>
                    <a:pt x="490" y="727"/>
                  </a:lnTo>
                  <a:lnTo>
                    <a:pt x="488" y="726"/>
                  </a:lnTo>
                  <a:lnTo>
                    <a:pt x="485" y="724"/>
                  </a:lnTo>
                  <a:lnTo>
                    <a:pt x="485" y="722"/>
                  </a:lnTo>
                  <a:lnTo>
                    <a:pt x="486" y="721"/>
                  </a:lnTo>
                  <a:lnTo>
                    <a:pt x="485" y="719"/>
                  </a:lnTo>
                  <a:lnTo>
                    <a:pt x="483" y="717"/>
                  </a:lnTo>
                  <a:lnTo>
                    <a:pt x="480" y="716"/>
                  </a:lnTo>
                  <a:lnTo>
                    <a:pt x="478" y="712"/>
                  </a:lnTo>
                  <a:lnTo>
                    <a:pt x="478" y="711"/>
                  </a:lnTo>
                  <a:lnTo>
                    <a:pt x="480" y="709"/>
                  </a:lnTo>
                  <a:lnTo>
                    <a:pt x="480" y="707"/>
                  </a:lnTo>
                  <a:lnTo>
                    <a:pt x="478" y="706"/>
                  </a:lnTo>
                  <a:lnTo>
                    <a:pt x="478" y="704"/>
                  </a:lnTo>
                  <a:lnTo>
                    <a:pt x="478" y="702"/>
                  </a:lnTo>
                  <a:lnTo>
                    <a:pt x="478" y="701"/>
                  </a:lnTo>
                  <a:lnTo>
                    <a:pt x="478" y="699"/>
                  </a:lnTo>
                  <a:lnTo>
                    <a:pt x="480" y="697"/>
                  </a:lnTo>
                  <a:lnTo>
                    <a:pt x="480" y="696"/>
                  </a:lnTo>
                  <a:lnTo>
                    <a:pt x="478" y="696"/>
                  </a:lnTo>
                  <a:lnTo>
                    <a:pt x="478" y="694"/>
                  </a:lnTo>
                  <a:lnTo>
                    <a:pt x="478" y="692"/>
                  </a:lnTo>
                  <a:lnTo>
                    <a:pt x="478" y="691"/>
                  </a:lnTo>
                  <a:lnTo>
                    <a:pt x="476" y="691"/>
                  </a:lnTo>
                  <a:lnTo>
                    <a:pt x="476" y="687"/>
                  </a:lnTo>
                  <a:lnTo>
                    <a:pt x="473" y="686"/>
                  </a:lnTo>
                  <a:lnTo>
                    <a:pt x="473" y="684"/>
                  </a:lnTo>
                  <a:lnTo>
                    <a:pt x="470" y="684"/>
                  </a:lnTo>
                  <a:lnTo>
                    <a:pt x="468" y="682"/>
                  </a:lnTo>
                  <a:lnTo>
                    <a:pt x="466" y="681"/>
                  </a:lnTo>
                  <a:lnTo>
                    <a:pt x="466" y="679"/>
                  </a:lnTo>
                  <a:lnTo>
                    <a:pt x="466" y="677"/>
                  </a:lnTo>
                  <a:lnTo>
                    <a:pt x="465" y="677"/>
                  </a:lnTo>
                  <a:lnTo>
                    <a:pt x="465" y="676"/>
                  </a:lnTo>
                  <a:lnTo>
                    <a:pt x="465" y="674"/>
                  </a:lnTo>
                  <a:lnTo>
                    <a:pt x="463" y="674"/>
                  </a:lnTo>
                  <a:lnTo>
                    <a:pt x="461" y="674"/>
                  </a:lnTo>
                  <a:lnTo>
                    <a:pt x="460" y="672"/>
                  </a:lnTo>
                  <a:lnTo>
                    <a:pt x="460" y="671"/>
                  </a:lnTo>
                  <a:lnTo>
                    <a:pt x="456" y="669"/>
                  </a:lnTo>
                  <a:lnTo>
                    <a:pt x="456" y="667"/>
                  </a:lnTo>
                  <a:lnTo>
                    <a:pt x="453" y="662"/>
                  </a:lnTo>
                  <a:lnTo>
                    <a:pt x="453" y="661"/>
                  </a:lnTo>
                  <a:lnTo>
                    <a:pt x="450" y="657"/>
                  </a:lnTo>
                  <a:lnTo>
                    <a:pt x="446" y="652"/>
                  </a:lnTo>
                  <a:lnTo>
                    <a:pt x="445" y="651"/>
                  </a:lnTo>
                  <a:lnTo>
                    <a:pt x="445" y="649"/>
                  </a:lnTo>
                  <a:lnTo>
                    <a:pt x="443" y="647"/>
                  </a:lnTo>
                  <a:lnTo>
                    <a:pt x="439" y="647"/>
                  </a:lnTo>
                  <a:lnTo>
                    <a:pt x="438" y="647"/>
                  </a:lnTo>
                  <a:lnTo>
                    <a:pt x="436" y="647"/>
                  </a:lnTo>
                  <a:lnTo>
                    <a:pt x="436" y="649"/>
                  </a:lnTo>
                  <a:lnTo>
                    <a:pt x="434" y="649"/>
                  </a:lnTo>
                  <a:lnTo>
                    <a:pt x="431" y="645"/>
                  </a:lnTo>
                  <a:lnTo>
                    <a:pt x="428" y="639"/>
                  </a:lnTo>
                  <a:lnTo>
                    <a:pt x="426" y="637"/>
                  </a:lnTo>
                  <a:lnTo>
                    <a:pt x="424" y="635"/>
                  </a:lnTo>
                  <a:lnTo>
                    <a:pt x="424" y="634"/>
                  </a:lnTo>
                  <a:lnTo>
                    <a:pt x="426" y="632"/>
                  </a:lnTo>
                  <a:lnTo>
                    <a:pt x="424" y="630"/>
                  </a:lnTo>
                  <a:lnTo>
                    <a:pt x="426" y="629"/>
                  </a:lnTo>
                  <a:lnTo>
                    <a:pt x="424" y="627"/>
                  </a:lnTo>
                  <a:lnTo>
                    <a:pt x="424" y="624"/>
                  </a:lnTo>
                  <a:lnTo>
                    <a:pt x="423" y="622"/>
                  </a:lnTo>
                  <a:lnTo>
                    <a:pt x="421" y="624"/>
                  </a:lnTo>
                  <a:lnTo>
                    <a:pt x="421" y="622"/>
                  </a:lnTo>
                  <a:lnTo>
                    <a:pt x="418" y="624"/>
                  </a:lnTo>
                  <a:lnTo>
                    <a:pt x="414" y="622"/>
                  </a:lnTo>
                  <a:lnTo>
                    <a:pt x="411" y="622"/>
                  </a:lnTo>
                  <a:lnTo>
                    <a:pt x="409" y="622"/>
                  </a:lnTo>
                  <a:lnTo>
                    <a:pt x="408" y="622"/>
                  </a:lnTo>
                  <a:lnTo>
                    <a:pt x="404" y="625"/>
                  </a:lnTo>
                  <a:lnTo>
                    <a:pt x="404" y="627"/>
                  </a:lnTo>
                  <a:lnTo>
                    <a:pt x="403" y="629"/>
                  </a:lnTo>
                  <a:lnTo>
                    <a:pt x="401" y="629"/>
                  </a:lnTo>
                  <a:lnTo>
                    <a:pt x="401" y="624"/>
                  </a:lnTo>
                  <a:lnTo>
                    <a:pt x="398" y="622"/>
                  </a:lnTo>
                  <a:lnTo>
                    <a:pt x="398" y="620"/>
                  </a:lnTo>
                  <a:lnTo>
                    <a:pt x="398" y="617"/>
                  </a:lnTo>
                  <a:lnTo>
                    <a:pt x="396" y="617"/>
                  </a:lnTo>
                  <a:lnTo>
                    <a:pt x="393" y="617"/>
                  </a:lnTo>
                  <a:lnTo>
                    <a:pt x="393" y="615"/>
                  </a:lnTo>
                  <a:lnTo>
                    <a:pt x="394" y="614"/>
                  </a:lnTo>
                  <a:lnTo>
                    <a:pt x="394" y="612"/>
                  </a:lnTo>
                  <a:lnTo>
                    <a:pt x="391" y="610"/>
                  </a:lnTo>
                  <a:lnTo>
                    <a:pt x="391" y="609"/>
                  </a:lnTo>
                  <a:lnTo>
                    <a:pt x="389" y="609"/>
                  </a:lnTo>
                  <a:lnTo>
                    <a:pt x="386" y="610"/>
                  </a:lnTo>
                  <a:lnTo>
                    <a:pt x="383" y="609"/>
                  </a:lnTo>
                  <a:lnTo>
                    <a:pt x="384" y="607"/>
                  </a:lnTo>
                  <a:lnTo>
                    <a:pt x="383" y="602"/>
                  </a:lnTo>
                  <a:lnTo>
                    <a:pt x="381" y="602"/>
                  </a:lnTo>
                  <a:lnTo>
                    <a:pt x="379" y="602"/>
                  </a:lnTo>
                  <a:lnTo>
                    <a:pt x="379" y="600"/>
                  </a:lnTo>
                  <a:lnTo>
                    <a:pt x="379" y="599"/>
                  </a:lnTo>
                  <a:lnTo>
                    <a:pt x="379" y="597"/>
                  </a:lnTo>
                  <a:lnTo>
                    <a:pt x="381" y="594"/>
                  </a:lnTo>
                  <a:lnTo>
                    <a:pt x="383" y="592"/>
                  </a:lnTo>
                  <a:lnTo>
                    <a:pt x="384" y="592"/>
                  </a:lnTo>
                  <a:lnTo>
                    <a:pt x="386" y="594"/>
                  </a:lnTo>
                  <a:lnTo>
                    <a:pt x="386" y="595"/>
                  </a:lnTo>
                  <a:lnTo>
                    <a:pt x="388" y="595"/>
                  </a:lnTo>
                  <a:lnTo>
                    <a:pt x="389" y="594"/>
                  </a:lnTo>
                  <a:lnTo>
                    <a:pt x="388" y="590"/>
                  </a:lnTo>
                  <a:lnTo>
                    <a:pt x="386" y="590"/>
                  </a:lnTo>
                  <a:lnTo>
                    <a:pt x="386" y="589"/>
                  </a:lnTo>
                  <a:lnTo>
                    <a:pt x="389" y="589"/>
                  </a:lnTo>
                  <a:lnTo>
                    <a:pt x="389" y="585"/>
                  </a:lnTo>
                  <a:lnTo>
                    <a:pt x="391" y="587"/>
                  </a:lnTo>
                  <a:lnTo>
                    <a:pt x="394" y="585"/>
                  </a:lnTo>
                  <a:lnTo>
                    <a:pt x="394" y="584"/>
                  </a:lnTo>
                  <a:lnTo>
                    <a:pt x="393" y="582"/>
                  </a:lnTo>
                  <a:lnTo>
                    <a:pt x="396" y="580"/>
                  </a:lnTo>
                  <a:lnTo>
                    <a:pt x="398" y="580"/>
                  </a:lnTo>
                  <a:lnTo>
                    <a:pt x="399" y="582"/>
                  </a:lnTo>
                  <a:lnTo>
                    <a:pt x="399" y="580"/>
                  </a:lnTo>
                  <a:lnTo>
                    <a:pt x="399" y="579"/>
                  </a:lnTo>
                  <a:lnTo>
                    <a:pt x="401" y="579"/>
                  </a:lnTo>
                  <a:lnTo>
                    <a:pt x="403" y="580"/>
                  </a:lnTo>
                  <a:lnTo>
                    <a:pt x="404" y="579"/>
                  </a:lnTo>
                  <a:lnTo>
                    <a:pt x="406" y="580"/>
                  </a:lnTo>
                  <a:lnTo>
                    <a:pt x="408" y="577"/>
                  </a:lnTo>
                  <a:lnTo>
                    <a:pt x="408" y="575"/>
                  </a:lnTo>
                  <a:lnTo>
                    <a:pt x="409" y="575"/>
                  </a:lnTo>
                  <a:lnTo>
                    <a:pt x="411" y="574"/>
                  </a:lnTo>
                  <a:lnTo>
                    <a:pt x="411" y="572"/>
                  </a:lnTo>
                  <a:lnTo>
                    <a:pt x="409" y="570"/>
                  </a:lnTo>
                  <a:lnTo>
                    <a:pt x="409" y="569"/>
                  </a:lnTo>
                  <a:lnTo>
                    <a:pt x="411" y="569"/>
                  </a:lnTo>
                  <a:lnTo>
                    <a:pt x="413" y="569"/>
                  </a:lnTo>
                  <a:lnTo>
                    <a:pt x="414" y="570"/>
                  </a:lnTo>
                  <a:lnTo>
                    <a:pt x="416" y="570"/>
                  </a:lnTo>
                  <a:lnTo>
                    <a:pt x="419" y="574"/>
                  </a:lnTo>
                  <a:lnTo>
                    <a:pt x="419" y="572"/>
                  </a:lnTo>
                  <a:lnTo>
                    <a:pt x="421" y="572"/>
                  </a:lnTo>
                  <a:lnTo>
                    <a:pt x="424" y="570"/>
                  </a:lnTo>
                  <a:lnTo>
                    <a:pt x="428" y="564"/>
                  </a:lnTo>
                  <a:lnTo>
                    <a:pt x="431" y="562"/>
                  </a:lnTo>
                  <a:lnTo>
                    <a:pt x="433" y="560"/>
                  </a:lnTo>
                  <a:lnTo>
                    <a:pt x="434" y="559"/>
                  </a:lnTo>
                  <a:lnTo>
                    <a:pt x="434" y="557"/>
                  </a:lnTo>
                  <a:lnTo>
                    <a:pt x="431" y="554"/>
                  </a:lnTo>
                  <a:lnTo>
                    <a:pt x="433" y="552"/>
                  </a:lnTo>
                  <a:lnTo>
                    <a:pt x="438" y="550"/>
                  </a:lnTo>
                  <a:lnTo>
                    <a:pt x="438" y="547"/>
                  </a:lnTo>
                  <a:lnTo>
                    <a:pt x="436" y="543"/>
                  </a:lnTo>
                  <a:lnTo>
                    <a:pt x="436" y="542"/>
                  </a:lnTo>
                  <a:lnTo>
                    <a:pt x="439" y="542"/>
                  </a:lnTo>
                  <a:lnTo>
                    <a:pt x="441" y="540"/>
                  </a:lnTo>
                  <a:lnTo>
                    <a:pt x="448" y="537"/>
                  </a:lnTo>
                  <a:lnTo>
                    <a:pt x="446" y="535"/>
                  </a:lnTo>
                  <a:lnTo>
                    <a:pt x="446" y="532"/>
                  </a:lnTo>
                  <a:lnTo>
                    <a:pt x="445" y="530"/>
                  </a:lnTo>
                  <a:lnTo>
                    <a:pt x="445" y="528"/>
                  </a:lnTo>
                  <a:lnTo>
                    <a:pt x="443" y="528"/>
                  </a:lnTo>
                  <a:lnTo>
                    <a:pt x="441" y="525"/>
                  </a:lnTo>
                  <a:lnTo>
                    <a:pt x="438" y="523"/>
                  </a:lnTo>
                  <a:lnTo>
                    <a:pt x="436" y="520"/>
                  </a:lnTo>
                  <a:lnTo>
                    <a:pt x="433" y="520"/>
                  </a:lnTo>
                  <a:lnTo>
                    <a:pt x="429" y="515"/>
                  </a:lnTo>
                  <a:lnTo>
                    <a:pt x="429" y="513"/>
                  </a:lnTo>
                  <a:lnTo>
                    <a:pt x="429" y="512"/>
                  </a:lnTo>
                  <a:lnTo>
                    <a:pt x="428" y="512"/>
                  </a:lnTo>
                  <a:lnTo>
                    <a:pt x="426" y="512"/>
                  </a:lnTo>
                  <a:lnTo>
                    <a:pt x="424" y="507"/>
                  </a:lnTo>
                  <a:lnTo>
                    <a:pt x="421" y="508"/>
                  </a:lnTo>
                  <a:lnTo>
                    <a:pt x="421" y="505"/>
                  </a:lnTo>
                  <a:lnTo>
                    <a:pt x="419" y="503"/>
                  </a:lnTo>
                  <a:lnTo>
                    <a:pt x="418" y="502"/>
                  </a:lnTo>
                  <a:lnTo>
                    <a:pt x="416" y="500"/>
                  </a:lnTo>
                  <a:lnTo>
                    <a:pt x="413" y="498"/>
                  </a:lnTo>
                  <a:lnTo>
                    <a:pt x="411" y="500"/>
                  </a:lnTo>
                  <a:lnTo>
                    <a:pt x="409" y="502"/>
                  </a:lnTo>
                  <a:lnTo>
                    <a:pt x="406" y="502"/>
                  </a:lnTo>
                  <a:lnTo>
                    <a:pt x="404" y="502"/>
                  </a:lnTo>
                  <a:lnTo>
                    <a:pt x="403" y="502"/>
                  </a:lnTo>
                  <a:lnTo>
                    <a:pt x="401" y="498"/>
                  </a:lnTo>
                  <a:lnTo>
                    <a:pt x="399" y="498"/>
                  </a:lnTo>
                  <a:lnTo>
                    <a:pt x="398" y="498"/>
                  </a:lnTo>
                  <a:lnTo>
                    <a:pt x="396" y="498"/>
                  </a:lnTo>
                  <a:lnTo>
                    <a:pt x="389" y="497"/>
                  </a:lnTo>
                  <a:lnTo>
                    <a:pt x="386" y="502"/>
                  </a:lnTo>
                  <a:lnTo>
                    <a:pt x="386" y="505"/>
                  </a:lnTo>
                  <a:lnTo>
                    <a:pt x="386" y="507"/>
                  </a:lnTo>
                  <a:lnTo>
                    <a:pt x="386" y="512"/>
                  </a:lnTo>
                  <a:lnTo>
                    <a:pt x="384" y="513"/>
                  </a:lnTo>
                  <a:lnTo>
                    <a:pt x="383" y="513"/>
                  </a:lnTo>
                  <a:lnTo>
                    <a:pt x="381" y="513"/>
                  </a:lnTo>
                  <a:lnTo>
                    <a:pt x="378" y="515"/>
                  </a:lnTo>
                  <a:lnTo>
                    <a:pt x="376" y="517"/>
                  </a:lnTo>
                  <a:lnTo>
                    <a:pt x="374" y="515"/>
                  </a:lnTo>
                  <a:lnTo>
                    <a:pt x="373" y="512"/>
                  </a:lnTo>
                  <a:lnTo>
                    <a:pt x="371" y="508"/>
                  </a:lnTo>
                  <a:lnTo>
                    <a:pt x="369" y="507"/>
                  </a:lnTo>
                  <a:lnTo>
                    <a:pt x="366" y="505"/>
                  </a:lnTo>
                  <a:lnTo>
                    <a:pt x="363" y="505"/>
                  </a:lnTo>
                  <a:lnTo>
                    <a:pt x="361" y="503"/>
                  </a:lnTo>
                  <a:lnTo>
                    <a:pt x="359" y="503"/>
                  </a:lnTo>
                  <a:lnTo>
                    <a:pt x="359" y="502"/>
                  </a:lnTo>
                  <a:lnTo>
                    <a:pt x="356" y="502"/>
                  </a:lnTo>
                  <a:lnTo>
                    <a:pt x="354" y="502"/>
                  </a:lnTo>
                  <a:lnTo>
                    <a:pt x="353" y="500"/>
                  </a:lnTo>
                  <a:lnTo>
                    <a:pt x="353" y="502"/>
                  </a:lnTo>
                  <a:lnTo>
                    <a:pt x="351" y="505"/>
                  </a:lnTo>
                  <a:lnTo>
                    <a:pt x="349" y="505"/>
                  </a:lnTo>
                  <a:lnTo>
                    <a:pt x="347" y="507"/>
                  </a:lnTo>
                  <a:lnTo>
                    <a:pt x="344" y="510"/>
                  </a:lnTo>
                  <a:lnTo>
                    <a:pt x="342" y="510"/>
                  </a:lnTo>
                  <a:lnTo>
                    <a:pt x="342" y="512"/>
                  </a:lnTo>
                  <a:lnTo>
                    <a:pt x="342" y="515"/>
                  </a:lnTo>
                  <a:lnTo>
                    <a:pt x="342" y="517"/>
                  </a:lnTo>
                  <a:lnTo>
                    <a:pt x="341" y="520"/>
                  </a:lnTo>
                  <a:lnTo>
                    <a:pt x="341" y="522"/>
                  </a:lnTo>
                  <a:lnTo>
                    <a:pt x="339" y="523"/>
                  </a:lnTo>
                  <a:lnTo>
                    <a:pt x="336" y="522"/>
                  </a:lnTo>
                  <a:lnTo>
                    <a:pt x="332" y="527"/>
                  </a:lnTo>
                  <a:lnTo>
                    <a:pt x="331" y="528"/>
                  </a:lnTo>
                  <a:lnTo>
                    <a:pt x="329" y="527"/>
                  </a:lnTo>
                  <a:lnTo>
                    <a:pt x="329" y="525"/>
                  </a:lnTo>
                  <a:lnTo>
                    <a:pt x="327" y="525"/>
                  </a:lnTo>
                  <a:lnTo>
                    <a:pt x="322" y="523"/>
                  </a:lnTo>
                  <a:lnTo>
                    <a:pt x="321" y="523"/>
                  </a:lnTo>
                  <a:lnTo>
                    <a:pt x="321" y="522"/>
                  </a:lnTo>
                  <a:lnTo>
                    <a:pt x="324" y="518"/>
                  </a:lnTo>
                  <a:lnTo>
                    <a:pt x="326" y="518"/>
                  </a:lnTo>
                  <a:lnTo>
                    <a:pt x="331" y="515"/>
                  </a:lnTo>
                  <a:lnTo>
                    <a:pt x="329" y="513"/>
                  </a:lnTo>
                  <a:lnTo>
                    <a:pt x="327" y="513"/>
                  </a:lnTo>
                  <a:lnTo>
                    <a:pt x="326" y="510"/>
                  </a:lnTo>
                  <a:lnTo>
                    <a:pt x="326" y="508"/>
                  </a:lnTo>
                  <a:lnTo>
                    <a:pt x="326" y="507"/>
                  </a:lnTo>
                  <a:lnTo>
                    <a:pt x="326" y="502"/>
                  </a:lnTo>
                  <a:lnTo>
                    <a:pt x="324" y="498"/>
                  </a:lnTo>
                  <a:lnTo>
                    <a:pt x="324" y="497"/>
                  </a:lnTo>
                  <a:lnTo>
                    <a:pt x="322" y="497"/>
                  </a:lnTo>
                  <a:lnTo>
                    <a:pt x="322" y="493"/>
                  </a:lnTo>
                  <a:lnTo>
                    <a:pt x="322" y="492"/>
                  </a:lnTo>
                  <a:lnTo>
                    <a:pt x="314" y="488"/>
                  </a:lnTo>
                  <a:lnTo>
                    <a:pt x="311" y="488"/>
                  </a:lnTo>
                  <a:lnTo>
                    <a:pt x="311" y="490"/>
                  </a:lnTo>
                  <a:lnTo>
                    <a:pt x="309" y="490"/>
                  </a:lnTo>
                  <a:lnTo>
                    <a:pt x="306" y="490"/>
                  </a:lnTo>
                  <a:lnTo>
                    <a:pt x="306" y="492"/>
                  </a:lnTo>
                  <a:lnTo>
                    <a:pt x="304" y="493"/>
                  </a:lnTo>
                  <a:lnTo>
                    <a:pt x="302" y="492"/>
                  </a:lnTo>
                  <a:lnTo>
                    <a:pt x="299" y="493"/>
                  </a:lnTo>
                  <a:lnTo>
                    <a:pt x="292" y="495"/>
                  </a:lnTo>
                  <a:lnTo>
                    <a:pt x="292" y="497"/>
                  </a:lnTo>
                  <a:lnTo>
                    <a:pt x="287" y="495"/>
                  </a:lnTo>
                  <a:lnTo>
                    <a:pt x="287" y="493"/>
                  </a:lnTo>
                  <a:lnTo>
                    <a:pt x="287" y="492"/>
                  </a:lnTo>
                  <a:lnTo>
                    <a:pt x="286" y="490"/>
                  </a:lnTo>
                  <a:lnTo>
                    <a:pt x="286" y="487"/>
                  </a:lnTo>
                  <a:lnTo>
                    <a:pt x="284" y="485"/>
                  </a:lnTo>
                  <a:lnTo>
                    <a:pt x="284" y="482"/>
                  </a:lnTo>
                  <a:lnTo>
                    <a:pt x="282" y="480"/>
                  </a:lnTo>
                  <a:lnTo>
                    <a:pt x="281" y="477"/>
                  </a:lnTo>
                  <a:lnTo>
                    <a:pt x="279" y="477"/>
                  </a:lnTo>
                  <a:lnTo>
                    <a:pt x="277" y="475"/>
                  </a:lnTo>
                  <a:lnTo>
                    <a:pt x="279" y="473"/>
                  </a:lnTo>
                  <a:lnTo>
                    <a:pt x="277" y="468"/>
                  </a:lnTo>
                  <a:lnTo>
                    <a:pt x="279" y="467"/>
                  </a:lnTo>
                  <a:lnTo>
                    <a:pt x="277" y="467"/>
                  </a:lnTo>
                  <a:lnTo>
                    <a:pt x="276" y="463"/>
                  </a:lnTo>
                  <a:lnTo>
                    <a:pt x="274" y="462"/>
                  </a:lnTo>
                  <a:lnTo>
                    <a:pt x="272" y="462"/>
                  </a:lnTo>
                  <a:lnTo>
                    <a:pt x="271" y="462"/>
                  </a:lnTo>
                  <a:lnTo>
                    <a:pt x="267" y="462"/>
                  </a:lnTo>
                  <a:lnTo>
                    <a:pt x="267" y="465"/>
                  </a:lnTo>
                  <a:lnTo>
                    <a:pt x="264" y="467"/>
                  </a:lnTo>
                  <a:lnTo>
                    <a:pt x="259" y="465"/>
                  </a:lnTo>
                  <a:lnTo>
                    <a:pt x="256" y="467"/>
                  </a:lnTo>
                  <a:lnTo>
                    <a:pt x="252" y="468"/>
                  </a:lnTo>
                  <a:lnTo>
                    <a:pt x="249" y="468"/>
                  </a:lnTo>
                  <a:lnTo>
                    <a:pt x="249" y="467"/>
                  </a:lnTo>
                  <a:lnTo>
                    <a:pt x="244" y="468"/>
                  </a:lnTo>
                  <a:lnTo>
                    <a:pt x="242" y="468"/>
                  </a:lnTo>
                  <a:lnTo>
                    <a:pt x="239" y="467"/>
                  </a:lnTo>
                  <a:lnTo>
                    <a:pt x="239" y="463"/>
                  </a:lnTo>
                  <a:lnTo>
                    <a:pt x="237" y="462"/>
                  </a:lnTo>
                  <a:lnTo>
                    <a:pt x="234" y="460"/>
                  </a:lnTo>
                  <a:lnTo>
                    <a:pt x="230" y="458"/>
                  </a:lnTo>
                  <a:lnTo>
                    <a:pt x="227" y="458"/>
                  </a:lnTo>
                  <a:lnTo>
                    <a:pt x="220" y="457"/>
                  </a:lnTo>
                  <a:lnTo>
                    <a:pt x="220" y="455"/>
                  </a:lnTo>
                  <a:lnTo>
                    <a:pt x="219" y="453"/>
                  </a:lnTo>
                  <a:lnTo>
                    <a:pt x="215" y="452"/>
                  </a:lnTo>
                  <a:lnTo>
                    <a:pt x="209" y="450"/>
                  </a:lnTo>
                  <a:lnTo>
                    <a:pt x="209" y="452"/>
                  </a:lnTo>
                  <a:lnTo>
                    <a:pt x="207" y="452"/>
                  </a:lnTo>
                  <a:lnTo>
                    <a:pt x="204" y="452"/>
                  </a:lnTo>
                  <a:lnTo>
                    <a:pt x="202" y="450"/>
                  </a:lnTo>
                  <a:lnTo>
                    <a:pt x="197" y="450"/>
                  </a:lnTo>
                  <a:lnTo>
                    <a:pt x="194" y="452"/>
                  </a:lnTo>
                  <a:lnTo>
                    <a:pt x="190" y="445"/>
                  </a:lnTo>
                  <a:lnTo>
                    <a:pt x="187" y="446"/>
                  </a:lnTo>
                  <a:lnTo>
                    <a:pt x="185" y="446"/>
                  </a:lnTo>
                  <a:lnTo>
                    <a:pt x="182" y="445"/>
                  </a:lnTo>
                  <a:lnTo>
                    <a:pt x="180" y="443"/>
                  </a:lnTo>
                  <a:lnTo>
                    <a:pt x="179" y="443"/>
                  </a:lnTo>
                  <a:lnTo>
                    <a:pt x="177" y="441"/>
                  </a:lnTo>
                  <a:lnTo>
                    <a:pt x="174" y="440"/>
                  </a:lnTo>
                  <a:lnTo>
                    <a:pt x="174" y="438"/>
                  </a:lnTo>
                  <a:lnTo>
                    <a:pt x="170" y="438"/>
                  </a:lnTo>
                  <a:lnTo>
                    <a:pt x="169" y="438"/>
                  </a:lnTo>
                  <a:lnTo>
                    <a:pt x="167" y="438"/>
                  </a:lnTo>
                  <a:lnTo>
                    <a:pt x="165" y="441"/>
                  </a:lnTo>
                  <a:lnTo>
                    <a:pt x="165" y="443"/>
                  </a:lnTo>
                  <a:lnTo>
                    <a:pt x="162" y="446"/>
                  </a:lnTo>
                  <a:lnTo>
                    <a:pt x="157" y="452"/>
                  </a:lnTo>
                  <a:lnTo>
                    <a:pt x="155" y="452"/>
                  </a:lnTo>
                  <a:lnTo>
                    <a:pt x="153" y="452"/>
                  </a:lnTo>
                  <a:lnTo>
                    <a:pt x="152" y="452"/>
                  </a:lnTo>
                  <a:lnTo>
                    <a:pt x="152" y="450"/>
                  </a:lnTo>
                  <a:lnTo>
                    <a:pt x="152" y="448"/>
                  </a:lnTo>
                  <a:lnTo>
                    <a:pt x="152" y="446"/>
                  </a:lnTo>
                  <a:lnTo>
                    <a:pt x="152" y="445"/>
                  </a:lnTo>
                  <a:lnTo>
                    <a:pt x="152" y="443"/>
                  </a:lnTo>
                  <a:lnTo>
                    <a:pt x="150" y="440"/>
                  </a:lnTo>
                  <a:lnTo>
                    <a:pt x="152" y="440"/>
                  </a:lnTo>
                  <a:lnTo>
                    <a:pt x="152" y="438"/>
                  </a:lnTo>
                  <a:lnTo>
                    <a:pt x="152" y="436"/>
                  </a:lnTo>
                  <a:lnTo>
                    <a:pt x="152" y="435"/>
                  </a:lnTo>
                  <a:lnTo>
                    <a:pt x="152" y="433"/>
                  </a:lnTo>
                  <a:lnTo>
                    <a:pt x="153" y="431"/>
                  </a:lnTo>
                  <a:lnTo>
                    <a:pt x="152" y="428"/>
                  </a:lnTo>
                  <a:lnTo>
                    <a:pt x="152" y="426"/>
                  </a:lnTo>
                  <a:lnTo>
                    <a:pt x="150" y="426"/>
                  </a:lnTo>
                  <a:lnTo>
                    <a:pt x="147" y="418"/>
                  </a:lnTo>
                  <a:lnTo>
                    <a:pt x="147" y="420"/>
                  </a:lnTo>
                  <a:lnTo>
                    <a:pt x="143" y="418"/>
                  </a:lnTo>
                  <a:lnTo>
                    <a:pt x="143" y="416"/>
                  </a:lnTo>
                  <a:lnTo>
                    <a:pt x="142" y="416"/>
                  </a:lnTo>
                  <a:lnTo>
                    <a:pt x="138" y="415"/>
                  </a:lnTo>
                  <a:lnTo>
                    <a:pt x="137" y="415"/>
                  </a:lnTo>
                  <a:lnTo>
                    <a:pt x="135" y="415"/>
                  </a:lnTo>
                  <a:lnTo>
                    <a:pt x="130" y="408"/>
                  </a:lnTo>
                  <a:lnTo>
                    <a:pt x="130" y="406"/>
                  </a:lnTo>
                  <a:lnTo>
                    <a:pt x="127" y="403"/>
                  </a:lnTo>
                  <a:lnTo>
                    <a:pt x="127" y="401"/>
                  </a:lnTo>
                  <a:lnTo>
                    <a:pt x="127" y="400"/>
                  </a:lnTo>
                  <a:lnTo>
                    <a:pt x="125" y="398"/>
                  </a:lnTo>
                  <a:lnTo>
                    <a:pt x="125" y="393"/>
                  </a:lnTo>
                  <a:lnTo>
                    <a:pt x="123" y="391"/>
                  </a:lnTo>
                  <a:lnTo>
                    <a:pt x="123" y="390"/>
                  </a:lnTo>
                  <a:lnTo>
                    <a:pt x="123" y="386"/>
                  </a:lnTo>
                  <a:lnTo>
                    <a:pt x="123" y="385"/>
                  </a:lnTo>
                  <a:lnTo>
                    <a:pt x="123" y="383"/>
                  </a:lnTo>
                  <a:lnTo>
                    <a:pt x="127" y="381"/>
                  </a:lnTo>
                  <a:lnTo>
                    <a:pt x="127" y="380"/>
                  </a:lnTo>
                  <a:lnTo>
                    <a:pt x="130" y="378"/>
                  </a:lnTo>
                  <a:lnTo>
                    <a:pt x="130" y="375"/>
                  </a:lnTo>
                  <a:lnTo>
                    <a:pt x="128" y="371"/>
                  </a:lnTo>
                  <a:lnTo>
                    <a:pt x="125" y="371"/>
                  </a:lnTo>
                  <a:lnTo>
                    <a:pt x="127" y="366"/>
                  </a:lnTo>
                  <a:lnTo>
                    <a:pt x="125" y="363"/>
                  </a:lnTo>
                  <a:lnTo>
                    <a:pt x="120" y="363"/>
                  </a:lnTo>
                  <a:lnTo>
                    <a:pt x="118" y="363"/>
                  </a:lnTo>
                  <a:lnTo>
                    <a:pt x="117" y="363"/>
                  </a:lnTo>
                  <a:lnTo>
                    <a:pt x="115" y="361"/>
                  </a:lnTo>
                  <a:lnTo>
                    <a:pt x="117" y="360"/>
                  </a:lnTo>
                  <a:lnTo>
                    <a:pt x="115" y="360"/>
                  </a:lnTo>
                  <a:lnTo>
                    <a:pt x="115" y="356"/>
                  </a:lnTo>
                  <a:lnTo>
                    <a:pt x="117" y="356"/>
                  </a:lnTo>
                  <a:lnTo>
                    <a:pt x="115" y="355"/>
                  </a:lnTo>
                  <a:lnTo>
                    <a:pt x="113" y="355"/>
                  </a:lnTo>
                  <a:lnTo>
                    <a:pt x="112" y="356"/>
                  </a:lnTo>
                  <a:lnTo>
                    <a:pt x="110" y="356"/>
                  </a:lnTo>
                  <a:lnTo>
                    <a:pt x="108" y="358"/>
                  </a:lnTo>
                  <a:lnTo>
                    <a:pt x="105" y="358"/>
                  </a:lnTo>
                  <a:lnTo>
                    <a:pt x="103" y="360"/>
                  </a:lnTo>
                  <a:lnTo>
                    <a:pt x="105" y="361"/>
                  </a:lnTo>
                  <a:lnTo>
                    <a:pt x="102" y="363"/>
                  </a:lnTo>
                  <a:lnTo>
                    <a:pt x="98" y="361"/>
                  </a:lnTo>
                  <a:lnTo>
                    <a:pt x="97" y="360"/>
                  </a:lnTo>
                  <a:lnTo>
                    <a:pt x="98" y="360"/>
                  </a:lnTo>
                  <a:lnTo>
                    <a:pt x="98" y="356"/>
                  </a:lnTo>
                  <a:lnTo>
                    <a:pt x="98" y="350"/>
                  </a:lnTo>
                  <a:lnTo>
                    <a:pt x="97" y="346"/>
                  </a:lnTo>
                  <a:lnTo>
                    <a:pt x="92" y="348"/>
                  </a:lnTo>
                  <a:lnTo>
                    <a:pt x="90" y="348"/>
                  </a:lnTo>
                  <a:lnTo>
                    <a:pt x="88" y="351"/>
                  </a:lnTo>
                  <a:lnTo>
                    <a:pt x="87" y="355"/>
                  </a:lnTo>
                  <a:lnTo>
                    <a:pt x="87" y="356"/>
                  </a:lnTo>
                  <a:lnTo>
                    <a:pt x="88" y="358"/>
                  </a:lnTo>
                  <a:lnTo>
                    <a:pt x="87" y="358"/>
                  </a:lnTo>
                  <a:lnTo>
                    <a:pt x="85" y="358"/>
                  </a:lnTo>
                  <a:lnTo>
                    <a:pt x="83" y="358"/>
                  </a:lnTo>
                  <a:lnTo>
                    <a:pt x="80" y="358"/>
                  </a:lnTo>
                  <a:lnTo>
                    <a:pt x="78" y="358"/>
                  </a:lnTo>
                  <a:lnTo>
                    <a:pt x="77" y="356"/>
                  </a:lnTo>
                  <a:lnTo>
                    <a:pt x="77" y="353"/>
                  </a:lnTo>
                  <a:lnTo>
                    <a:pt x="78" y="351"/>
                  </a:lnTo>
                  <a:lnTo>
                    <a:pt x="80" y="351"/>
                  </a:lnTo>
                  <a:lnTo>
                    <a:pt x="78" y="350"/>
                  </a:lnTo>
                  <a:lnTo>
                    <a:pt x="77" y="348"/>
                  </a:lnTo>
                  <a:lnTo>
                    <a:pt x="72" y="348"/>
                  </a:lnTo>
                  <a:lnTo>
                    <a:pt x="70" y="346"/>
                  </a:lnTo>
                  <a:lnTo>
                    <a:pt x="68" y="346"/>
                  </a:lnTo>
                  <a:lnTo>
                    <a:pt x="68" y="344"/>
                  </a:lnTo>
                  <a:lnTo>
                    <a:pt x="67" y="344"/>
                  </a:lnTo>
                  <a:lnTo>
                    <a:pt x="65" y="344"/>
                  </a:lnTo>
                  <a:lnTo>
                    <a:pt x="65" y="348"/>
                  </a:lnTo>
                  <a:lnTo>
                    <a:pt x="65" y="350"/>
                  </a:lnTo>
                  <a:lnTo>
                    <a:pt x="60" y="350"/>
                  </a:lnTo>
                  <a:lnTo>
                    <a:pt x="58" y="348"/>
                  </a:lnTo>
                  <a:lnTo>
                    <a:pt x="58" y="344"/>
                  </a:lnTo>
                  <a:lnTo>
                    <a:pt x="56" y="344"/>
                  </a:lnTo>
                  <a:lnTo>
                    <a:pt x="55" y="344"/>
                  </a:lnTo>
                  <a:lnTo>
                    <a:pt x="53" y="348"/>
                  </a:lnTo>
                  <a:lnTo>
                    <a:pt x="50" y="350"/>
                  </a:lnTo>
                  <a:lnTo>
                    <a:pt x="48" y="350"/>
                  </a:lnTo>
                  <a:lnTo>
                    <a:pt x="46" y="350"/>
                  </a:lnTo>
                  <a:lnTo>
                    <a:pt x="45" y="350"/>
                  </a:lnTo>
                  <a:lnTo>
                    <a:pt x="45" y="351"/>
                  </a:lnTo>
                  <a:lnTo>
                    <a:pt x="41" y="358"/>
                  </a:lnTo>
                  <a:lnTo>
                    <a:pt x="43" y="360"/>
                  </a:lnTo>
                  <a:lnTo>
                    <a:pt x="46" y="365"/>
                  </a:lnTo>
                  <a:lnTo>
                    <a:pt x="48" y="363"/>
                  </a:lnTo>
                  <a:lnTo>
                    <a:pt x="51" y="361"/>
                  </a:lnTo>
                  <a:lnTo>
                    <a:pt x="53" y="363"/>
                  </a:lnTo>
                  <a:lnTo>
                    <a:pt x="53" y="366"/>
                  </a:lnTo>
                  <a:lnTo>
                    <a:pt x="55" y="370"/>
                  </a:lnTo>
                  <a:lnTo>
                    <a:pt x="53" y="371"/>
                  </a:lnTo>
                  <a:lnTo>
                    <a:pt x="53" y="373"/>
                  </a:lnTo>
                  <a:lnTo>
                    <a:pt x="53" y="376"/>
                  </a:lnTo>
                  <a:lnTo>
                    <a:pt x="53" y="380"/>
                  </a:lnTo>
                  <a:lnTo>
                    <a:pt x="53" y="381"/>
                  </a:lnTo>
                  <a:lnTo>
                    <a:pt x="51" y="381"/>
                  </a:lnTo>
                  <a:lnTo>
                    <a:pt x="50" y="386"/>
                  </a:lnTo>
                  <a:lnTo>
                    <a:pt x="48" y="386"/>
                  </a:lnTo>
                  <a:lnTo>
                    <a:pt x="46" y="388"/>
                  </a:lnTo>
                  <a:lnTo>
                    <a:pt x="48" y="390"/>
                  </a:lnTo>
                  <a:lnTo>
                    <a:pt x="50" y="393"/>
                  </a:lnTo>
                  <a:lnTo>
                    <a:pt x="50" y="395"/>
                  </a:lnTo>
                  <a:lnTo>
                    <a:pt x="51" y="395"/>
                  </a:lnTo>
                  <a:lnTo>
                    <a:pt x="48" y="398"/>
                  </a:lnTo>
                  <a:lnTo>
                    <a:pt x="48" y="400"/>
                  </a:lnTo>
                  <a:lnTo>
                    <a:pt x="48" y="401"/>
                  </a:lnTo>
                  <a:lnTo>
                    <a:pt x="50" y="403"/>
                  </a:lnTo>
                  <a:lnTo>
                    <a:pt x="50" y="410"/>
                  </a:lnTo>
                  <a:lnTo>
                    <a:pt x="50" y="411"/>
                  </a:lnTo>
                  <a:lnTo>
                    <a:pt x="48" y="411"/>
                  </a:lnTo>
                  <a:lnTo>
                    <a:pt x="43" y="411"/>
                  </a:lnTo>
                  <a:lnTo>
                    <a:pt x="41" y="413"/>
                  </a:lnTo>
                  <a:lnTo>
                    <a:pt x="38" y="415"/>
                  </a:lnTo>
                  <a:lnTo>
                    <a:pt x="36" y="413"/>
                  </a:lnTo>
                  <a:lnTo>
                    <a:pt x="33" y="411"/>
                  </a:lnTo>
                  <a:lnTo>
                    <a:pt x="23" y="408"/>
                  </a:lnTo>
                  <a:lnTo>
                    <a:pt x="21" y="411"/>
                  </a:lnTo>
                  <a:lnTo>
                    <a:pt x="18" y="410"/>
                  </a:lnTo>
                  <a:lnTo>
                    <a:pt x="15" y="408"/>
                  </a:lnTo>
                  <a:lnTo>
                    <a:pt x="13" y="408"/>
                  </a:lnTo>
                  <a:lnTo>
                    <a:pt x="13" y="411"/>
                  </a:lnTo>
                  <a:lnTo>
                    <a:pt x="10" y="411"/>
                  </a:lnTo>
                  <a:lnTo>
                    <a:pt x="8" y="411"/>
                  </a:lnTo>
                  <a:lnTo>
                    <a:pt x="6" y="411"/>
                  </a:lnTo>
                  <a:lnTo>
                    <a:pt x="3" y="410"/>
                  </a:lnTo>
                  <a:lnTo>
                    <a:pt x="1" y="411"/>
                  </a:lnTo>
                  <a:lnTo>
                    <a:pt x="0" y="408"/>
                  </a:lnTo>
                  <a:lnTo>
                    <a:pt x="0" y="406"/>
                  </a:lnTo>
                  <a:lnTo>
                    <a:pt x="0" y="405"/>
                  </a:lnTo>
                  <a:lnTo>
                    <a:pt x="6" y="398"/>
                  </a:lnTo>
                  <a:lnTo>
                    <a:pt x="10" y="393"/>
                  </a:lnTo>
                  <a:lnTo>
                    <a:pt x="11" y="393"/>
                  </a:lnTo>
                  <a:lnTo>
                    <a:pt x="11" y="391"/>
                  </a:lnTo>
                  <a:lnTo>
                    <a:pt x="13" y="390"/>
                  </a:lnTo>
                  <a:lnTo>
                    <a:pt x="15" y="388"/>
                  </a:lnTo>
                  <a:lnTo>
                    <a:pt x="16" y="383"/>
                  </a:lnTo>
                  <a:lnTo>
                    <a:pt x="20" y="383"/>
                  </a:lnTo>
                  <a:lnTo>
                    <a:pt x="21" y="380"/>
                  </a:lnTo>
                  <a:lnTo>
                    <a:pt x="21" y="378"/>
                  </a:lnTo>
                  <a:lnTo>
                    <a:pt x="20" y="376"/>
                  </a:lnTo>
                  <a:lnTo>
                    <a:pt x="21" y="375"/>
                  </a:lnTo>
                  <a:lnTo>
                    <a:pt x="21" y="371"/>
                  </a:lnTo>
                  <a:lnTo>
                    <a:pt x="23" y="371"/>
                  </a:lnTo>
                  <a:lnTo>
                    <a:pt x="21" y="370"/>
                  </a:lnTo>
                  <a:lnTo>
                    <a:pt x="23" y="368"/>
                  </a:lnTo>
                  <a:lnTo>
                    <a:pt x="23" y="366"/>
                  </a:lnTo>
                  <a:lnTo>
                    <a:pt x="25" y="366"/>
                  </a:lnTo>
                  <a:lnTo>
                    <a:pt x="26" y="366"/>
                  </a:lnTo>
                  <a:lnTo>
                    <a:pt x="28" y="365"/>
                  </a:lnTo>
                  <a:lnTo>
                    <a:pt x="26" y="356"/>
                  </a:lnTo>
                  <a:lnTo>
                    <a:pt x="28" y="355"/>
                  </a:lnTo>
                  <a:lnTo>
                    <a:pt x="30" y="356"/>
                  </a:lnTo>
                  <a:lnTo>
                    <a:pt x="30" y="355"/>
                  </a:lnTo>
                  <a:lnTo>
                    <a:pt x="33" y="348"/>
                  </a:lnTo>
                  <a:lnTo>
                    <a:pt x="31" y="346"/>
                  </a:lnTo>
                  <a:lnTo>
                    <a:pt x="33" y="343"/>
                  </a:lnTo>
                  <a:lnTo>
                    <a:pt x="35" y="343"/>
                  </a:lnTo>
                  <a:lnTo>
                    <a:pt x="36" y="341"/>
                  </a:lnTo>
                  <a:lnTo>
                    <a:pt x="35" y="341"/>
                  </a:lnTo>
                  <a:lnTo>
                    <a:pt x="35" y="339"/>
                  </a:lnTo>
                  <a:lnTo>
                    <a:pt x="36" y="338"/>
                  </a:lnTo>
                  <a:lnTo>
                    <a:pt x="35" y="338"/>
                  </a:lnTo>
                  <a:lnTo>
                    <a:pt x="35" y="336"/>
                  </a:lnTo>
                  <a:lnTo>
                    <a:pt x="36" y="334"/>
                  </a:lnTo>
                  <a:lnTo>
                    <a:pt x="36" y="336"/>
                  </a:lnTo>
                  <a:lnTo>
                    <a:pt x="36" y="334"/>
                  </a:lnTo>
                  <a:lnTo>
                    <a:pt x="38" y="334"/>
                  </a:lnTo>
                  <a:lnTo>
                    <a:pt x="40" y="333"/>
                  </a:lnTo>
                  <a:lnTo>
                    <a:pt x="40" y="331"/>
                  </a:lnTo>
                  <a:lnTo>
                    <a:pt x="40" y="329"/>
                  </a:lnTo>
                  <a:lnTo>
                    <a:pt x="41" y="326"/>
                  </a:lnTo>
                  <a:lnTo>
                    <a:pt x="41" y="324"/>
                  </a:lnTo>
                  <a:lnTo>
                    <a:pt x="41" y="323"/>
                  </a:lnTo>
                  <a:lnTo>
                    <a:pt x="43" y="319"/>
                  </a:lnTo>
                  <a:lnTo>
                    <a:pt x="43" y="316"/>
                  </a:lnTo>
                  <a:lnTo>
                    <a:pt x="45" y="314"/>
                  </a:lnTo>
                  <a:lnTo>
                    <a:pt x="45" y="313"/>
                  </a:lnTo>
                  <a:lnTo>
                    <a:pt x="45" y="309"/>
                  </a:lnTo>
                  <a:lnTo>
                    <a:pt x="43" y="308"/>
                  </a:lnTo>
                  <a:lnTo>
                    <a:pt x="45" y="304"/>
                  </a:lnTo>
                  <a:lnTo>
                    <a:pt x="45" y="303"/>
                  </a:lnTo>
                  <a:lnTo>
                    <a:pt x="46" y="303"/>
                  </a:lnTo>
                  <a:lnTo>
                    <a:pt x="48" y="301"/>
                  </a:lnTo>
                  <a:lnTo>
                    <a:pt x="48" y="299"/>
                  </a:lnTo>
                  <a:lnTo>
                    <a:pt x="48" y="296"/>
                  </a:lnTo>
                  <a:lnTo>
                    <a:pt x="46" y="291"/>
                  </a:lnTo>
                  <a:lnTo>
                    <a:pt x="48" y="291"/>
                  </a:lnTo>
                  <a:lnTo>
                    <a:pt x="50" y="289"/>
                  </a:lnTo>
                  <a:lnTo>
                    <a:pt x="50" y="288"/>
                  </a:lnTo>
                  <a:lnTo>
                    <a:pt x="48" y="286"/>
                  </a:lnTo>
                  <a:lnTo>
                    <a:pt x="48" y="284"/>
                  </a:lnTo>
                  <a:lnTo>
                    <a:pt x="48" y="283"/>
                  </a:lnTo>
                  <a:lnTo>
                    <a:pt x="50" y="281"/>
                  </a:lnTo>
                  <a:lnTo>
                    <a:pt x="51" y="281"/>
                  </a:lnTo>
                  <a:lnTo>
                    <a:pt x="50" y="279"/>
                  </a:lnTo>
                  <a:lnTo>
                    <a:pt x="51" y="274"/>
                  </a:lnTo>
                  <a:lnTo>
                    <a:pt x="51" y="271"/>
                  </a:lnTo>
                  <a:lnTo>
                    <a:pt x="53" y="269"/>
                  </a:lnTo>
                  <a:lnTo>
                    <a:pt x="53" y="268"/>
                  </a:lnTo>
                  <a:lnTo>
                    <a:pt x="51" y="268"/>
                  </a:lnTo>
                  <a:lnTo>
                    <a:pt x="51" y="264"/>
                  </a:lnTo>
                  <a:lnTo>
                    <a:pt x="53" y="263"/>
                  </a:lnTo>
                  <a:lnTo>
                    <a:pt x="53" y="261"/>
                  </a:lnTo>
                  <a:lnTo>
                    <a:pt x="55" y="261"/>
                  </a:lnTo>
                  <a:lnTo>
                    <a:pt x="55" y="258"/>
                  </a:lnTo>
                  <a:lnTo>
                    <a:pt x="55" y="254"/>
                  </a:lnTo>
                  <a:lnTo>
                    <a:pt x="56" y="253"/>
                  </a:lnTo>
                  <a:lnTo>
                    <a:pt x="56" y="251"/>
                  </a:lnTo>
                  <a:lnTo>
                    <a:pt x="58" y="251"/>
                  </a:lnTo>
                  <a:lnTo>
                    <a:pt x="58" y="249"/>
                  </a:lnTo>
                  <a:lnTo>
                    <a:pt x="60" y="249"/>
                  </a:lnTo>
                  <a:lnTo>
                    <a:pt x="60" y="248"/>
                  </a:lnTo>
                  <a:lnTo>
                    <a:pt x="58" y="244"/>
                  </a:lnTo>
                  <a:lnTo>
                    <a:pt x="56" y="246"/>
                  </a:lnTo>
                  <a:lnTo>
                    <a:pt x="56" y="244"/>
                  </a:lnTo>
                  <a:lnTo>
                    <a:pt x="56" y="242"/>
                  </a:lnTo>
                  <a:lnTo>
                    <a:pt x="58" y="242"/>
                  </a:lnTo>
                  <a:lnTo>
                    <a:pt x="60" y="241"/>
                  </a:lnTo>
                  <a:lnTo>
                    <a:pt x="60" y="236"/>
                  </a:lnTo>
                  <a:lnTo>
                    <a:pt x="61" y="234"/>
                  </a:lnTo>
                  <a:lnTo>
                    <a:pt x="60" y="232"/>
                  </a:lnTo>
                  <a:lnTo>
                    <a:pt x="60" y="231"/>
                  </a:lnTo>
                  <a:lnTo>
                    <a:pt x="58" y="229"/>
                  </a:lnTo>
                  <a:lnTo>
                    <a:pt x="58" y="226"/>
                  </a:lnTo>
                  <a:lnTo>
                    <a:pt x="58" y="224"/>
                  </a:lnTo>
                  <a:lnTo>
                    <a:pt x="56" y="222"/>
                  </a:lnTo>
                  <a:lnTo>
                    <a:pt x="55" y="222"/>
                  </a:lnTo>
                  <a:lnTo>
                    <a:pt x="53" y="222"/>
                  </a:lnTo>
                  <a:lnTo>
                    <a:pt x="53" y="221"/>
                  </a:lnTo>
                  <a:lnTo>
                    <a:pt x="53" y="219"/>
                  </a:lnTo>
                  <a:lnTo>
                    <a:pt x="51" y="217"/>
                  </a:lnTo>
                  <a:lnTo>
                    <a:pt x="53" y="216"/>
                  </a:lnTo>
                  <a:lnTo>
                    <a:pt x="50" y="214"/>
                  </a:lnTo>
                  <a:lnTo>
                    <a:pt x="48" y="212"/>
                  </a:lnTo>
                  <a:lnTo>
                    <a:pt x="48" y="211"/>
                  </a:lnTo>
                  <a:lnTo>
                    <a:pt x="46" y="211"/>
                  </a:lnTo>
                  <a:lnTo>
                    <a:pt x="43" y="204"/>
                  </a:lnTo>
                  <a:lnTo>
                    <a:pt x="43" y="199"/>
                  </a:lnTo>
                  <a:lnTo>
                    <a:pt x="41" y="197"/>
                  </a:lnTo>
                  <a:lnTo>
                    <a:pt x="40" y="196"/>
                  </a:lnTo>
                  <a:lnTo>
                    <a:pt x="43" y="196"/>
                  </a:lnTo>
                  <a:lnTo>
                    <a:pt x="45" y="196"/>
                  </a:lnTo>
                  <a:lnTo>
                    <a:pt x="46" y="196"/>
                  </a:lnTo>
                  <a:lnTo>
                    <a:pt x="51" y="196"/>
                  </a:lnTo>
                  <a:lnTo>
                    <a:pt x="53" y="196"/>
                  </a:lnTo>
                  <a:lnTo>
                    <a:pt x="53" y="194"/>
                  </a:lnTo>
                  <a:lnTo>
                    <a:pt x="51" y="191"/>
                  </a:lnTo>
                  <a:lnTo>
                    <a:pt x="55" y="182"/>
                  </a:lnTo>
                  <a:lnTo>
                    <a:pt x="56" y="182"/>
                  </a:lnTo>
                  <a:lnTo>
                    <a:pt x="70" y="181"/>
                  </a:lnTo>
                  <a:lnTo>
                    <a:pt x="72" y="179"/>
                  </a:lnTo>
                  <a:lnTo>
                    <a:pt x="73" y="176"/>
                  </a:lnTo>
                  <a:lnTo>
                    <a:pt x="72" y="174"/>
                  </a:lnTo>
                  <a:lnTo>
                    <a:pt x="73" y="171"/>
                  </a:lnTo>
                  <a:lnTo>
                    <a:pt x="73" y="167"/>
                  </a:lnTo>
                  <a:lnTo>
                    <a:pt x="75" y="167"/>
                  </a:lnTo>
                  <a:lnTo>
                    <a:pt x="77" y="169"/>
                  </a:lnTo>
                  <a:lnTo>
                    <a:pt x="80" y="167"/>
                  </a:lnTo>
                  <a:lnTo>
                    <a:pt x="82" y="166"/>
                  </a:lnTo>
                  <a:lnTo>
                    <a:pt x="83" y="164"/>
                  </a:lnTo>
                  <a:lnTo>
                    <a:pt x="85" y="164"/>
                  </a:lnTo>
                  <a:lnTo>
                    <a:pt x="85" y="162"/>
                  </a:lnTo>
                  <a:lnTo>
                    <a:pt x="92" y="161"/>
                  </a:lnTo>
                  <a:lnTo>
                    <a:pt x="93" y="159"/>
                  </a:lnTo>
                  <a:lnTo>
                    <a:pt x="95" y="157"/>
                  </a:lnTo>
                  <a:lnTo>
                    <a:pt x="98" y="154"/>
                  </a:lnTo>
                  <a:lnTo>
                    <a:pt x="102" y="152"/>
                  </a:lnTo>
                  <a:lnTo>
                    <a:pt x="103" y="152"/>
                  </a:lnTo>
                  <a:lnTo>
                    <a:pt x="105" y="152"/>
                  </a:lnTo>
                  <a:lnTo>
                    <a:pt x="105" y="154"/>
                  </a:lnTo>
                  <a:lnTo>
                    <a:pt x="105" y="156"/>
                  </a:lnTo>
                  <a:lnTo>
                    <a:pt x="105" y="157"/>
                  </a:lnTo>
                  <a:lnTo>
                    <a:pt x="105" y="159"/>
                  </a:lnTo>
                  <a:lnTo>
                    <a:pt x="107" y="161"/>
                  </a:lnTo>
                  <a:lnTo>
                    <a:pt x="110" y="161"/>
                  </a:lnTo>
                  <a:lnTo>
                    <a:pt x="117" y="159"/>
                  </a:lnTo>
                  <a:lnTo>
                    <a:pt x="118" y="157"/>
                  </a:lnTo>
                  <a:lnTo>
                    <a:pt x="120" y="159"/>
                  </a:lnTo>
                  <a:lnTo>
                    <a:pt x="122" y="161"/>
                  </a:lnTo>
                  <a:lnTo>
                    <a:pt x="125" y="162"/>
                  </a:lnTo>
                  <a:lnTo>
                    <a:pt x="125" y="166"/>
                  </a:lnTo>
                  <a:lnTo>
                    <a:pt x="125" y="167"/>
                  </a:lnTo>
                  <a:lnTo>
                    <a:pt x="130" y="166"/>
                  </a:lnTo>
                  <a:lnTo>
                    <a:pt x="130" y="169"/>
                  </a:lnTo>
                  <a:lnTo>
                    <a:pt x="132" y="171"/>
                  </a:lnTo>
                  <a:lnTo>
                    <a:pt x="137" y="172"/>
                  </a:lnTo>
                  <a:lnTo>
                    <a:pt x="138" y="176"/>
                  </a:lnTo>
                  <a:lnTo>
                    <a:pt x="140" y="176"/>
                  </a:lnTo>
                  <a:lnTo>
                    <a:pt x="142" y="176"/>
                  </a:lnTo>
                  <a:lnTo>
                    <a:pt x="138" y="172"/>
                  </a:lnTo>
                  <a:lnTo>
                    <a:pt x="140" y="169"/>
                  </a:lnTo>
                  <a:lnTo>
                    <a:pt x="140" y="167"/>
                  </a:lnTo>
                  <a:lnTo>
                    <a:pt x="143" y="159"/>
                  </a:lnTo>
                  <a:lnTo>
                    <a:pt x="142" y="157"/>
                  </a:lnTo>
                  <a:lnTo>
                    <a:pt x="143" y="147"/>
                  </a:lnTo>
                  <a:lnTo>
                    <a:pt x="145" y="147"/>
                  </a:lnTo>
                  <a:lnTo>
                    <a:pt x="152" y="149"/>
                  </a:lnTo>
                  <a:lnTo>
                    <a:pt x="153" y="149"/>
                  </a:lnTo>
                  <a:lnTo>
                    <a:pt x="155" y="147"/>
                  </a:lnTo>
                  <a:lnTo>
                    <a:pt x="153" y="147"/>
                  </a:lnTo>
                  <a:lnTo>
                    <a:pt x="153" y="144"/>
                  </a:lnTo>
                  <a:lnTo>
                    <a:pt x="152" y="146"/>
                  </a:lnTo>
                  <a:lnTo>
                    <a:pt x="152" y="144"/>
                  </a:lnTo>
                  <a:lnTo>
                    <a:pt x="152" y="142"/>
                  </a:lnTo>
                  <a:lnTo>
                    <a:pt x="152" y="140"/>
                  </a:lnTo>
                  <a:lnTo>
                    <a:pt x="150" y="139"/>
                  </a:lnTo>
                  <a:lnTo>
                    <a:pt x="152" y="137"/>
                  </a:lnTo>
                  <a:lnTo>
                    <a:pt x="152" y="132"/>
                  </a:lnTo>
                  <a:lnTo>
                    <a:pt x="152" y="130"/>
                  </a:lnTo>
                  <a:lnTo>
                    <a:pt x="153" y="132"/>
                  </a:lnTo>
                  <a:lnTo>
                    <a:pt x="153" y="129"/>
                  </a:lnTo>
                  <a:lnTo>
                    <a:pt x="155" y="127"/>
                  </a:lnTo>
                  <a:lnTo>
                    <a:pt x="155" y="124"/>
                  </a:lnTo>
                  <a:lnTo>
                    <a:pt x="159" y="122"/>
                  </a:lnTo>
                  <a:lnTo>
                    <a:pt x="162" y="127"/>
                  </a:lnTo>
                  <a:lnTo>
                    <a:pt x="165" y="125"/>
                  </a:lnTo>
                  <a:lnTo>
                    <a:pt x="169" y="124"/>
                  </a:lnTo>
                  <a:lnTo>
                    <a:pt x="170" y="124"/>
                  </a:lnTo>
                  <a:lnTo>
                    <a:pt x="174" y="124"/>
                  </a:lnTo>
                  <a:lnTo>
                    <a:pt x="174" y="125"/>
                  </a:lnTo>
                  <a:lnTo>
                    <a:pt x="175" y="125"/>
                  </a:lnTo>
                  <a:lnTo>
                    <a:pt x="177" y="125"/>
                  </a:lnTo>
                  <a:lnTo>
                    <a:pt x="179" y="127"/>
                  </a:lnTo>
                  <a:lnTo>
                    <a:pt x="179" y="129"/>
                  </a:lnTo>
                  <a:lnTo>
                    <a:pt x="182" y="130"/>
                  </a:lnTo>
                  <a:lnTo>
                    <a:pt x="184" y="129"/>
                  </a:lnTo>
                  <a:lnTo>
                    <a:pt x="184" y="127"/>
                  </a:lnTo>
                  <a:lnTo>
                    <a:pt x="184" y="125"/>
                  </a:lnTo>
                  <a:lnTo>
                    <a:pt x="184" y="124"/>
                  </a:lnTo>
                  <a:lnTo>
                    <a:pt x="212" y="149"/>
                  </a:lnTo>
                  <a:lnTo>
                    <a:pt x="214" y="149"/>
                  </a:lnTo>
                  <a:lnTo>
                    <a:pt x="212" y="151"/>
                  </a:lnTo>
                  <a:lnTo>
                    <a:pt x="212" y="152"/>
                  </a:lnTo>
                  <a:lnTo>
                    <a:pt x="210" y="152"/>
                  </a:lnTo>
                  <a:lnTo>
                    <a:pt x="210" y="154"/>
                  </a:lnTo>
                  <a:lnTo>
                    <a:pt x="209" y="156"/>
                  </a:lnTo>
                  <a:lnTo>
                    <a:pt x="210" y="157"/>
                  </a:lnTo>
                  <a:lnTo>
                    <a:pt x="212" y="157"/>
                  </a:lnTo>
                  <a:lnTo>
                    <a:pt x="214" y="157"/>
                  </a:lnTo>
                  <a:lnTo>
                    <a:pt x="215" y="159"/>
                  </a:lnTo>
                  <a:lnTo>
                    <a:pt x="219" y="152"/>
                  </a:lnTo>
                  <a:lnTo>
                    <a:pt x="220" y="152"/>
                  </a:lnTo>
                  <a:lnTo>
                    <a:pt x="222" y="147"/>
                  </a:lnTo>
                  <a:lnTo>
                    <a:pt x="222" y="149"/>
                  </a:lnTo>
                  <a:lnTo>
                    <a:pt x="222" y="147"/>
                  </a:lnTo>
                  <a:lnTo>
                    <a:pt x="224" y="147"/>
                  </a:lnTo>
                  <a:lnTo>
                    <a:pt x="224" y="146"/>
                  </a:lnTo>
                  <a:lnTo>
                    <a:pt x="227" y="146"/>
                  </a:lnTo>
                  <a:lnTo>
                    <a:pt x="229" y="147"/>
                  </a:lnTo>
                  <a:lnTo>
                    <a:pt x="230" y="147"/>
                  </a:lnTo>
                  <a:lnTo>
                    <a:pt x="232" y="144"/>
                  </a:lnTo>
                  <a:lnTo>
                    <a:pt x="232" y="142"/>
                  </a:lnTo>
                  <a:lnTo>
                    <a:pt x="230" y="140"/>
                  </a:lnTo>
                  <a:lnTo>
                    <a:pt x="234" y="140"/>
                  </a:lnTo>
                  <a:lnTo>
                    <a:pt x="234" y="135"/>
                  </a:lnTo>
                  <a:lnTo>
                    <a:pt x="235" y="135"/>
                  </a:lnTo>
                  <a:lnTo>
                    <a:pt x="235" y="134"/>
                  </a:lnTo>
                  <a:lnTo>
                    <a:pt x="237" y="134"/>
                  </a:lnTo>
                  <a:lnTo>
                    <a:pt x="237" y="130"/>
                  </a:lnTo>
                  <a:lnTo>
                    <a:pt x="242" y="130"/>
                  </a:lnTo>
                  <a:lnTo>
                    <a:pt x="242" y="129"/>
                  </a:lnTo>
                  <a:lnTo>
                    <a:pt x="242" y="127"/>
                  </a:lnTo>
                  <a:lnTo>
                    <a:pt x="245" y="127"/>
                  </a:lnTo>
                  <a:lnTo>
                    <a:pt x="245" y="125"/>
                  </a:lnTo>
                  <a:lnTo>
                    <a:pt x="245" y="124"/>
                  </a:lnTo>
                  <a:lnTo>
                    <a:pt x="245" y="122"/>
                  </a:lnTo>
                  <a:lnTo>
                    <a:pt x="245" y="115"/>
                  </a:lnTo>
                  <a:lnTo>
                    <a:pt x="244" y="115"/>
                  </a:lnTo>
                  <a:lnTo>
                    <a:pt x="244" y="112"/>
                  </a:lnTo>
                  <a:lnTo>
                    <a:pt x="244" y="110"/>
                  </a:lnTo>
                  <a:lnTo>
                    <a:pt x="249" y="112"/>
                  </a:lnTo>
                  <a:lnTo>
                    <a:pt x="249" y="114"/>
                  </a:lnTo>
                  <a:lnTo>
                    <a:pt x="254" y="110"/>
                  </a:lnTo>
                  <a:lnTo>
                    <a:pt x="261" y="105"/>
                  </a:lnTo>
                  <a:lnTo>
                    <a:pt x="272" y="104"/>
                  </a:lnTo>
                  <a:lnTo>
                    <a:pt x="276" y="104"/>
                  </a:lnTo>
                  <a:lnTo>
                    <a:pt x="274" y="90"/>
                  </a:lnTo>
                  <a:lnTo>
                    <a:pt x="276" y="89"/>
                  </a:lnTo>
                  <a:lnTo>
                    <a:pt x="276" y="85"/>
                  </a:lnTo>
                  <a:lnTo>
                    <a:pt x="279" y="82"/>
                  </a:lnTo>
                  <a:lnTo>
                    <a:pt x="277" y="75"/>
                  </a:lnTo>
                  <a:lnTo>
                    <a:pt x="279" y="74"/>
                  </a:lnTo>
                  <a:lnTo>
                    <a:pt x="281" y="72"/>
                  </a:lnTo>
                  <a:lnTo>
                    <a:pt x="286" y="69"/>
                  </a:lnTo>
                  <a:lnTo>
                    <a:pt x="286" y="65"/>
                  </a:lnTo>
                  <a:lnTo>
                    <a:pt x="284" y="65"/>
                  </a:lnTo>
                  <a:lnTo>
                    <a:pt x="281" y="64"/>
                  </a:lnTo>
                  <a:lnTo>
                    <a:pt x="282" y="64"/>
                  </a:lnTo>
                  <a:lnTo>
                    <a:pt x="284" y="62"/>
                  </a:lnTo>
                  <a:lnTo>
                    <a:pt x="282" y="62"/>
                  </a:lnTo>
                  <a:lnTo>
                    <a:pt x="279" y="60"/>
                  </a:lnTo>
                  <a:lnTo>
                    <a:pt x="282" y="59"/>
                  </a:lnTo>
                  <a:lnTo>
                    <a:pt x="281" y="55"/>
                  </a:lnTo>
                  <a:lnTo>
                    <a:pt x="284" y="55"/>
                  </a:lnTo>
                  <a:lnTo>
                    <a:pt x="284" y="52"/>
                  </a:lnTo>
                  <a:lnTo>
                    <a:pt x="289" y="52"/>
                  </a:lnTo>
                  <a:lnTo>
                    <a:pt x="287" y="50"/>
                  </a:lnTo>
                  <a:lnTo>
                    <a:pt x="287" y="52"/>
                  </a:lnTo>
                  <a:lnTo>
                    <a:pt x="287" y="50"/>
                  </a:lnTo>
                  <a:lnTo>
                    <a:pt x="287" y="47"/>
                  </a:lnTo>
                  <a:lnTo>
                    <a:pt x="287" y="45"/>
                  </a:lnTo>
                  <a:lnTo>
                    <a:pt x="289" y="44"/>
                  </a:lnTo>
                  <a:lnTo>
                    <a:pt x="289" y="40"/>
                  </a:lnTo>
                  <a:lnTo>
                    <a:pt x="289" y="38"/>
                  </a:lnTo>
                  <a:lnTo>
                    <a:pt x="291" y="38"/>
                  </a:lnTo>
                  <a:lnTo>
                    <a:pt x="292" y="38"/>
                  </a:lnTo>
                  <a:lnTo>
                    <a:pt x="294" y="37"/>
                  </a:lnTo>
                  <a:lnTo>
                    <a:pt x="296" y="35"/>
                  </a:lnTo>
                  <a:lnTo>
                    <a:pt x="296" y="33"/>
                  </a:lnTo>
                  <a:lnTo>
                    <a:pt x="297" y="33"/>
                  </a:lnTo>
                  <a:lnTo>
                    <a:pt x="301" y="35"/>
                  </a:lnTo>
                  <a:lnTo>
                    <a:pt x="302" y="33"/>
                  </a:lnTo>
                  <a:lnTo>
                    <a:pt x="304" y="33"/>
                  </a:lnTo>
                  <a:lnTo>
                    <a:pt x="306" y="30"/>
                  </a:lnTo>
                  <a:lnTo>
                    <a:pt x="311" y="32"/>
                  </a:lnTo>
                  <a:lnTo>
                    <a:pt x="312" y="32"/>
                  </a:lnTo>
                  <a:lnTo>
                    <a:pt x="314" y="32"/>
                  </a:lnTo>
                  <a:lnTo>
                    <a:pt x="314" y="30"/>
                  </a:lnTo>
                  <a:lnTo>
                    <a:pt x="314" y="28"/>
                  </a:lnTo>
                  <a:lnTo>
                    <a:pt x="316" y="27"/>
                  </a:lnTo>
                  <a:lnTo>
                    <a:pt x="317" y="28"/>
                  </a:lnTo>
                  <a:lnTo>
                    <a:pt x="319" y="27"/>
                  </a:lnTo>
                  <a:lnTo>
                    <a:pt x="317" y="27"/>
                  </a:lnTo>
                  <a:lnTo>
                    <a:pt x="317" y="25"/>
                  </a:lnTo>
                  <a:lnTo>
                    <a:pt x="316" y="17"/>
                  </a:lnTo>
                  <a:lnTo>
                    <a:pt x="319" y="17"/>
                  </a:lnTo>
                  <a:lnTo>
                    <a:pt x="319" y="15"/>
                  </a:lnTo>
                  <a:lnTo>
                    <a:pt x="322" y="17"/>
                  </a:lnTo>
                  <a:lnTo>
                    <a:pt x="327" y="15"/>
                  </a:lnTo>
                  <a:lnTo>
                    <a:pt x="327" y="13"/>
                  </a:lnTo>
                  <a:lnTo>
                    <a:pt x="326" y="12"/>
                  </a:lnTo>
                  <a:lnTo>
                    <a:pt x="324" y="13"/>
                  </a:lnTo>
                  <a:lnTo>
                    <a:pt x="319" y="12"/>
                  </a:lnTo>
                  <a:lnTo>
                    <a:pt x="317" y="10"/>
                  </a:lnTo>
                  <a:lnTo>
                    <a:pt x="316" y="8"/>
                  </a:lnTo>
                  <a:lnTo>
                    <a:pt x="316" y="7"/>
                  </a:lnTo>
                  <a:lnTo>
                    <a:pt x="316" y="5"/>
                  </a:lnTo>
                  <a:lnTo>
                    <a:pt x="319" y="3"/>
                  </a:lnTo>
                  <a:lnTo>
                    <a:pt x="321" y="3"/>
                  </a:lnTo>
                  <a:lnTo>
                    <a:pt x="319" y="2"/>
                  </a:lnTo>
                  <a:lnTo>
                    <a:pt x="322" y="0"/>
                  </a:lnTo>
                  <a:lnTo>
                    <a:pt x="324" y="2"/>
                  </a:lnTo>
                  <a:lnTo>
                    <a:pt x="326" y="2"/>
                  </a:lnTo>
                  <a:lnTo>
                    <a:pt x="326" y="3"/>
                  </a:lnTo>
                  <a:lnTo>
                    <a:pt x="332" y="2"/>
                  </a:lnTo>
                  <a:lnTo>
                    <a:pt x="334" y="5"/>
                  </a:lnTo>
                  <a:lnTo>
                    <a:pt x="334" y="10"/>
                  </a:lnTo>
                  <a:lnTo>
                    <a:pt x="334" y="12"/>
                  </a:lnTo>
                  <a:lnTo>
                    <a:pt x="336" y="12"/>
                  </a:lnTo>
                  <a:lnTo>
                    <a:pt x="336" y="10"/>
                  </a:lnTo>
                  <a:lnTo>
                    <a:pt x="339" y="12"/>
                  </a:lnTo>
                  <a:lnTo>
                    <a:pt x="344" y="10"/>
                  </a:lnTo>
                  <a:lnTo>
                    <a:pt x="344" y="12"/>
                  </a:lnTo>
                  <a:lnTo>
                    <a:pt x="346" y="12"/>
                  </a:lnTo>
                  <a:lnTo>
                    <a:pt x="346" y="15"/>
                  </a:lnTo>
                  <a:lnTo>
                    <a:pt x="349" y="17"/>
                  </a:lnTo>
                  <a:lnTo>
                    <a:pt x="353" y="18"/>
                  </a:lnTo>
                  <a:lnTo>
                    <a:pt x="353" y="17"/>
                  </a:lnTo>
                  <a:lnTo>
                    <a:pt x="356" y="18"/>
                  </a:lnTo>
                  <a:lnTo>
                    <a:pt x="358" y="18"/>
                  </a:lnTo>
                  <a:lnTo>
                    <a:pt x="361" y="18"/>
                  </a:lnTo>
                  <a:lnTo>
                    <a:pt x="361" y="22"/>
                  </a:lnTo>
                  <a:lnTo>
                    <a:pt x="363" y="20"/>
                  </a:lnTo>
                  <a:lnTo>
                    <a:pt x="366" y="20"/>
                  </a:lnTo>
                  <a:lnTo>
                    <a:pt x="369" y="22"/>
                  </a:lnTo>
                  <a:lnTo>
                    <a:pt x="369" y="20"/>
                  </a:lnTo>
                  <a:lnTo>
                    <a:pt x="373" y="18"/>
                  </a:lnTo>
                  <a:lnTo>
                    <a:pt x="374" y="18"/>
                  </a:lnTo>
                  <a:lnTo>
                    <a:pt x="369" y="38"/>
                  </a:lnTo>
                  <a:lnTo>
                    <a:pt x="369" y="42"/>
                  </a:lnTo>
                  <a:lnTo>
                    <a:pt x="371" y="44"/>
                  </a:lnTo>
                  <a:lnTo>
                    <a:pt x="373" y="44"/>
                  </a:lnTo>
                  <a:lnTo>
                    <a:pt x="373" y="42"/>
                  </a:lnTo>
                  <a:lnTo>
                    <a:pt x="374" y="42"/>
                  </a:lnTo>
                  <a:lnTo>
                    <a:pt x="376" y="40"/>
                  </a:lnTo>
                  <a:lnTo>
                    <a:pt x="378" y="40"/>
                  </a:lnTo>
                  <a:lnTo>
                    <a:pt x="379" y="38"/>
                  </a:lnTo>
                  <a:lnTo>
                    <a:pt x="379" y="40"/>
                  </a:lnTo>
                  <a:lnTo>
                    <a:pt x="381" y="40"/>
                  </a:lnTo>
                  <a:lnTo>
                    <a:pt x="384" y="40"/>
                  </a:lnTo>
                  <a:lnTo>
                    <a:pt x="388" y="49"/>
                  </a:lnTo>
                  <a:lnTo>
                    <a:pt x="386" y="49"/>
                  </a:lnTo>
                  <a:lnTo>
                    <a:pt x="389" y="52"/>
                  </a:lnTo>
                  <a:lnTo>
                    <a:pt x="394" y="54"/>
                  </a:lnTo>
                  <a:lnTo>
                    <a:pt x="394" y="57"/>
                  </a:lnTo>
                  <a:lnTo>
                    <a:pt x="398" y="59"/>
                  </a:lnTo>
                  <a:lnTo>
                    <a:pt x="399" y="64"/>
                  </a:lnTo>
                  <a:lnTo>
                    <a:pt x="401" y="59"/>
                  </a:lnTo>
                  <a:lnTo>
                    <a:pt x="398" y="57"/>
                  </a:lnTo>
                  <a:lnTo>
                    <a:pt x="399" y="54"/>
                  </a:lnTo>
                  <a:lnTo>
                    <a:pt x="401" y="54"/>
                  </a:lnTo>
                  <a:lnTo>
                    <a:pt x="408" y="52"/>
                  </a:lnTo>
                  <a:lnTo>
                    <a:pt x="406" y="50"/>
                  </a:lnTo>
                  <a:lnTo>
                    <a:pt x="408" y="49"/>
                  </a:lnTo>
                  <a:lnTo>
                    <a:pt x="411" y="47"/>
                  </a:lnTo>
                  <a:lnTo>
                    <a:pt x="413" y="45"/>
                  </a:lnTo>
                  <a:lnTo>
                    <a:pt x="414" y="47"/>
                  </a:lnTo>
                  <a:lnTo>
                    <a:pt x="418" y="45"/>
                  </a:lnTo>
                  <a:lnTo>
                    <a:pt x="418" y="44"/>
                  </a:lnTo>
                  <a:lnTo>
                    <a:pt x="419" y="44"/>
                  </a:lnTo>
                  <a:lnTo>
                    <a:pt x="421" y="42"/>
                  </a:lnTo>
                  <a:lnTo>
                    <a:pt x="419" y="42"/>
                  </a:lnTo>
                  <a:lnTo>
                    <a:pt x="421" y="40"/>
                  </a:lnTo>
                  <a:lnTo>
                    <a:pt x="423" y="40"/>
                  </a:lnTo>
                  <a:lnTo>
                    <a:pt x="423" y="38"/>
                  </a:lnTo>
                  <a:lnTo>
                    <a:pt x="426" y="35"/>
                  </a:lnTo>
                  <a:lnTo>
                    <a:pt x="426" y="32"/>
                  </a:lnTo>
                  <a:lnTo>
                    <a:pt x="424" y="32"/>
                  </a:lnTo>
                  <a:lnTo>
                    <a:pt x="424" y="28"/>
                  </a:lnTo>
                  <a:lnTo>
                    <a:pt x="426" y="27"/>
                  </a:lnTo>
                  <a:lnTo>
                    <a:pt x="428" y="25"/>
                  </a:lnTo>
                  <a:lnTo>
                    <a:pt x="428" y="23"/>
                  </a:lnTo>
                  <a:lnTo>
                    <a:pt x="428" y="20"/>
                  </a:lnTo>
                  <a:lnTo>
                    <a:pt x="429" y="17"/>
                  </a:lnTo>
                  <a:lnTo>
                    <a:pt x="433" y="17"/>
                  </a:lnTo>
                  <a:lnTo>
                    <a:pt x="434" y="17"/>
                  </a:lnTo>
                  <a:lnTo>
                    <a:pt x="436" y="15"/>
                  </a:lnTo>
                  <a:lnTo>
                    <a:pt x="438" y="12"/>
                  </a:lnTo>
                  <a:lnTo>
                    <a:pt x="436" y="12"/>
                  </a:lnTo>
                  <a:lnTo>
                    <a:pt x="438" y="10"/>
                  </a:lnTo>
                  <a:lnTo>
                    <a:pt x="439" y="10"/>
                  </a:lnTo>
                  <a:lnTo>
                    <a:pt x="443" y="10"/>
                  </a:lnTo>
                  <a:lnTo>
                    <a:pt x="448" y="8"/>
                  </a:lnTo>
                  <a:lnTo>
                    <a:pt x="451" y="10"/>
                  </a:lnTo>
                  <a:lnTo>
                    <a:pt x="453" y="8"/>
                  </a:lnTo>
                  <a:lnTo>
                    <a:pt x="456" y="10"/>
                  </a:lnTo>
                  <a:lnTo>
                    <a:pt x="458" y="10"/>
                  </a:lnTo>
                  <a:lnTo>
                    <a:pt x="460" y="12"/>
                  </a:lnTo>
                  <a:lnTo>
                    <a:pt x="473" y="12"/>
                  </a:lnTo>
                  <a:lnTo>
                    <a:pt x="475" y="12"/>
                  </a:lnTo>
                  <a:lnTo>
                    <a:pt x="473" y="13"/>
                  </a:lnTo>
                  <a:lnTo>
                    <a:pt x="475" y="15"/>
                  </a:lnTo>
                  <a:lnTo>
                    <a:pt x="473" y="17"/>
                  </a:lnTo>
                  <a:lnTo>
                    <a:pt x="473" y="18"/>
                  </a:lnTo>
                  <a:lnTo>
                    <a:pt x="483" y="17"/>
                  </a:lnTo>
                  <a:lnTo>
                    <a:pt x="485" y="18"/>
                  </a:lnTo>
                  <a:lnTo>
                    <a:pt x="485" y="25"/>
                  </a:lnTo>
                  <a:lnTo>
                    <a:pt x="488" y="25"/>
                  </a:lnTo>
                  <a:lnTo>
                    <a:pt x="491" y="27"/>
                  </a:lnTo>
                  <a:lnTo>
                    <a:pt x="495" y="27"/>
                  </a:lnTo>
                  <a:lnTo>
                    <a:pt x="496" y="27"/>
                  </a:lnTo>
                  <a:lnTo>
                    <a:pt x="498" y="27"/>
                  </a:lnTo>
                  <a:lnTo>
                    <a:pt x="500" y="25"/>
                  </a:lnTo>
                  <a:lnTo>
                    <a:pt x="503" y="28"/>
                  </a:lnTo>
                  <a:lnTo>
                    <a:pt x="500" y="33"/>
                  </a:lnTo>
                  <a:lnTo>
                    <a:pt x="501" y="35"/>
                  </a:lnTo>
                  <a:lnTo>
                    <a:pt x="501" y="37"/>
                  </a:lnTo>
                  <a:lnTo>
                    <a:pt x="503" y="38"/>
                  </a:lnTo>
                  <a:lnTo>
                    <a:pt x="506" y="42"/>
                  </a:lnTo>
                  <a:lnTo>
                    <a:pt x="508" y="42"/>
                  </a:lnTo>
                  <a:lnTo>
                    <a:pt x="510" y="42"/>
                  </a:lnTo>
                  <a:lnTo>
                    <a:pt x="510" y="45"/>
                  </a:lnTo>
                  <a:lnTo>
                    <a:pt x="511" y="45"/>
                  </a:lnTo>
                  <a:lnTo>
                    <a:pt x="510" y="47"/>
                  </a:lnTo>
                  <a:lnTo>
                    <a:pt x="511" y="47"/>
                  </a:lnTo>
                  <a:lnTo>
                    <a:pt x="510" y="49"/>
                  </a:lnTo>
                  <a:lnTo>
                    <a:pt x="508" y="47"/>
                  </a:lnTo>
                  <a:lnTo>
                    <a:pt x="506" y="49"/>
                  </a:lnTo>
                  <a:lnTo>
                    <a:pt x="506" y="50"/>
                  </a:lnTo>
                  <a:lnTo>
                    <a:pt x="505" y="52"/>
                  </a:lnTo>
                  <a:lnTo>
                    <a:pt x="506" y="52"/>
                  </a:lnTo>
                  <a:lnTo>
                    <a:pt x="501" y="55"/>
                  </a:lnTo>
                  <a:lnTo>
                    <a:pt x="500" y="57"/>
                  </a:lnTo>
                  <a:lnTo>
                    <a:pt x="500" y="62"/>
                  </a:lnTo>
                  <a:lnTo>
                    <a:pt x="501" y="65"/>
                  </a:lnTo>
                  <a:lnTo>
                    <a:pt x="503" y="65"/>
                  </a:lnTo>
                  <a:lnTo>
                    <a:pt x="506" y="67"/>
                  </a:lnTo>
                  <a:lnTo>
                    <a:pt x="511" y="65"/>
                  </a:lnTo>
                  <a:lnTo>
                    <a:pt x="513" y="67"/>
                  </a:lnTo>
                  <a:lnTo>
                    <a:pt x="511" y="70"/>
                  </a:lnTo>
                  <a:lnTo>
                    <a:pt x="516" y="70"/>
                  </a:lnTo>
                  <a:lnTo>
                    <a:pt x="520" y="70"/>
                  </a:lnTo>
                  <a:lnTo>
                    <a:pt x="521" y="74"/>
                  </a:lnTo>
                  <a:lnTo>
                    <a:pt x="523" y="75"/>
                  </a:lnTo>
                  <a:lnTo>
                    <a:pt x="528" y="72"/>
                  </a:lnTo>
                  <a:lnTo>
                    <a:pt x="536" y="72"/>
                  </a:lnTo>
                  <a:lnTo>
                    <a:pt x="540" y="74"/>
                  </a:lnTo>
                  <a:lnTo>
                    <a:pt x="538" y="77"/>
                  </a:lnTo>
                  <a:lnTo>
                    <a:pt x="535" y="79"/>
                  </a:lnTo>
                  <a:lnTo>
                    <a:pt x="536" y="85"/>
                  </a:lnTo>
                  <a:lnTo>
                    <a:pt x="540" y="87"/>
                  </a:lnTo>
                  <a:lnTo>
                    <a:pt x="545" y="90"/>
                  </a:lnTo>
                  <a:lnTo>
                    <a:pt x="543" y="92"/>
                  </a:lnTo>
                  <a:lnTo>
                    <a:pt x="543" y="95"/>
                  </a:lnTo>
                  <a:lnTo>
                    <a:pt x="545" y="97"/>
                  </a:lnTo>
                  <a:lnTo>
                    <a:pt x="548" y="97"/>
                  </a:lnTo>
                  <a:lnTo>
                    <a:pt x="552" y="104"/>
                  </a:lnTo>
                  <a:lnTo>
                    <a:pt x="553" y="102"/>
                  </a:lnTo>
                  <a:lnTo>
                    <a:pt x="557" y="102"/>
                  </a:lnTo>
                  <a:lnTo>
                    <a:pt x="560" y="100"/>
                  </a:lnTo>
                  <a:lnTo>
                    <a:pt x="563" y="100"/>
                  </a:lnTo>
                  <a:lnTo>
                    <a:pt x="568" y="100"/>
                  </a:lnTo>
                  <a:lnTo>
                    <a:pt x="572" y="100"/>
                  </a:lnTo>
                  <a:lnTo>
                    <a:pt x="573" y="104"/>
                  </a:lnTo>
                  <a:lnTo>
                    <a:pt x="577" y="109"/>
                  </a:lnTo>
                  <a:lnTo>
                    <a:pt x="580" y="112"/>
                  </a:lnTo>
                  <a:lnTo>
                    <a:pt x="588" y="112"/>
                  </a:lnTo>
                  <a:lnTo>
                    <a:pt x="590" y="114"/>
                  </a:lnTo>
                  <a:lnTo>
                    <a:pt x="590" y="115"/>
                  </a:lnTo>
                  <a:lnTo>
                    <a:pt x="592" y="115"/>
                  </a:lnTo>
                  <a:lnTo>
                    <a:pt x="592" y="114"/>
                  </a:lnTo>
                  <a:lnTo>
                    <a:pt x="593" y="115"/>
                  </a:lnTo>
                  <a:lnTo>
                    <a:pt x="595" y="114"/>
                  </a:lnTo>
                  <a:lnTo>
                    <a:pt x="597" y="114"/>
                  </a:lnTo>
                  <a:lnTo>
                    <a:pt x="602" y="114"/>
                  </a:lnTo>
                  <a:lnTo>
                    <a:pt x="603" y="112"/>
                  </a:lnTo>
                  <a:lnTo>
                    <a:pt x="605" y="110"/>
                  </a:lnTo>
                  <a:lnTo>
                    <a:pt x="605" y="112"/>
                  </a:lnTo>
                  <a:lnTo>
                    <a:pt x="612" y="110"/>
                  </a:lnTo>
                  <a:lnTo>
                    <a:pt x="615" y="115"/>
                  </a:lnTo>
                  <a:lnTo>
                    <a:pt x="615" y="112"/>
                  </a:lnTo>
                  <a:lnTo>
                    <a:pt x="618" y="112"/>
                  </a:lnTo>
                  <a:lnTo>
                    <a:pt x="617" y="107"/>
                  </a:lnTo>
                  <a:lnTo>
                    <a:pt x="622" y="104"/>
                  </a:lnTo>
                  <a:lnTo>
                    <a:pt x="622" y="105"/>
                  </a:lnTo>
                  <a:lnTo>
                    <a:pt x="625" y="104"/>
                  </a:lnTo>
                  <a:lnTo>
                    <a:pt x="630" y="102"/>
                  </a:lnTo>
                  <a:lnTo>
                    <a:pt x="633" y="107"/>
                  </a:lnTo>
                  <a:lnTo>
                    <a:pt x="647" y="105"/>
                  </a:lnTo>
                  <a:lnTo>
                    <a:pt x="649" y="104"/>
                  </a:lnTo>
                  <a:lnTo>
                    <a:pt x="652" y="102"/>
                  </a:lnTo>
                  <a:lnTo>
                    <a:pt x="654" y="102"/>
                  </a:lnTo>
                  <a:lnTo>
                    <a:pt x="655" y="105"/>
                  </a:lnTo>
                  <a:lnTo>
                    <a:pt x="659" y="104"/>
                  </a:lnTo>
                  <a:lnTo>
                    <a:pt x="659" y="99"/>
                  </a:lnTo>
                  <a:lnTo>
                    <a:pt x="657" y="97"/>
                  </a:lnTo>
                  <a:lnTo>
                    <a:pt x="659" y="97"/>
                  </a:lnTo>
                  <a:lnTo>
                    <a:pt x="657" y="95"/>
                  </a:lnTo>
                  <a:lnTo>
                    <a:pt x="659" y="94"/>
                  </a:lnTo>
                  <a:lnTo>
                    <a:pt x="659" y="92"/>
                  </a:lnTo>
                  <a:lnTo>
                    <a:pt x="657" y="90"/>
                  </a:lnTo>
                  <a:lnTo>
                    <a:pt x="657" y="87"/>
                  </a:lnTo>
                  <a:lnTo>
                    <a:pt x="659" y="85"/>
                  </a:lnTo>
                  <a:lnTo>
                    <a:pt x="657" y="84"/>
                  </a:lnTo>
                  <a:lnTo>
                    <a:pt x="659" y="79"/>
                  </a:lnTo>
                  <a:lnTo>
                    <a:pt x="660" y="77"/>
                  </a:lnTo>
                  <a:lnTo>
                    <a:pt x="662" y="79"/>
                  </a:lnTo>
                  <a:lnTo>
                    <a:pt x="662" y="77"/>
                  </a:lnTo>
                  <a:lnTo>
                    <a:pt x="664" y="77"/>
                  </a:lnTo>
                  <a:lnTo>
                    <a:pt x="665" y="77"/>
                  </a:lnTo>
                  <a:lnTo>
                    <a:pt x="664" y="77"/>
                  </a:lnTo>
                  <a:lnTo>
                    <a:pt x="665" y="79"/>
                  </a:lnTo>
                  <a:lnTo>
                    <a:pt x="667" y="74"/>
                  </a:lnTo>
                  <a:lnTo>
                    <a:pt x="669" y="74"/>
                  </a:lnTo>
                  <a:lnTo>
                    <a:pt x="670" y="74"/>
                  </a:lnTo>
                  <a:lnTo>
                    <a:pt x="670" y="72"/>
                  </a:lnTo>
                  <a:lnTo>
                    <a:pt x="675" y="72"/>
                  </a:lnTo>
                  <a:lnTo>
                    <a:pt x="679" y="72"/>
                  </a:lnTo>
                  <a:lnTo>
                    <a:pt x="682" y="72"/>
                  </a:lnTo>
                  <a:lnTo>
                    <a:pt x="690" y="70"/>
                  </a:lnTo>
                  <a:lnTo>
                    <a:pt x="692" y="72"/>
                  </a:lnTo>
                  <a:lnTo>
                    <a:pt x="699" y="72"/>
                  </a:lnTo>
                  <a:lnTo>
                    <a:pt x="704" y="75"/>
                  </a:lnTo>
                  <a:lnTo>
                    <a:pt x="705" y="75"/>
                  </a:lnTo>
                  <a:lnTo>
                    <a:pt x="707" y="75"/>
                  </a:lnTo>
                  <a:lnTo>
                    <a:pt x="712" y="77"/>
                  </a:lnTo>
                  <a:lnTo>
                    <a:pt x="715" y="79"/>
                  </a:lnTo>
                  <a:lnTo>
                    <a:pt x="719" y="77"/>
                  </a:lnTo>
                  <a:lnTo>
                    <a:pt x="720" y="77"/>
                  </a:lnTo>
                  <a:lnTo>
                    <a:pt x="725" y="79"/>
                  </a:lnTo>
                  <a:lnTo>
                    <a:pt x="725" y="80"/>
                  </a:lnTo>
                  <a:lnTo>
                    <a:pt x="729" y="80"/>
                  </a:lnTo>
                  <a:lnTo>
                    <a:pt x="731" y="82"/>
                  </a:lnTo>
                  <a:lnTo>
                    <a:pt x="734" y="84"/>
                  </a:lnTo>
                  <a:lnTo>
                    <a:pt x="737" y="84"/>
                  </a:lnTo>
                  <a:lnTo>
                    <a:pt x="739" y="87"/>
                  </a:lnTo>
                  <a:lnTo>
                    <a:pt x="742" y="89"/>
                  </a:lnTo>
                  <a:lnTo>
                    <a:pt x="742" y="90"/>
                  </a:lnTo>
                  <a:lnTo>
                    <a:pt x="742" y="94"/>
                  </a:lnTo>
                  <a:lnTo>
                    <a:pt x="742" y="95"/>
                  </a:lnTo>
                  <a:lnTo>
                    <a:pt x="744" y="95"/>
                  </a:lnTo>
                  <a:lnTo>
                    <a:pt x="746" y="95"/>
                  </a:lnTo>
                  <a:lnTo>
                    <a:pt x="752" y="99"/>
                  </a:lnTo>
                  <a:lnTo>
                    <a:pt x="752" y="100"/>
                  </a:lnTo>
                  <a:lnTo>
                    <a:pt x="752" y="102"/>
                  </a:lnTo>
                  <a:lnTo>
                    <a:pt x="754" y="102"/>
                  </a:lnTo>
                  <a:lnTo>
                    <a:pt x="754" y="104"/>
                  </a:lnTo>
                  <a:lnTo>
                    <a:pt x="757" y="105"/>
                  </a:lnTo>
                  <a:lnTo>
                    <a:pt x="757" y="110"/>
                  </a:lnTo>
                  <a:lnTo>
                    <a:pt x="757" y="114"/>
                  </a:lnTo>
                  <a:lnTo>
                    <a:pt x="757" y="115"/>
                  </a:lnTo>
                  <a:lnTo>
                    <a:pt x="759" y="115"/>
                  </a:lnTo>
                  <a:lnTo>
                    <a:pt x="759" y="119"/>
                  </a:lnTo>
                  <a:lnTo>
                    <a:pt x="757" y="122"/>
                  </a:lnTo>
                  <a:lnTo>
                    <a:pt x="754" y="125"/>
                  </a:lnTo>
                  <a:lnTo>
                    <a:pt x="751" y="129"/>
                  </a:lnTo>
                  <a:lnTo>
                    <a:pt x="749" y="127"/>
                  </a:lnTo>
                  <a:lnTo>
                    <a:pt x="747" y="129"/>
                  </a:lnTo>
                  <a:lnTo>
                    <a:pt x="742" y="129"/>
                  </a:lnTo>
                  <a:lnTo>
                    <a:pt x="742" y="130"/>
                  </a:lnTo>
                  <a:lnTo>
                    <a:pt x="741" y="130"/>
                  </a:lnTo>
                  <a:lnTo>
                    <a:pt x="741" y="134"/>
                  </a:lnTo>
                  <a:lnTo>
                    <a:pt x="741" y="135"/>
                  </a:lnTo>
                  <a:lnTo>
                    <a:pt x="744" y="135"/>
                  </a:lnTo>
                  <a:lnTo>
                    <a:pt x="744" y="137"/>
                  </a:lnTo>
                  <a:lnTo>
                    <a:pt x="742" y="139"/>
                  </a:lnTo>
                  <a:lnTo>
                    <a:pt x="741" y="140"/>
                  </a:lnTo>
                  <a:lnTo>
                    <a:pt x="744" y="142"/>
                  </a:lnTo>
                  <a:lnTo>
                    <a:pt x="742" y="146"/>
                  </a:lnTo>
                  <a:lnTo>
                    <a:pt x="742" y="147"/>
                  </a:lnTo>
                  <a:lnTo>
                    <a:pt x="746" y="149"/>
                  </a:lnTo>
                  <a:lnTo>
                    <a:pt x="742" y="152"/>
                  </a:lnTo>
                  <a:lnTo>
                    <a:pt x="744" y="154"/>
                  </a:lnTo>
                  <a:lnTo>
                    <a:pt x="744" y="156"/>
                  </a:lnTo>
                  <a:lnTo>
                    <a:pt x="747" y="159"/>
                  </a:lnTo>
                  <a:lnTo>
                    <a:pt x="751" y="161"/>
                  </a:lnTo>
                  <a:lnTo>
                    <a:pt x="751" y="164"/>
                  </a:lnTo>
                  <a:lnTo>
                    <a:pt x="749" y="171"/>
                  </a:lnTo>
                  <a:lnTo>
                    <a:pt x="751" y="171"/>
                  </a:lnTo>
                  <a:lnTo>
                    <a:pt x="751" y="172"/>
                  </a:lnTo>
                  <a:lnTo>
                    <a:pt x="752" y="176"/>
                  </a:lnTo>
                  <a:lnTo>
                    <a:pt x="754" y="177"/>
                  </a:lnTo>
                  <a:lnTo>
                    <a:pt x="757" y="177"/>
                  </a:lnTo>
                  <a:lnTo>
                    <a:pt x="761" y="176"/>
                  </a:lnTo>
                  <a:lnTo>
                    <a:pt x="766" y="176"/>
                  </a:lnTo>
                  <a:lnTo>
                    <a:pt x="767" y="171"/>
                  </a:lnTo>
                  <a:lnTo>
                    <a:pt x="767" y="169"/>
                  </a:lnTo>
                  <a:lnTo>
                    <a:pt x="772" y="171"/>
                  </a:lnTo>
                  <a:lnTo>
                    <a:pt x="774" y="171"/>
                  </a:lnTo>
                  <a:lnTo>
                    <a:pt x="772" y="169"/>
                  </a:lnTo>
                  <a:lnTo>
                    <a:pt x="776" y="169"/>
                  </a:lnTo>
                  <a:lnTo>
                    <a:pt x="776" y="171"/>
                  </a:lnTo>
                  <a:lnTo>
                    <a:pt x="779" y="172"/>
                  </a:lnTo>
                  <a:lnTo>
                    <a:pt x="779" y="174"/>
                  </a:lnTo>
                  <a:lnTo>
                    <a:pt x="781" y="174"/>
                  </a:lnTo>
                  <a:lnTo>
                    <a:pt x="781" y="171"/>
                  </a:lnTo>
                  <a:lnTo>
                    <a:pt x="782" y="171"/>
                  </a:lnTo>
                  <a:lnTo>
                    <a:pt x="786" y="172"/>
                  </a:lnTo>
                  <a:lnTo>
                    <a:pt x="787" y="174"/>
                  </a:lnTo>
                  <a:lnTo>
                    <a:pt x="787" y="176"/>
                  </a:lnTo>
                  <a:lnTo>
                    <a:pt x="789" y="176"/>
                  </a:lnTo>
                  <a:lnTo>
                    <a:pt x="789" y="177"/>
                  </a:lnTo>
                  <a:lnTo>
                    <a:pt x="792" y="179"/>
                  </a:lnTo>
                  <a:lnTo>
                    <a:pt x="796" y="179"/>
                  </a:lnTo>
                  <a:lnTo>
                    <a:pt x="797" y="177"/>
                  </a:lnTo>
                  <a:lnTo>
                    <a:pt x="796" y="171"/>
                  </a:lnTo>
                  <a:lnTo>
                    <a:pt x="797" y="169"/>
                  </a:lnTo>
                  <a:lnTo>
                    <a:pt x="802" y="171"/>
                  </a:lnTo>
                  <a:lnTo>
                    <a:pt x="802" y="172"/>
                  </a:lnTo>
                  <a:lnTo>
                    <a:pt x="804" y="172"/>
                  </a:lnTo>
                  <a:lnTo>
                    <a:pt x="804" y="174"/>
                  </a:lnTo>
                  <a:lnTo>
                    <a:pt x="806" y="174"/>
                  </a:lnTo>
                  <a:lnTo>
                    <a:pt x="807" y="177"/>
                  </a:lnTo>
                  <a:lnTo>
                    <a:pt x="806" y="181"/>
                  </a:lnTo>
                  <a:lnTo>
                    <a:pt x="804" y="181"/>
                  </a:lnTo>
                  <a:lnTo>
                    <a:pt x="802" y="179"/>
                  </a:lnTo>
                  <a:lnTo>
                    <a:pt x="802" y="181"/>
                  </a:lnTo>
                  <a:lnTo>
                    <a:pt x="801" y="181"/>
                  </a:lnTo>
                  <a:lnTo>
                    <a:pt x="801" y="182"/>
                  </a:lnTo>
                  <a:lnTo>
                    <a:pt x="801" y="184"/>
                  </a:lnTo>
                  <a:lnTo>
                    <a:pt x="801" y="186"/>
                  </a:lnTo>
                  <a:lnTo>
                    <a:pt x="797" y="186"/>
                  </a:lnTo>
                  <a:lnTo>
                    <a:pt x="796" y="192"/>
                  </a:lnTo>
                  <a:lnTo>
                    <a:pt x="794" y="192"/>
                  </a:lnTo>
                  <a:lnTo>
                    <a:pt x="792" y="194"/>
                  </a:lnTo>
                  <a:lnTo>
                    <a:pt x="794" y="196"/>
                  </a:lnTo>
                  <a:lnTo>
                    <a:pt x="796" y="196"/>
                  </a:lnTo>
                  <a:lnTo>
                    <a:pt x="796" y="197"/>
                  </a:lnTo>
                  <a:lnTo>
                    <a:pt x="794" y="197"/>
                  </a:lnTo>
                  <a:lnTo>
                    <a:pt x="797" y="197"/>
                  </a:lnTo>
                  <a:lnTo>
                    <a:pt x="797" y="199"/>
                  </a:lnTo>
                  <a:lnTo>
                    <a:pt x="799" y="201"/>
                  </a:lnTo>
                  <a:lnTo>
                    <a:pt x="801" y="202"/>
                  </a:lnTo>
                  <a:lnTo>
                    <a:pt x="804" y="202"/>
                  </a:lnTo>
                  <a:lnTo>
                    <a:pt x="804" y="204"/>
                  </a:lnTo>
                  <a:lnTo>
                    <a:pt x="802" y="204"/>
                  </a:lnTo>
                  <a:lnTo>
                    <a:pt x="804" y="207"/>
                  </a:lnTo>
                  <a:lnTo>
                    <a:pt x="804" y="211"/>
                  </a:lnTo>
                  <a:lnTo>
                    <a:pt x="804" y="212"/>
                  </a:lnTo>
                  <a:lnTo>
                    <a:pt x="809" y="214"/>
                  </a:lnTo>
                  <a:lnTo>
                    <a:pt x="811" y="217"/>
                  </a:lnTo>
                  <a:lnTo>
                    <a:pt x="809" y="219"/>
                  </a:lnTo>
                  <a:lnTo>
                    <a:pt x="809" y="221"/>
                  </a:lnTo>
                  <a:lnTo>
                    <a:pt x="809" y="222"/>
                  </a:lnTo>
                  <a:lnTo>
                    <a:pt x="811" y="222"/>
                  </a:lnTo>
                  <a:lnTo>
                    <a:pt x="806" y="227"/>
                  </a:lnTo>
                  <a:lnTo>
                    <a:pt x="806" y="229"/>
                  </a:lnTo>
                  <a:lnTo>
                    <a:pt x="806" y="231"/>
                  </a:lnTo>
                  <a:lnTo>
                    <a:pt x="802" y="234"/>
                  </a:lnTo>
                  <a:lnTo>
                    <a:pt x="806" y="236"/>
                  </a:lnTo>
                  <a:lnTo>
                    <a:pt x="804" y="242"/>
                  </a:lnTo>
                  <a:lnTo>
                    <a:pt x="804" y="244"/>
                  </a:lnTo>
                  <a:lnTo>
                    <a:pt x="804" y="246"/>
                  </a:lnTo>
                  <a:lnTo>
                    <a:pt x="804" y="249"/>
                  </a:lnTo>
                  <a:lnTo>
                    <a:pt x="807" y="253"/>
                  </a:lnTo>
                  <a:lnTo>
                    <a:pt x="807" y="256"/>
                  </a:lnTo>
                  <a:lnTo>
                    <a:pt x="807" y="258"/>
                  </a:lnTo>
                  <a:lnTo>
                    <a:pt x="807" y="259"/>
                  </a:lnTo>
                  <a:lnTo>
                    <a:pt x="811" y="266"/>
                  </a:lnTo>
                  <a:lnTo>
                    <a:pt x="814" y="268"/>
                  </a:lnTo>
                  <a:lnTo>
                    <a:pt x="819" y="269"/>
                  </a:lnTo>
                  <a:lnTo>
                    <a:pt x="819" y="271"/>
                  </a:lnTo>
                  <a:lnTo>
                    <a:pt x="816" y="273"/>
                  </a:lnTo>
                  <a:lnTo>
                    <a:pt x="814" y="273"/>
                  </a:lnTo>
                  <a:lnTo>
                    <a:pt x="814" y="274"/>
                  </a:lnTo>
                  <a:lnTo>
                    <a:pt x="807" y="273"/>
                  </a:lnTo>
                  <a:lnTo>
                    <a:pt x="806" y="276"/>
                  </a:lnTo>
                  <a:lnTo>
                    <a:pt x="802" y="279"/>
                  </a:lnTo>
                  <a:lnTo>
                    <a:pt x="796" y="278"/>
                  </a:lnTo>
                  <a:lnTo>
                    <a:pt x="792" y="279"/>
                  </a:lnTo>
                  <a:lnTo>
                    <a:pt x="792" y="283"/>
                  </a:lnTo>
                  <a:lnTo>
                    <a:pt x="787" y="281"/>
                  </a:lnTo>
                  <a:lnTo>
                    <a:pt x="784" y="284"/>
                  </a:lnTo>
                  <a:lnTo>
                    <a:pt x="781" y="283"/>
                  </a:lnTo>
                  <a:lnTo>
                    <a:pt x="779" y="281"/>
                  </a:lnTo>
                  <a:lnTo>
                    <a:pt x="776" y="281"/>
                  </a:lnTo>
                  <a:lnTo>
                    <a:pt x="776" y="279"/>
                  </a:lnTo>
                  <a:lnTo>
                    <a:pt x="771" y="278"/>
                  </a:lnTo>
                  <a:lnTo>
                    <a:pt x="769" y="276"/>
                  </a:lnTo>
                  <a:lnTo>
                    <a:pt x="769" y="274"/>
                  </a:lnTo>
                  <a:lnTo>
                    <a:pt x="766" y="271"/>
                  </a:lnTo>
                  <a:lnTo>
                    <a:pt x="764" y="276"/>
                  </a:lnTo>
                  <a:lnTo>
                    <a:pt x="766" y="278"/>
                  </a:lnTo>
                  <a:lnTo>
                    <a:pt x="764" y="279"/>
                  </a:lnTo>
                  <a:lnTo>
                    <a:pt x="764" y="281"/>
                  </a:lnTo>
                  <a:lnTo>
                    <a:pt x="762" y="279"/>
                  </a:lnTo>
                  <a:lnTo>
                    <a:pt x="759" y="284"/>
                  </a:lnTo>
                  <a:lnTo>
                    <a:pt x="756" y="283"/>
                  </a:lnTo>
                  <a:lnTo>
                    <a:pt x="756" y="284"/>
                  </a:lnTo>
                  <a:lnTo>
                    <a:pt x="754" y="284"/>
                  </a:lnTo>
                  <a:lnTo>
                    <a:pt x="754" y="286"/>
                  </a:lnTo>
                  <a:lnTo>
                    <a:pt x="749" y="288"/>
                  </a:lnTo>
                  <a:lnTo>
                    <a:pt x="749" y="293"/>
                  </a:lnTo>
                  <a:lnTo>
                    <a:pt x="756" y="294"/>
                  </a:lnTo>
                  <a:lnTo>
                    <a:pt x="756" y="296"/>
                  </a:lnTo>
                  <a:lnTo>
                    <a:pt x="757" y="298"/>
                  </a:lnTo>
                  <a:lnTo>
                    <a:pt x="757" y="301"/>
                  </a:lnTo>
                  <a:lnTo>
                    <a:pt x="757" y="304"/>
                  </a:lnTo>
                  <a:lnTo>
                    <a:pt x="759" y="306"/>
                  </a:lnTo>
                  <a:lnTo>
                    <a:pt x="757" y="308"/>
                  </a:lnTo>
                  <a:lnTo>
                    <a:pt x="754" y="314"/>
                  </a:lnTo>
                  <a:lnTo>
                    <a:pt x="756" y="316"/>
                  </a:lnTo>
                  <a:lnTo>
                    <a:pt x="759" y="318"/>
                  </a:lnTo>
                  <a:lnTo>
                    <a:pt x="759" y="319"/>
                  </a:lnTo>
                  <a:lnTo>
                    <a:pt x="754" y="323"/>
                  </a:lnTo>
                  <a:lnTo>
                    <a:pt x="752" y="324"/>
                  </a:lnTo>
                  <a:lnTo>
                    <a:pt x="749" y="324"/>
                  </a:lnTo>
                  <a:lnTo>
                    <a:pt x="747" y="324"/>
                  </a:lnTo>
                  <a:lnTo>
                    <a:pt x="744" y="326"/>
                  </a:lnTo>
                  <a:lnTo>
                    <a:pt x="742" y="329"/>
                  </a:lnTo>
                  <a:lnTo>
                    <a:pt x="744" y="329"/>
                  </a:lnTo>
                  <a:lnTo>
                    <a:pt x="744" y="331"/>
                  </a:lnTo>
                  <a:lnTo>
                    <a:pt x="742" y="331"/>
                  </a:lnTo>
                  <a:lnTo>
                    <a:pt x="742" y="333"/>
                  </a:lnTo>
                  <a:lnTo>
                    <a:pt x="744" y="333"/>
                  </a:lnTo>
                  <a:lnTo>
                    <a:pt x="747" y="336"/>
                  </a:lnTo>
                  <a:lnTo>
                    <a:pt x="744" y="341"/>
                  </a:lnTo>
                  <a:lnTo>
                    <a:pt x="742" y="343"/>
                  </a:lnTo>
                  <a:lnTo>
                    <a:pt x="742" y="348"/>
                  </a:lnTo>
                  <a:lnTo>
                    <a:pt x="741" y="350"/>
                  </a:lnTo>
                  <a:lnTo>
                    <a:pt x="744" y="351"/>
                  </a:lnTo>
                  <a:lnTo>
                    <a:pt x="742" y="351"/>
                  </a:lnTo>
                  <a:lnTo>
                    <a:pt x="746" y="353"/>
                  </a:lnTo>
                  <a:lnTo>
                    <a:pt x="749" y="353"/>
                  </a:lnTo>
                  <a:lnTo>
                    <a:pt x="749" y="355"/>
                  </a:lnTo>
                  <a:lnTo>
                    <a:pt x="749" y="358"/>
                  </a:lnTo>
                  <a:lnTo>
                    <a:pt x="747" y="360"/>
                  </a:lnTo>
                  <a:lnTo>
                    <a:pt x="742" y="360"/>
                  </a:lnTo>
                  <a:lnTo>
                    <a:pt x="739" y="360"/>
                  </a:lnTo>
                  <a:lnTo>
                    <a:pt x="737" y="358"/>
                  </a:lnTo>
                  <a:lnTo>
                    <a:pt x="734" y="360"/>
                  </a:lnTo>
                  <a:lnTo>
                    <a:pt x="736" y="361"/>
                  </a:lnTo>
                  <a:lnTo>
                    <a:pt x="737" y="361"/>
                  </a:lnTo>
                  <a:lnTo>
                    <a:pt x="739" y="361"/>
                  </a:lnTo>
                  <a:lnTo>
                    <a:pt x="741" y="363"/>
                  </a:lnTo>
                  <a:lnTo>
                    <a:pt x="741" y="366"/>
                  </a:lnTo>
                  <a:lnTo>
                    <a:pt x="739" y="368"/>
                  </a:lnTo>
                  <a:lnTo>
                    <a:pt x="737" y="366"/>
                  </a:lnTo>
                  <a:lnTo>
                    <a:pt x="739" y="366"/>
                  </a:lnTo>
                  <a:lnTo>
                    <a:pt x="737" y="365"/>
                  </a:lnTo>
                  <a:lnTo>
                    <a:pt x="729" y="366"/>
                  </a:lnTo>
                  <a:lnTo>
                    <a:pt x="727" y="365"/>
                  </a:lnTo>
                  <a:lnTo>
                    <a:pt x="722" y="368"/>
                  </a:lnTo>
                  <a:lnTo>
                    <a:pt x="719" y="370"/>
                  </a:lnTo>
                  <a:lnTo>
                    <a:pt x="719" y="375"/>
                  </a:lnTo>
                  <a:lnTo>
                    <a:pt x="719" y="378"/>
                  </a:lnTo>
                  <a:lnTo>
                    <a:pt x="719" y="380"/>
                  </a:lnTo>
                  <a:lnTo>
                    <a:pt x="720" y="381"/>
                  </a:lnTo>
                  <a:lnTo>
                    <a:pt x="719" y="386"/>
                  </a:lnTo>
                  <a:lnTo>
                    <a:pt x="717" y="388"/>
                  </a:lnTo>
                  <a:lnTo>
                    <a:pt x="719" y="390"/>
                  </a:lnTo>
                  <a:lnTo>
                    <a:pt x="719" y="391"/>
                  </a:lnTo>
                  <a:lnTo>
                    <a:pt x="717" y="391"/>
                  </a:lnTo>
                  <a:lnTo>
                    <a:pt x="717" y="393"/>
                  </a:lnTo>
                  <a:lnTo>
                    <a:pt x="714" y="393"/>
                  </a:lnTo>
                  <a:lnTo>
                    <a:pt x="712" y="393"/>
                  </a:lnTo>
                  <a:lnTo>
                    <a:pt x="710" y="393"/>
                  </a:lnTo>
                  <a:lnTo>
                    <a:pt x="710" y="390"/>
                  </a:lnTo>
                  <a:lnTo>
                    <a:pt x="709" y="390"/>
                  </a:lnTo>
                  <a:lnTo>
                    <a:pt x="707" y="388"/>
                  </a:lnTo>
                  <a:lnTo>
                    <a:pt x="704" y="386"/>
                  </a:lnTo>
                  <a:lnTo>
                    <a:pt x="700" y="386"/>
                  </a:lnTo>
                  <a:lnTo>
                    <a:pt x="700" y="388"/>
                  </a:lnTo>
                  <a:lnTo>
                    <a:pt x="702" y="390"/>
                  </a:lnTo>
                  <a:lnTo>
                    <a:pt x="700" y="391"/>
                  </a:lnTo>
                  <a:lnTo>
                    <a:pt x="699" y="395"/>
                  </a:lnTo>
                  <a:lnTo>
                    <a:pt x="697" y="398"/>
                  </a:lnTo>
                  <a:lnTo>
                    <a:pt x="700" y="398"/>
                  </a:lnTo>
                  <a:lnTo>
                    <a:pt x="702" y="400"/>
                  </a:lnTo>
                  <a:lnTo>
                    <a:pt x="709" y="403"/>
                  </a:lnTo>
                  <a:lnTo>
                    <a:pt x="707" y="403"/>
                  </a:lnTo>
                  <a:lnTo>
                    <a:pt x="709" y="406"/>
                  </a:lnTo>
                  <a:lnTo>
                    <a:pt x="709" y="408"/>
                  </a:lnTo>
                  <a:lnTo>
                    <a:pt x="705" y="408"/>
                  </a:lnTo>
                  <a:lnTo>
                    <a:pt x="705" y="415"/>
                  </a:lnTo>
                  <a:lnTo>
                    <a:pt x="700" y="416"/>
                  </a:lnTo>
                  <a:lnTo>
                    <a:pt x="697" y="416"/>
                  </a:lnTo>
                  <a:lnTo>
                    <a:pt x="697" y="418"/>
                  </a:lnTo>
                  <a:lnTo>
                    <a:pt x="695" y="418"/>
                  </a:lnTo>
                  <a:lnTo>
                    <a:pt x="692" y="418"/>
                  </a:lnTo>
                  <a:lnTo>
                    <a:pt x="690" y="420"/>
                  </a:lnTo>
                  <a:lnTo>
                    <a:pt x="690" y="421"/>
                  </a:lnTo>
                  <a:lnTo>
                    <a:pt x="694" y="426"/>
                  </a:lnTo>
                  <a:lnTo>
                    <a:pt x="694" y="428"/>
                  </a:lnTo>
                  <a:lnTo>
                    <a:pt x="694" y="430"/>
                  </a:lnTo>
                  <a:lnTo>
                    <a:pt x="692" y="430"/>
                  </a:lnTo>
                  <a:lnTo>
                    <a:pt x="687" y="433"/>
                  </a:lnTo>
                  <a:lnTo>
                    <a:pt x="689" y="433"/>
                  </a:lnTo>
                  <a:lnTo>
                    <a:pt x="692" y="438"/>
                  </a:lnTo>
                  <a:lnTo>
                    <a:pt x="695" y="438"/>
                  </a:lnTo>
                  <a:lnTo>
                    <a:pt x="695" y="441"/>
                  </a:lnTo>
                  <a:lnTo>
                    <a:pt x="697" y="443"/>
                  </a:lnTo>
                  <a:lnTo>
                    <a:pt x="695" y="446"/>
                  </a:lnTo>
                  <a:lnTo>
                    <a:pt x="694" y="448"/>
                  </a:lnTo>
                  <a:lnTo>
                    <a:pt x="690" y="446"/>
                  </a:lnTo>
                  <a:lnTo>
                    <a:pt x="689" y="446"/>
                  </a:lnTo>
                  <a:lnTo>
                    <a:pt x="687" y="446"/>
                  </a:lnTo>
                  <a:lnTo>
                    <a:pt x="684" y="446"/>
                  </a:lnTo>
                  <a:lnTo>
                    <a:pt x="679" y="445"/>
                  </a:lnTo>
                  <a:lnTo>
                    <a:pt x="677" y="445"/>
                  </a:lnTo>
                  <a:lnTo>
                    <a:pt x="675" y="446"/>
                  </a:lnTo>
                  <a:lnTo>
                    <a:pt x="674" y="448"/>
                  </a:lnTo>
                  <a:lnTo>
                    <a:pt x="674" y="450"/>
                  </a:lnTo>
                  <a:lnTo>
                    <a:pt x="672" y="452"/>
                  </a:lnTo>
                  <a:lnTo>
                    <a:pt x="670" y="452"/>
                  </a:lnTo>
                  <a:lnTo>
                    <a:pt x="669" y="453"/>
                  </a:lnTo>
                  <a:lnTo>
                    <a:pt x="672" y="453"/>
                  </a:lnTo>
                  <a:lnTo>
                    <a:pt x="674" y="453"/>
                  </a:lnTo>
                  <a:lnTo>
                    <a:pt x="674" y="455"/>
                  </a:lnTo>
                  <a:lnTo>
                    <a:pt x="675" y="457"/>
                  </a:lnTo>
                  <a:lnTo>
                    <a:pt x="677" y="458"/>
                  </a:lnTo>
                  <a:lnTo>
                    <a:pt x="680" y="462"/>
                  </a:lnTo>
                  <a:lnTo>
                    <a:pt x="682" y="462"/>
                  </a:lnTo>
                  <a:lnTo>
                    <a:pt x="680" y="465"/>
                  </a:lnTo>
                  <a:lnTo>
                    <a:pt x="682" y="467"/>
                  </a:lnTo>
                  <a:lnTo>
                    <a:pt x="680" y="468"/>
                  </a:lnTo>
                  <a:lnTo>
                    <a:pt x="679" y="467"/>
                  </a:lnTo>
                  <a:lnTo>
                    <a:pt x="677" y="465"/>
                  </a:lnTo>
                  <a:lnTo>
                    <a:pt x="675" y="465"/>
                  </a:lnTo>
                  <a:lnTo>
                    <a:pt x="674" y="467"/>
                  </a:lnTo>
                  <a:lnTo>
                    <a:pt x="672" y="468"/>
                  </a:lnTo>
                  <a:lnTo>
                    <a:pt x="672" y="472"/>
                  </a:lnTo>
                  <a:lnTo>
                    <a:pt x="669" y="477"/>
                  </a:lnTo>
                  <a:lnTo>
                    <a:pt x="667" y="477"/>
                  </a:lnTo>
                  <a:lnTo>
                    <a:pt x="665" y="477"/>
                  </a:lnTo>
                  <a:lnTo>
                    <a:pt x="665" y="478"/>
                  </a:lnTo>
                  <a:lnTo>
                    <a:pt x="664" y="478"/>
                  </a:lnTo>
                  <a:lnTo>
                    <a:pt x="662" y="477"/>
                  </a:lnTo>
                  <a:lnTo>
                    <a:pt x="660" y="478"/>
                  </a:lnTo>
                  <a:lnTo>
                    <a:pt x="660" y="485"/>
                  </a:lnTo>
                  <a:lnTo>
                    <a:pt x="670" y="488"/>
                  </a:lnTo>
                  <a:lnTo>
                    <a:pt x="670" y="490"/>
                  </a:lnTo>
                  <a:lnTo>
                    <a:pt x="669" y="490"/>
                  </a:lnTo>
                  <a:lnTo>
                    <a:pt x="667" y="492"/>
                  </a:lnTo>
                  <a:lnTo>
                    <a:pt x="664" y="493"/>
                  </a:lnTo>
                  <a:lnTo>
                    <a:pt x="665" y="497"/>
                  </a:lnTo>
                  <a:lnTo>
                    <a:pt x="665" y="500"/>
                  </a:lnTo>
                  <a:lnTo>
                    <a:pt x="665" y="503"/>
                  </a:lnTo>
                  <a:lnTo>
                    <a:pt x="664" y="505"/>
                  </a:lnTo>
                  <a:lnTo>
                    <a:pt x="665" y="507"/>
                  </a:lnTo>
                  <a:lnTo>
                    <a:pt x="664" y="507"/>
                  </a:lnTo>
                  <a:lnTo>
                    <a:pt x="664" y="508"/>
                  </a:lnTo>
                  <a:lnTo>
                    <a:pt x="662" y="510"/>
                  </a:lnTo>
                  <a:lnTo>
                    <a:pt x="664" y="515"/>
                  </a:lnTo>
                  <a:lnTo>
                    <a:pt x="667" y="515"/>
                  </a:lnTo>
                  <a:lnTo>
                    <a:pt x="667" y="518"/>
                  </a:lnTo>
                  <a:lnTo>
                    <a:pt x="667" y="520"/>
                  </a:lnTo>
                  <a:lnTo>
                    <a:pt x="664" y="522"/>
                  </a:lnTo>
                  <a:lnTo>
                    <a:pt x="662" y="522"/>
                  </a:lnTo>
                  <a:lnTo>
                    <a:pt x="659" y="522"/>
                  </a:lnTo>
                  <a:lnTo>
                    <a:pt x="650" y="522"/>
                  </a:lnTo>
                  <a:lnTo>
                    <a:pt x="644" y="522"/>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8" name="Freeform 53">
              <a:extLst>
                <a:ext uri="{FF2B5EF4-FFF2-40B4-BE49-F238E27FC236}">
                  <a16:creationId xmlns:a16="http://schemas.microsoft.com/office/drawing/2014/main" id="{0E9E6A47-B871-4571-8149-DED765070197}"/>
                </a:ext>
              </a:extLst>
            </p:cNvPr>
            <p:cNvSpPr>
              <a:spLocks/>
            </p:cNvSpPr>
            <p:nvPr/>
          </p:nvSpPr>
          <p:spPr bwMode="gray">
            <a:xfrm>
              <a:off x="1263650" y="4383088"/>
              <a:ext cx="777875" cy="839787"/>
            </a:xfrm>
            <a:custGeom>
              <a:avLst/>
              <a:gdLst/>
              <a:ahLst/>
              <a:cxnLst>
                <a:cxn ang="0">
                  <a:pos x="207" y="393"/>
                </a:cxn>
                <a:cxn ang="0">
                  <a:pos x="174" y="402"/>
                </a:cxn>
                <a:cxn ang="0">
                  <a:pos x="142" y="408"/>
                </a:cxn>
                <a:cxn ang="0">
                  <a:pos x="117" y="395"/>
                </a:cxn>
                <a:cxn ang="0">
                  <a:pos x="104" y="380"/>
                </a:cxn>
                <a:cxn ang="0">
                  <a:pos x="69" y="353"/>
                </a:cxn>
                <a:cxn ang="0">
                  <a:pos x="33" y="338"/>
                </a:cxn>
                <a:cxn ang="0">
                  <a:pos x="10" y="316"/>
                </a:cxn>
                <a:cxn ang="0">
                  <a:pos x="27" y="311"/>
                </a:cxn>
                <a:cxn ang="0">
                  <a:pos x="42" y="306"/>
                </a:cxn>
                <a:cxn ang="0">
                  <a:pos x="52" y="271"/>
                </a:cxn>
                <a:cxn ang="0">
                  <a:pos x="92" y="246"/>
                </a:cxn>
                <a:cxn ang="0">
                  <a:pos x="85" y="216"/>
                </a:cxn>
                <a:cxn ang="0">
                  <a:pos x="107" y="198"/>
                </a:cxn>
                <a:cxn ang="0">
                  <a:pos x="102" y="176"/>
                </a:cxn>
                <a:cxn ang="0">
                  <a:pos x="119" y="161"/>
                </a:cxn>
                <a:cxn ang="0">
                  <a:pos x="134" y="134"/>
                </a:cxn>
                <a:cxn ang="0">
                  <a:pos x="139" y="124"/>
                </a:cxn>
                <a:cxn ang="0">
                  <a:pos x="162" y="96"/>
                </a:cxn>
                <a:cxn ang="0">
                  <a:pos x="174" y="86"/>
                </a:cxn>
                <a:cxn ang="0">
                  <a:pos x="167" y="60"/>
                </a:cxn>
                <a:cxn ang="0">
                  <a:pos x="181" y="27"/>
                </a:cxn>
                <a:cxn ang="0">
                  <a:pos x="194" y="5"/>
                </a:cxn>
                <a:cxn ang="0">
                  <a:pos x="239" y="5"/>
                </a:cxn>
                <a:cxn ang="0">
                  <a:pos x="253" y="25"/>
                </a:cxn>
                <a:cxn ang="0">
                  <a:pos x="266" y="39"/>
                </a:cxn>
                <a:cxn ang="0">
                  <a:pos x="318" y="20"/>
                </a:cxn>
                <a:cxn ang="0">
                  <a:pos x="334" y="12"/>
                </a:cxn>
                <a:cxn ang="0">
                  <a:pos x="366" y="15"/>
                </a:cxn>
                <a:cxn ang="0">
                  <a:pos x="401" y="25"/>
                </a:cxn>
                <a:cxn ang="0">
                  <a:pos x="428" y="40"/>
                </a:cxn>
                <a:cxn ang="0">
                  <a:pos x="452" y="25"/>
                </a:cxn>
                <a:cxn ang="0">
                  <a:pos x="480" y="62"/>
                </a:cxn>
                <a:cxn ang="0">
                  <a:pos x="473" y="101"/>
                </a:cxn>
                <a:cxn ang="0">
                  <a:pos x="472" y="144"/>
                </a:cxn>
                <a:cxn ang="0">
                  <a:pos x="443" y="171"/>
                </a:cxn>
                <a:cxn ang="0">
                  <a:pos x="452" y="189"/>
                </a:cxn>
                <a:cxn ang="0">
                  <a:pos x="436" y="211"/>
                </a:cxn>
                <a:cxn ang="0">
                  <a:pos x="435" y="226"/>
                </a:cxn>
                <a:cxn ang="0">
                  <a:pos x="440" y="246"/>
                </a:cxn>
                <a:cxn ang="0">
                  <a:pos x="462" y="281"/>
                </a:cxn>
                <a:cxn ang="0">
                  <a:pos x="418" y="286"/>
                </a:cxn>
                <a:cxn ang="0">
                  <a:pos x="428" y="318"/>
                </a:cxn>
                <a:cxn ang="0">
                  <a:pos x="406" y="323"/>
                </a:cxn>
                <a:cxn ang="0">
                  <a:pos x="405" y="345"/>
                </a:cxn>
                <a:cxn ang="0">
                  <a:pos x="406" y="371"/>
                </a:cxn>
                <a:cxn ang="0">
                  <a:pos x="410" y="398"/>
                </a:cxn>
                <a:cxn ang="0">
                  <a:pos x="400" y="412"/>
                </a:cxn>
                <a:cxn ang="0">
                  <a:pos x="365" y="428"/>
                </a:cxn>
                <a:cxn ang="0">
                  <a:pos x="333" y="440"/>
                </a:cxn>
                <a:cxn ang="0">
                  <a:pos x="318" y="450"/>
                </a:cxn>
                <a:cxn ang="0">
                  <a:pos x="311" y="487"/>
                </a:cxn>
                <a:cxn ang="0">
                  <a:pos x="311" y="510"/>
                </a:cxn>
                <a:cxn ang="0">
                  <a:pos x="279" y="524"/>
                </a:cxn>
                <a:cxn ang="0">
                  <a:pos x="253" y="512"/>
                </a:cxn>
                <a:cxn ang="0">
                  <a:pos x="236" y="495"/>
                </a:cxn>
                <a:cxn ang="0">
                  <a:pos x="212" y="467"/>
                </a:cxn>
                <a:cxn ang="0">
                  <a:pos x="196" y="445"/>
                </a:cxn>
                <a:cxn ang="0">
                  <a:pos x="224" y="430"/>
                </a:cxn>
                <a:cxn ang="0">
                  <a:pos x="227" y="397"/>
                </a:cxn>
              </a:cxnLst>
              <a:rect l="0" t="0" r="r" b="b"/>
              <a:pathLst>
                <a:path w="490" h="529">
                  <a:moveTo>
                    <a:pt x="231" y="388"/>
                  </a:moveTo>
                  <a:lnTo>
                    <a:pt x="227" y="388"/>
                  </a:lnTo>
                  <a:lnTo>
                    <a:pt x="226" y="387"/>
                  </a:lnTo>
                  <a:lnTo>
                    <a:pt x="224" y="387"/>
                  </a:lnTo>
                  <a:lnTo>
                    <a:pt x="224" y="382"/>
                  </a:lnTo>
                  <a:lnTo>
                    <a:pt x="222" y="380"/>
                  </a:lnTo>
                  <a:lnTo>
                    <a:pt x="219" y="378"/>
                  </a:lnTo>
                  <a:lnTo>
                    <a:pt x="216" y="376"/>
                  </a:lnTo>
                  <a:lnTo>
                    <a:pt x="214" y="376"/>
                  </a:lnTo>
                  <a:lnTo>
                    <a:pt x="214" y="382"/>
                  </a:lnTo>
                  <a:lnTo>
                    <a:pt x="214" y="385"/>
                  </a:lnTo>
                  <a:lnTo>
                    <a:pt x="214" y="387"/>
                  </a:lnTo>
                  <a:lnTo>
                    <a:pt x="212" y="388"/>
                  </a:lnTo>
                  <a:lnTo>
                    <a:pt x="209" y="392"/>
                  </a:lnTo>
                  <a:lnTo>
                    <a:pt x="207" y="393"/>
                  </a:lnTo>
                  <a:lnTo>
                    <a:pt x="206" y="395"/>
                  </a:lnTo>
                  <a:lnTo>
                    <a:pt x="204" y="398"/>
                  </a:lnTo>
                  <a:lnTo>
                    <a:pt x="199" y="400"/>
                  </a:lnTo>
                  <a:lnTo>
                    <a:pt x="194" y="402"/>
                  </a:lnTo>
                  <a:lnTo>
                    <a:pt x="192" y="403"/>
                  </a:lnTo>
                  <a:lnTo>
                    <a:pt x="191" y="402"/>
                  </a:lnTo>
                  <a:lnTo>
                    <a:pt x="189" y="400"/>
                  </a:lnTo>
                  <a:lnTo>
                    <a:pt x="189" y="398"/>
                  </a:lnTo>
                  <a:lnTo>
                    <a:pt x="187" y="397"/>
                  </a:lnTo>
                  <a:lnTo>
                    <a:pt x="184" y="398"/>
                  </a:lnTo>
                  <a:lnTo>
                    <a:pt x="181" y="398"/>
                  </a:lnTo>
                  <a:lnTo>
                    <a:pt x="179" y="400"/>
                  </a:lnTo>
                  <a:lnTo>
                    <a:pt x="177" y="400"/>
                  </a:lnTo>
                  <a:lnTo>
                    <a:pt x="176" y="402"/>
                  </a:lnTo>
                  <a:lnTo>
                    <a:pt x="174" y="402"/>
                  </a:lnTo>
                  <a:lnTo>
                    <a:pt x="172" y="400"/>
                  </a:lnTo>
                  <a:lnTo>
                    <a:pt x="169" y="400"/>
                  </a:lnTo>
                  <a:lnTo>
                    <a:pt x="169" y="398"/>
                  </a:lnTo>
                  <a:lnTo>
                    <a:pt x="167" y="400"/>
                  </a:lnTo>
                  <a:lnTo>
                    <a:pt x="162" y="398"/>
                  </a:lnTo>
                  <a:lnTo>
                    <a:pt x="161" y="398"/>
                  </a:lnTo>
                  <a:lnTo>
                    <a:pt x="156" y="400"/>
                  </a:lnTo>
                  <a:lnTo>
                    <a:pt x="154" y="402"/>
                  </a:lnTo>
                  <a:lnTo>
                    <a:pt x="152" y="402"/>
                  </a:lnTo>
                  <a:lnTo>
                    <a:pt x="150" y="402"/>
                  </a:lnTo>
                  <a:lnTo>
                    <a:pt x="150" y="405"/>
                  </a:lnTo>
                  <a:lnTo>
                    <a:pt x="149" y="407"/>
                  </a:lnTo>
                  <a:lnTo>
                    <a:pt x="147" y="407"/>
                  </a:lnTo>
                  <a:lnTo>
                    <a:pt x="145" y="408"/>
                  </a:lnTo>
                  <a:lnTo>
                    <a:pt x="142" y="408"/>
                  </a:lnTo>
                  <a:lnTo>
                    <a:pt x="142" y="405"/>
                  </a:lnTo>
                  <a:lnTo>
                    <a:pt x="144" y="403"/>
                  </a:lnTo>
                  <a:lnTo>
                    <a:pt x="140" y="398"/>
                  </a:lnTo>
                  <a:lnTo>
                    <a:pt x="135" y="400"/>
                  </a:lnTo>
                  <a:lnTo>
                    <a:pt x="135" y="397"/>
                  </a:lnTo>
                  <a:lnTo>
                    <a:pt x="132" y="395"/>
                  </a:lnTo>
                  <a:lnTo>
                    <a:pt x="129" y="395"/>
                  </a:lnTo>
                  <a:lnTo>
                    <a:pt x="125" y="395"/>
                  </a:lnTo>
                  <a:lnTo>
                    <a:pt x="124" y="397"/>
                  </a:lnTo>
                  <a:lnTo>
                    <a:pt x="124" y="403"/>
                  </a:lnTo>
                  <a:lnTo>
                    <a:pt x="122" y="403"/>
                  </a:lnTo>
                  <a:lnTo>
                    <a:pt x="120" y="402"/>
                  </a:lnTo>
                  <a:lnTo>
                    <a:pt x="119" y="398"/>
                  </a:lnTo>
                  <a:lnTo>
                    <a:pt x="119" y="397"/>
                  </a:lnTo>
                  <a:lnTo>
                    <a:pt x="117" y="395"/>
                  </a:lnTo>
                  <a:lnTo>
                    <a:pt x="120" y="393"/>
                  </a:lnTo>
                  <a:lnTo>
                    <a:pt x="119" y="392"/>
                  </a:lnTo>
                  <a:lnTo>
                    <a:pt x="120" y="388"/>
                  </a:lnTo>
                  <a:lnTo>
                    <a:pt x="122" y="385"/>
                  </a:lnTo>
                  <a:lnTo>
                    <a:pt x="120" y="383"/>
                  </a:lnTo>
                  <a:lnTo>
                    <a:pt x="119" y="383"/>
                  </a:lnTo>
                  <a:lnTo>
                    <a:pt x="119" y="382"/>
                  </a:lnTo>
                  <a:lnTo>
                    <a:pt x="119" y="378"/>
                  </a:lnTo>
                  <a:lnTo>
                    <a:pt x="120" y="378"/>
                  </a:lnTo>
                  <a:lnTo>
                    <a:pt x="122" y="376"/>
                  </a:lnTo>
                  <a:lnTo>
                    <a:pt x="120" y="375"/>
                  </a:lnTo>
                  <a:lnTo>
                    <a:pt x="114" y="376"/>
                  </a:lnTo>
                  <a:lnTo>
                    <a:pt x="110" y="380"/>
                  </a:lnTo>
                  <a:lnTo>
                    <a:pt x="107" y="380"/>
                  </a:lnTo>
                  <a:lnTo>
                    <a:pt x="104" y="380"/>
                  </a:lnTo>
                  <a:lnTo>
                    <a:pt x="100" y="378"/>
                  </a:lnTo>
                  <a:lnTo>
                    <a:pt x="97" y="376"/>
                  </a:lnTo>
                  <a:lnTo>
                    <a:pt x="94" y="375"/>
                  </a:lnTo>
                  <a:lnTo>
                    <a:pt x="92" y="371"/>
                  </a:lnTo>
                  <a:lnTo>
                    <a:pt x="89" y="370"/>
                  </a:lnTo>
                  <a:lnTo>
                    <a:pt x="85" y="368"/>
                  </a:lnTo>
                  <a:lnTo>
                    <a:pt x="84" y="363"/>
                  </a:lnTo>
                  <a:lnTo>
                    <a:pt x="80" y="360"/>
                  </a:lnTo>
                  <a:lnTo>
                    <a:pt x="79" y="355"/>
                  </a:lnTo>
                  <a:lnTo>
                    <a:pt x="80" y="351"/>
                  </a:lnTo>
                  <a:lnTo>
                    <a:pt x="79" y="350"/>
                  </a:lnTo>
                  <a:lnTo>
                    <a:pt x="75" y="350"/>
                  </a:lnTo>
                  <a:lnTo>
                    <a:pt x="74" y="351"/>
                  </a:lnTo>
                  <a:lnTo>
                    <a:pt x="69" y="351"/>
                  </a:lnTo>
                  <a:lnTo>
                    <a:pt x="69" y="353"/>
                  </a:lnTo>
                  <a:lnTo>
                    <a:pt x="67" y="353"/>
                  </a:lnTo>
                  <a:lnTo>
                    <a:pt x="64" y="353"/>
                  </a:lnTo>
                  <a:lnTo>
                    <a:pt x="60" y="350"/>
                  </a:lnTo>
                  <a:lnTo>
                    <a:pt x="58" y="348"/>
                  </a:lnTo>
                  <a:lnTo>
                    <a:pt x="55" y="348"/>
                  </a:lnTo>
                  <a:lnTo>
                    <a:pt x="55" y="343"/>
                  </a:lnTo>
                  <a:lnTo>
                    <a:pt x="53" y="343"/>
                  </a:lnTo>
                  <a:lnTo>
                    <a:pt x="48" y="343"/>
                  </a:lnTo>
                  <a:lnTo>
                    <a:pt x="47" y="343"/>
                  </a:lnTo>
                  <a:lnTo>
                    <a:pt x="47" y="345"/>
                  </a:lnTo>
                  <a:lnTo>
                    <a:pt x="45" y="343"/>
                  </a:lnTo>
                  <a:lnTo>
                    <a:pt x="38" y="341"/>
                  </a:lnTo>
                  <a:lnTo>
                    <a:pt x="37" y="340"/>
                  </a:lnTo>
                  <a:lnTo>
                    <a:pt x="35" y="338"/>
                  </a:lnTo>
                  <a:lnTo>
                    <a:pt x="33" y="338"/>
                  </a:lnTo>
                  <a:lnTo>
                    <a:pt x="32" y="336"/>
                  </a:lnTo>
                  <a:lnTo>
                    <a:pt x="30" y="336"/>
                  </a:lnTo>
                  <a:lnTo>
                    <a:pt x="28" y="336"/>
                  </a:lnTo>
                  <a:lnTo>
                    <a:pt x="27" y="335"/>
                  </a:lnTo>
                  <a:lnTo>
                    <a:pt x="23" y="333"/>
                  </a:lnTo>
                  <a:lnTo>
                    <a:pt x="20" y="336"/>
                  </a:lnTo>
                  <a:lnTo>
                    <a:pt x="18" y="338"/>
                  </a:lnTo>
                  <a:lnTo>
                    <a:pt x="17" y="336"/>
                  </a:lnTo>
                  <a:lnTo>
                    <a:pt x="12" y="331"/>
                  </a:lnTo>
                  <a:lnTo>
                    <a:pt x="10" y="330"/>
                  </a:lnTo>
                  <a:lnTo>
                    <a:pt x="5" y="328"/>
                  </a:lnTo>
                  <a:lnTo>
                    <a:pt x="0" y="325"/>
                  </a:lnTo>
                  <a:lnTo>
                    <a:pt x="2" y="323"/>
                  </a:lnTo>
                  <a:lnTo>
                    <a:pt x="8" y="318"/>
                  </a:lnTo>
                  <a:lnTo>
                    <a:pt x="10" y="316"/>
                  </a:lnTo>
                  <a:lnTo>
                    <a:pt x="8" y="316"/>
                  </a:lnTo>
                  <a:lnTo>
                    <a:pt x="10" y="311"/>
                  </a:lnTo>
                  <a:lnTo>
                    <a:pt x="13" y="308"/>
                  </a:lnTo>
                  <a:lnTo>
                    <a:pt x="15" y="308"/>
                  </a:lnTo>
                  <a:lnTo>
                    <a:pt x="17" y="310"/>
                  </a:lnTo>
                  <a:lnTo>
                    <a:pt x="17" y="308"/>
                  </a:lnTo>
                  <a:lnTo>
                    <a:pt x="18" y="308"/>
                  </a:lnTo>
                  <a:lnTo>
                    <a:pt x="18" y="310"/>
                  </a:lnTo>
                  <a:lnTo>
                    <a:pt x="17" y="313"/>
                  </a:lnTo>
                  <a:lnTo>
                    <a:pt x="22" y="315"/>
                  </a:lnTo>
                  <a:lnTo>
                    <a:pt x="23" y="313"/>
                  </a:lnTo>
                  <a:lnTo>
                    <a:pt x="25" y="311"/>
                  </a:lnTo>
                  <a:lnTo>
                    <a:pt x="25" y="313"/>
                  </a:lnTo>
                  <a:lnTo>
                    <a:pt x="27" y="313"/>
                  </a:lnTo>
                  <a:lnTo>
                    <a:pt x="27" y="311"/>
                  </a:lnTo>
                  <a:lnTo>
                    <a:pt x="30" y="311"/>
                  </a:lnTo>
                  <a:lnTo>
                    <a:pt x="30" y="313"/>
                  </a:lnTo>
                  <a:lnTo>
                    <a:pt x="32" y="315"/>
                  </a:lnTo>
                  <a:lnTo>
                    <a:pt x="28" y="316"/>
                  </a:lnTo>
                  <a:lnTo>
                    <a:pt x="30" y="318"/>
                  </a:lnTo>
                  <a:lnTo>
                    <a:pt x="32" y="316"/>
                  </a:lnTo>
                  <a:lnTo>
                    <a:pt x="33" y="318"/>
                  </a:lnTo>
                  <a:lnTo>
                    <a:pt x="35" y="318"/>
                  </a:lnTo>
                  <a:lnTo>
                    <a:pt x="38" y="318"/>
                  </a:lnTo>
                  <a:lnTo>
                    <a:pt x="40" y="316"/>
                  </a:lnTo>
                  <a:lnTo>
                    <a:pt x="38" y="315"/>
                  </a:lnTo>
                  <a:lnTo>
                    <a:pt x="40" y="313"/>
                  </a:lnTo>
                  <a:lnTo>
                    <a:pt x="42" y="313"/>
                  </a:lnTo>
                  <a:lnTo>
                    <a:pt x="42" y="310"/>
                  </a:lnTo>
                  <a:lnTo>
                    <a:pt x="42" y="306"/>
                  </a:lnTo>
                  <a:lnTo>
                    <a:pt x="40" y="306"/>
                  </a:lnTo>
                  <a:lnTo>
                    <a:pt x="42" y="303"/>
                  </a:lnTo>
                  <a:lnTo>
                    <a:pt x="40" y="303"/>
                  </a:lnTo>
                  <a:lnTo>
                    <a:pt x="40" y="300"/>
                  </a:lnTo>
                  <a:lnTo>
                    <a:pt x="43" y="296"/>
                  </a:lnTo>
                  <a:lnTo>
                    <a:pt x="45" y="296"/>
                  </a:lnTo>
                  <a:lnTo>
                    <a:pt x="45" y="293"/>
                  </a:lnTo>
                  <a:lnTo>
                    <a:pt x="43" y="291"/>
                  </a:lnTo>
                  <a:lnTo>
                    <a:pt x="42" y="290"/>
                  </a:lnTo>
                  <a:lnTo>
                    <a:pt x="42" y="286"/>
                  </a:lnTo>
                  <a:lnTo>
                    <a:pt x="42" y="285"/>
                  </a:lnTo>
                  <a:lnTo>
                    <a:pt x="43" y="283"/>
                  </a:lnTo>
                  <a:lnTo>
                    <a:pt x="45" y="278"/>
                  </a:lnTo>
                  <a:lnTo>
                    <a:pt x="50" y="274"/>
                  </a:lnTo>
                  <a:lnTo>
                    <a:pt x="52" y="271"/>
                  </a:lnTo>
                  <a:lnTo>
                    <a:pt x="52" y="269"/>
                  </a:lnTo>
                  <a:lnTo>
                    <a:pt x="55" y="264"/>
                  </a:lnTo>
                  <a:lnTo>
                    <a:pt x="57" y="259"/>
                  </a:lnTo>
                  <a:lnTo>
                    <a:pt x="58" y="258"/>
                  </a:lnTo>
                  <a:lnTo>
                    <a:pt x="57" y="256"/>
                  </a:lnTo>
                  <a:lnTo>
                    <a:pt x="64" y="254"/>
                  </a:lnTo>
                  <a:lnTo>
                    <a:pt x="67" y="254"/>
                  </a:lnTo>
                  <a:lnTo>
                    <a:pt x="69" y="253"/>
                  </a:lnTo>
                  <a:lnTo>
                    <a:pt x="75" y="253"/>
                  </a:lnTo>
                  <a:lnTo>
                    <a:pt x="84" y="253"/>
                  </a:lnTo>
                  <a:lnTo>
                    <a:pt x="87" y="253"/>
                  </a:lnTo>
                  <a:lnTo>
                    <a:pt x="89" y="253"/>
                  </a:lnTo>
                  <a:lnTo>
                    <a:pt x="92" y="251"/>
                  </a:lnTo>
                  <a:lnTo>
                    <a:pt x="92" y="249"/>
                  </a:lnTo>
                  <a:lnTo>
                    <a:pt x="92" y="246"/>
                  </a:lnTo>
                  <a:lnTo>
                    <a:pt x="89" y="246"/>
                  </a:lnTo>
                  <a:lnTo>
                    <a:pt x="87" y="241"/>
                  </a:lnTo>
                  <a:lnTo>
                    <a:pt x="89" y="239"/>
                  </a:lnTo>
                  <a:lnTo>
                    <a:pt x="89" y="238"/>
                  </a:lnTo>
                  <a:lnTo>
                    <a:pt x="90" y="238"/>
                  </a:lnTo>
                  <a:lnTo>
                    <a:pt x="89" y="236"/>
                  </a:lnTo>
                  <a:lnTo>
                    <a:pt x="90" y="234"/>
                  </a:lnTo>
                  <a:lnTo>
                    <a:pt x="90" y="231"/>
                  </a:lnTo>
                  <a:lnTo>
                    <a:pt x="90" y="228"/>
                  </a:lnTo>
                  <a:lnTo>
                    <a:pt x="89" y="224"/>
                  </a:lnTo>
                  <a:lnTo>
                    <a:pt x="92" y="223"/>
                  </a:lnTo>
                  <a:lnTo>
                    <a:pt x="94" y="221"/>
                  </a:lnTo>
                  <a:lnTo>
                    <a:pt x="95" y="221"/>
                  </a:lnTo>
                  <a:lnTo>
                    <a:pt x="95" y="219"/>
                  </a:lnTo>
                  <a:lnTo>
                    <a:pt x="85" y="216"/>
                  </a:lnTo>
                  <a:lnTo>
                    <a:pt x="85" y="209"/>
                  </a:lnTo>
                  <a:lnTo>
                    <a:pt x="87" y="208"/>
                  </a:lnTo>
                  <a:lnTo>
                    <a:pt x="89" y="209"/>
                  </a:lnTo>
                  <a:lnTo>
                    <a:pt x="90" y="209"/>
                  </a:lnTo>
                  <a:lnTo>
                    <a:pt x="90" y="208"/>
                  </a:lnTo>
                  <a:lnTo>
                    <a:pt x="92" y="208"/>
                  </a:lnTo>
                  <a:lnTo>
                    <a:pt x="94" y="208"/>
                  </a:lnTo>
                  <a:lnTo>
                    <a:pt x="97" y="203"/>
                  </a:lnTo>
                  <a:lnTo>
                    <a:pt x="97" y="199"/>
                  </a:lnTo>
                  <a:lnTo>
                    <a:pt x="99" y="198"/>
                  </a:lnTo>
                  <a:lnTo>
                    <a:pt x="100" y="196"/>
                  </a:lnTo>
                  <a:lnTo>
                    <a:pt x="102" y="196"/>
                  </a:lnTo>
                  <a:lnTo>
                    <a:pt x="104" y="198"/>
                  </a:lnTo>
                  <a:lnTo>
                    <a:pt x="105" y="199"/>
                  </a:lnTo>
                  <a:lnTo>
                    <a:pt x="107" y="198"/>
                  </a:lnTo>
                  <a:lnTo>
                    <a:pt x="105" y="196"/>
                  </a:lnTo>
                  <a:lnTo>
                    <a:pt x="107" y="193"/>
                  </a:lnTo>
                  <a:lnTo>
                    <a:pt x="105" y="193"/>
                  </a:lnTo>
                  <a:lnTo>
                    <a:pt x="102" y="189"/>
                  </a:lnTo>
                  <a:lnTo>
                    <a:pt x="100" y="188"/>
                  </a:lnTo>
                  <a:lnTo>
                    <a:pt x="99" y="186"/>
                  </a:lnTo>
                  <a:lnTo>
                    <a:pt x="99" y="184"/>
                  </a:lnTo>
                  <a:lnTo>
                    <a:pt x="97" y="184"/>
                  </a:lnTo>
                  <a:lnTo>
                    <a:pt x="94" y="184"/>
                  </a:lnTo>
                  <a:lnTo>
                    <a:pt x="95" y="183"/>
                  </a:lnTo>
                  <a:lnTo>
                    <a:pt x="97" y="183"/>
                  </a:lnTo>
                  <a:lnTo>
                    <a:pt x="99" y="181"/>
                  </a:lnTo>
                  <a:lnTo>
                    <a:pt x="99" y="179"/>
                  </a:lnTo>
                  <a:lnTo>
                    <a:pt x="100" y="177"/>
                  </a:lnTo>
                  <a:lnTo>
                    <a:pt x="102" y="176"/>
                  </a:lnTo>
                  <a:lnTo>
                    <a:pt x="104" y="176"/>
                  </a:lnTo>
                  <a:lnTo>
                    <a:pt x="109" y="177"/>
                  </a:lnTo>
                  <a:lnTo>
                    <a:pt x="112" y="177"/>
                  </a:lnTo>
                  <a:lnTo>
                    <a:pt x="114" y="177"/>
                  </a:lnTo>
                  <a:lnTo>
                    <a:pt x="115" y="177"/>
                  </a:lnTo>
                  <a:lnTo>
                    <a:pt x="119" y="179"/>
                  </a:lnTo>
                  <a:lnTo>
                    <a:pt x="120" y="177"/>
                  </a:lnTo>
                  <a:lnTo>
                    <a:pt x="122" y="174"/>
                  </a:lnTo>
                  <a:lnTo>
                    <a:pt x="120" y="172"/>
                  </a:lnTo>
                  <a:lnTo>
                    <a:pt x="120" y="169"/>
                  </a:lnTo>
                  <a:lnTo>
                    <a:pt x="117" y="169"/>
                  </a:lnTo>
                  <a:lnTo>
                    <a:pt x="114" y="164"/>
                  </a:lnTo>
                  <a:lnTo>
                    <a:pt x="112" y="164"/>
                  </a:lnTo>
                  <a:lnTo>
                    <a:pt x="117" y="161"/>
                  </a:lnTo>
                  <a:lnTo>
                    <a:pt x="119" y="161"/>
                  </a:lnTo>
                  <a:lnTo>
                    <a:pt x="119" y="159"/>
                  </a:lnTo>
                  <a:lnTo>
                    <a:pt x="119" y="157"/>
                  </a:lnTo>
                  <a:lnTo>
                    <a:pt x="115" y="152"/>
                  </a:lnTo>
                  <a:lnTo>
                    <a:pt x="115" y="151"/>
                  </a:lnTo>
                  <a:lnTo>
                    <a:pt x="117" y="149"/>
                  </a:lnTo>
                  <a:lnTo>
                    <a:pt x="120" y="149"/>
                  </a:lnTo>
                  <a:lnTo>
                    <a:pt x="122" y="149"/>
                  </a:lnTo>
                  <a:lnTo>
                    <a:pt x="122" y="147"/>
                  </a:lnTo>
                  <a:lnTo>
                    <a:pt x="125" y="147"/>
                  </a:lnTo>
                  <a:lnTo>
                    <a:pt x="130" y="146"/>
                  </a:lnTo>
                  <a:lnTo>
                    <a:pt x="130" y="139"/>
                  </a:lnTo>
                  <a:lnTo>
                    <a:pt x="134" y="139"/>
                  </a:lnTo>
                  <a:lnTo>
                    <a:pt x="134" y="137"/>
                  </a:lnTo>
                  <a:lnTo>
                    <a:pt x="132" y="134"/>
                  </a:lnTo>
                  <a:lnTo>
                    <a:pt x="134" y="134"/>
                  </a:lnTo>
                  <a:lnTo>
                    <a:pt x="127" y="131"/>
                  </a:lnTo>
                  <a:lnTo>
                    <a:pt x="125" y="129"/>
                  </a:lnTo>
                  <a:lnTo>
                    <a:pt x="122" y="129"/>
                  </a:lnTo>
                  <a:lnTo>
                    <a:pt x="124" y="126"/>
                  </a:lnTo>
                  <a:lnTo>
                    <a:pt x="125" y="122"/>
                  </a:lnTo>
                  <a:lnTo>
                    <a:pt x="127" y="121"/>
                  </a:lnTo>
                  <a:lnTo>
                    <a:pt x="125" y="119"/>
                  </a:lnTo>
                  <a:lnTo>
                    <a:pt x="125" y="117"/>
                  </a:lnTo>
                  <a:lnTo>
                    <a:pt x="129" y="117"/>
                  </a:lnTo>
                  <a:lnTo>
                    <a:pt x="132" y="119"/>
                  </a:lnTo>
                  <a:lnTo>
                    <a:pt x="134" y="121"/>
                  </a:lnTo>
                  <a:lnTo>
                    <a:pt x="135" y="121"/>
                  </a:lnTo>
                  <a:lnTo>
                    <a:pt x="135" y="124"/>
                  </a:lnTo>
                  <a:lnTo>
                    <a:pt x="137" y="124"/>
                  </a:lnTo>
                  <a:lnTo>
                    <a:pt x="139" y="124"/>
                  </a:lnTo>
                  <a:lnTo>
                    <a:pt x="142" y="124"/>
                  </a:lnTo>
                  <a:lnTo>
                    <a:pt x="142" y="122"/>
                  </a:lnTo>
                  <a:lnTo>
                    <a:pt x="144" y="122"/>
                  </a:lnTo>
                  <a:lnTo>
                    <a:pt x="144" y="121"/>
                  </a:lnTo>
                  <a:lnTo>
                    <a:pt x="142" y="119"/>
                  </a:lnTo>
                  <a:lnTo>
                    <a:pt x="144" y="117"/>
                  </a:lnTo>
                  <a:lnTo>
                    <a:pt x="145" y="112"/>
                  </a:lnTo>
                  <a:lnTo>
                    <a:pt x="144" y="111"/>
                  </a:lnTo>
                  <a:lnTo>
                    <a:pt x="144" y="109"/>
                  </a:lnTo>
                  <a:lnTo>
                    <a:pt x="144" y="106"/>
                  </a:lnTo>
                  <a:lnTo>
                    <a:pt x="144" y="101"/>
                  </a:lnTo>
                  <a:lnTo>
                    <a:pt x="147" y="99"/>
                  </a:lnTo>
                  <a:lnTo>
                    <a:pt x="152" y="96"/>
                  </a:lnTo>
                  <a:lnTo>
                    <a:pt x="154" y="97"/>
                  </a:lnTo>
                  <a:lnTo>
                    <a:pt x="162" y="96"/>
                  </a:lnTo>
                  <a:lnTo>
                    <a:pt x="164" y="97"/>
                  </a:lnTo>
                  <a:lnTo>
                    <a:pt x="162" y="97"/>
                  </a:lnTo>
                  <a:lnTo>
                    <a:pt x="164" y="99"/>
                  </a:lnTo>
                  <a:lnTo>
                    <a:pt x="166" y="97"/>
                  </a:lnTo>
                  <a:lnTo>
                    <a:pt x="166" y="94"/>
                  </a:lnTo>
                  <a:lnTo>
                    <a:pt x="164" y="92"/>
                  </a:lnTo>
                  <a:lnTo>
                    <a:pt x="162" y="92"/>
                  </a:lnTo>
                  <a:lnTo>
                    <a:pt x="161" y="92"/>
                  </a:lnTo>
                  <a:lnTo>
                    <a:pt x="159" y="91"/>
                  </a:lnTo>
                  <a:lnTo>
                    <a:pt x="162" y="89"/>
                  </a:lnTo>
                  <a:lnTo>
                    <a:pt x="164" y="91"/>
                  </a:lnTo>
                  <a:lnTo>
                    <a:pt x="167" y="91"/>
                  </a:lnTo>
                  <a:lnTo>
                    <a:pt x="172" y="91"/>
                  </a:lnTo>
                  <a:lnTo>
                    <a:pt x="174" y="89"/>
                  </a:lnTo>
                  <a:lnTo>
                    <a:pt x="174" y="86"/>
                  </a:lnTo>
                  <a:lnTo>
                    <a:pt x="174" y="84"/>
                  </a:lnTo>
                  <a:lnTo>
                    <a:pt x="171" y="84"/>
                  </a:lnTo>
                  <a:lnTo>
                    <a:pt x="167" y="82"/>
                  </a:lnTo>
                  <a:lnTo>
                    <a:pt x="169" y="82"/>
                  </a:lnTo>
                  <a:lnTo>
                    <a:pt x="166" y="81"/>
                  </a:lnTo>
                  <a:lnTo>
                    <a:pt x="167" y="79"/>
                  </a:lnTo>
                  <a:lnTo>
                    <a:pt x="167" y="74"/>
                  </a:lnTo>
                  <a:lnTo>
                    <a:pt x="169" y="72"/>
                  </a:lnTo>
                  <a:lnTo>
                    <a:pt x="172" y="67"/>
                  </a:lnTo>
                  <a:lnTo>
                    <a:pt x="169" y="64"/>
                  </a:lnTo>
                  <a:lnTo>
                    <a:pt x="167" y="64"/>
                  </a:lnTo>
                  <a:lnTo>
                    <a:pt x="167" y="62"/>
                  </a:lnTo>
                  <a:lnTo>
                    <a:pt x="169" y="62"/>
                  </a:lnTo>
                  <a:lnTo>
                    <a:pt x="169" y="60"/>
                  </a:lnTo>
                  <a:lnTo>
                    <a:pt x="167" y="60"/>
                  </a:lnTo>
                  <a:lnTo>
                    <a:pt x="169" y="57"/>
                  </a:lnTo>
                  <a:lnTo>
                    <a:pt x="172" y="55"/>
                  </a:lnTo>
                  <a:lnTo>
                    <a:pt x="174" y="55"/>
                  </a:lnTo>
                  <a:lnTo>
                    <a:pt x="177" y="55"/>
                  </a:lnTo>
                  <a:lnTo>
                    <a:pt x="179" y="54"/>
                  </a:lnTo>
                  <a:lnTo>
                    <a:pt x="184" y="50"/>
                  </a:lnTo>
                  <a:lnTo>
                    <a:pt x="184" y="49"/>
                  </a:lnTo>
                  <a:lnTo>
                    <a:pt x="181" y="47"/>
                  </a:lnTo>
                  <a:lnTo>
                    <a:pt x="179" y="45"/>
                  </a:lnTo>
                  <a:lnTo>
                    <a:pt x="182" y="39"/>
                  </a:lnTo>
                  <a:lnTo>
                    <a:pt x="184" y="37"/>
                  </a:lnTo>
                  <a:lnTo>
                    <a:pt x="182" y="35"/>
                  </a:lnTo>
                  <a:lnTo>
                    <a:pt x="182" y="32"/>
                  </a:lnTo>
                  <a:lnTo>
                    <a:pt x="182" y="29"/>
                  </a:lnTo>
                  <a:lnTo>
                    <a:pt x="181" y="27"/>
                  </a:lnTo>
                  <a:lnTo>
                    <a:pt x="181" y="25"/>
                  </a:lnTo>
                  <a:lnTo>
                    <a:pt x="174" y="24"/>
                  </a:lnTo>
                  <a:lnTo>
                    <a:pt x="174" y="19"/>
                  </a:lnTo>
                  <a:lnTo>
                    <a:pt x="179" y="17"/>
                  </a:lnTo>
                  <a:lnTo>
                    <a:pt x="179" y="15"/>
                  </a:lnTo>
                  <a:lnTo>
                    <a:pt x="181" y="15"/>
                  </a:lnTo>
                  <a:lnTo>
                    <a:pt x="181" y="14"/>
                  </a:lnTo>
                  <a:lnTo>
                    <a:pt x="184" y="15"/>
                  </a:lnTo>
                  <a:lnTo>
                    <a:pt x="187" y="10"/>
                  </a:lnTo>
                  <a:lnTo>
                    <a:pt x="189" y="12"/>
                  </a:lnTo>
                  <a:lnTo>
                    <a:pt x="189" y="10"/>
                  </a:lnTo>
                  <a:lnTo>
                    <a:pt x="191" y="9"/>
                  </a:lnTo>
                  <a:lnTo>
                    <a:pt x="189" y="7"/>
                  </a:lnTo>
                  <a:lnTo>
                    <a:pt x="191" y="2"/>
                  </a:lnTo>
                  <a:lnTo>
                    <a:pt x="194" y="5"/>
                  </a:lnTo>
                  <a:lnTo>
                    <a:pt x="194" y="7"/>
                  </a:lnTo>
                  <a:lnTo>
                    <a:pt x="196" y="9"/>
                  </a:lnTo>
                  <a:lnTo>
                    <a:pt x="201" y="10"/>
                  </a:lnTo>
                  <a:lnTo>
                    <a:pt x="201" y="12"/>
                  </a:lnTo>
                  <a:lnTo>
                    <a:pt x="204" y="12"/>
                  </a:lnTo>
                  <a:lnTo>
                    <a:pt x="206" y="14"/>
                  </a:lnTo>
                  <a:lnTo>
                    <a:pt x="209" y="15"/>
                  </a:lnTo>
                  <a:lnTo>
                    <a:pt x="212" y="12"/>
                  </a:lnTo>
                  <a:lnTo>
                    <a:pt x="217" y="14"/>
                  </a:lnTo>
                  <a:lnTo>
                    <a:pt x="217" y="10"/>
                  </a:lnTo>
                  <a:lnTo>
                    <a:pt x="221" y="9"/>
                  </a:lnTo>
                  <a:lnTo>
                    <a:pt x="227" y="10"/>
                  </a:lnTo>
                  <a:lnTo>
                    <a:pt x="231" y="7"/>
                  </a:lnTo>
                  <a:lnTo>
                    <a:pt x="232" y="4"/>
                  </a:lnTo>
                  <a:lnTo>
                    <a:pt x="239" y="5"/>
                  </a:lnTo>
                  <a:lnTo>
                    <a:pt x="239" y="4"/>
                  </a:lnTo>
                  <a:lnTo>
                    <a:pt x="241" y="4"/>
                  </a:lnTo>
                  <a:lnTo>
                    <a:pt x="244" y="2"/>
                  </a:lnTo>
                  <a:lnTo>
                    <a:pt x="247" y="2"/>
                  </a:lnTo>
                  <a:lnTo>
                    <a:pt x="247" y="4"/>
                  </a:lnTo>
                  <a:lnTo>
                    <a:pt x="249" y="4"/>
                  </a:lnTo>
                  <a:lnTo>
                    <a:pt x="251" y="2"/>
                  </a:lnTo>
                  <a:lnTo>
                    <a:pt x="251" y="0"/>
                  </a:lnTo>
                  <a:lnTo>
                    <a:pt x="253" y="2"/>
                  </a:lnTo>
                  <a:lnTo>
                    <a:pt x="254" y="2"/>
                  </a:lnTo>
                  <a:lnTo>
                    <a:pt x="258" y="4"/>
                  </a:lnTo>
                  <a:lnTo>
                    <a:pt x="258" y="5"/>
                  </a:lnTo>
                  <a:lnTo>
                    <a:pt x="259" y="10"/>
                  </a:lnTo>
                  <a:lnTo>
                    <a:pt x="254" y="24"/>
                  </a:lnTo>
                  <a:lnTo>
                    <a:pt x="253" y="25"/>
                  </a:lnTo>
                  <a:lnTo>
                    <a:pt x="251" y="24"/>
                  </a:lnTo>
                  <a:lnTo>
                    <a:pt x="249" y="25"/>
                  </a:lnTo>
                  <a:lnTo>
                    <a:pt x="247" y="25"/>
                  </a:lnTo>
                  <a:lnTo>
                    <a:pt x="247" y="27"/>
                  </a:lnTo>
                  <a:lnTo>
                    <a:pt x="249" y="27"/>
                  </a:lnTo>
                  <a:lnTo>
                    <a:pt x="249" y="32"/>
                  </a:lnTo>
                  <a:lnTo>
                    <a:pt x="251" y="34"/>
                  </a:lnTo>
                  <a:lnTo>
                    <a:pt x="253" y="34"/>
                  </a:lnTo>
                  <a:lnTo>
                    <a:pt x="256" y="35"/>
                  </a:lnTo>
                  <a:lnTo>
                    <a:pt x="258" y="35"/>
                  </a:lnTo>
                  <a:lnTo>
                    <a:pt x="259" y="37"/>
                  </a:lnTo>
                  <a:lnTo>
                    <a:pt x="261" y="35"/>
                  </a:lnTo>
                  <a:lnTo>
                    <a:pt x="263" y="37"/>
                  </a:lnTo>
                  <a:lnTo>
                    <a:pt x="266" y="37"/>
                  </a:lnTo>
                  <a:lnTo>
                    <a:pt x="266" y="39"/>
                  </a:lnTo>
                  <a:lnTo>
                    <a:pt x="268" y="40"/>
                  </a:lnTo>
                  <a:lnTo>
                    <a:pt x="274" y="39"/>
                  </a:lnTo>
                  <a:lnTo>
                    <a:pt x="278" y="35"/>
                  </a:lnTo>
                  <a:lnTo>
                    <a:pt x="279" y="37"/>
                  </a:lnTo>
                  <a:lnTo>
                    <a:pt x="281" y="35"/>
                  </a:lnTo>
                  <a:lnTo>
                    <a:pt x="283" y="39"/>
                  </a:lnTo>
                  <a:lnTo>
                    <a:pt x="298" y="32"/>
                  </a:lnTo>
                  <a:lnTo>
                    <a:pt x="301" y="32"/>
                  </a:lnTo>
                  <a:lnTo>
                    <a:pt x="304" y="30"/>
                  </a:lnTo>
                  <a:lnTo>
                    <a:pt x="311" y="29"/>
                  </a:lnTo>
                  <a:lnTo>
                    <a:pt x="313" y="27"/>
                  </a:lnTo>
                  <a:lnTo>
                    <a:pt x="316" y="24"/>
                  </a:lnTo>
                  <a:lnTo>
                    <a:pt x="319" y="22"/>
                  </a:lnTo>
                  <a:lnTo>
                    <a:pt x="321" y="22"/>
                  </a:lnTo>
                  <a:lnTo>
                    <a:pt x="318" y="20"/>
                  </a:lnTo>
                  <a:lnTo>
                    <a:pt x="319" y="20"/>
                  </a:lnTo>
                  <a:lnTo>
                    <a:pt x="319" y="19"/>
                  </a:lnTo>
                  <a:lnTo>
                    <a:pt x="321" y="19"/>
                  </a:lnTo>
                  <a:lnTo>
                    <a:pt x="323" y="19"/>
                  </a:lnTo>
                  <a:lnTo>
                    <a:pt x="321" y="17"/>
                  </a:lnTo>
                  <a:lnTo>
                    <a:pt x="319" y="19"/>
                  </a:lnTo>
                  <a:lnTo>
                    <a:pt x="319" y="17"/>
                  </a:lnTo>
                  <a:lnTo>
                    <a:pt x="319" y="15"/>
                  </a:lnTo>
                  <a:lnTo>
                    <a:pt x="321" y="12"/>
                  </a:lnTo>
                  <a:lnTo>
                    <a:pt x="323" y="14"/>
                  </a:lnTo>
                  <a:lnTo>
                    <a:pt x="326" y="17"/>
                  </a:lnTo>
                  <a:lnTo>
                    <a:pt x="328" y="15"/>
                  </a:lnTo>
                  <a:lnTo>
                    <a:pt x="329" y="19"/>
                  </a:lnTo>
                  <a:lnTo>
                    <a:pt x="333" y="12"/>
                  </a:lnTo>
                  <a:lnTo>
                    <a:pt x="334" y="12"/>
                  </a:lnTo>
                  <a:lnTo>
                    <a:pt x="338" y="10"/>
                  </a:lnTo>
                  <a:lnTo>
                    <a:pt x="339" y="10"/>
                  </a:lnTo>
                  <a:lnTo>
                    <a:pt x="341" y="10"/>
                  </a:lnTo>
                  <a:lnTo>
                    <a:pt x="343" y="9"/>
                  </a:lnTo>
                  <a:lnTo>
                    <a:pt x="346" y="9"/>
                  </a:lnTo>
                  <a:lnTo>
                    <a:pt x="344" y="12"/>
                  </a:lnTo>
                  <a:lnTo>
                    <a:pt x="348" y="15"/>
                  </a:lnTo>
                  <a:lnTo>
                    <a:pt x="350" y="15"/>
                  </a:lnTo>
                  <a:lnTo>
                    <a:pt x="351" y="17"/>
                  </a:lnTo>
                  <a:lnTo>
                    <a:pt x="353" y="17"/>
                  </a:lnTo>
                  <a:lnTo>
                    <a:pt x="355" y="17"/>
                  </a:lnTo>
                  <a:lnTo>
                    <a:pt x="358" y="17"/>
                  </a:lnTo>
                  <a:lnTo>
                    <a:pt x="363" y="17"/>
                  </a:lnTo>
                  <a:lnTo>
                    <a:pt x="365" y="17"/>
                  </a:lnTo>
                  <a:lnTo>
                    <a:pt x="366" y="15"/>
                  </a:lnTo>
                  <a:lnTo>
                    <a:pt x="373" y="17"/>
                  </a:lnTo>
                  <a:lnTo>
                    <a:pt x="375" y="20"/>
                  </a:lnTo>
                  <a:lnTo>
                    <a:pt x="376" y="20"/>
                  </a:lnTo>
                  <a:lnTo>
                    <a:pt x="380" y="22"/>
                  </a:lnTo>
                  <a:lnTo>
                    <a:pt x="380" y="24"/>
                  </a:lnTo>
                  <a:lnTo>
                    <a:pt x="383" y="25"/>
                  </a:lnTo>
                  <a:lnTo>
                    <a:pt x="383" y="27"/>
                  </a:lnTo>
                  <a:lnTo>
                    <a:pt x="386" y="27"/>
                  </a:lnTo>
                  <a:lnTo>
                    <a:pt x="388" y="25"/>
                  </a:lnTo>
                  <a:lnTo>
                    <a:pt x="391" y="25"/>
                  </a:lnTo>
                  <a:lnTo>
                    <a:pt x="395" y="25"/>
                  </a:lnTo>
                  <a:lnTo>
                    <a:pt x="396" y="25"/>
                  </a:lnTo>
                  <a:lnTo>
                    <a:pt x="398" y="27"/>
                  </a:lnTo>
                  <a:lnTo>
                    <a:pt x="400" y="25"/>
                  </a:lnTo>
                  <a:lnTo>
                    <a:pt x="401" y="25"/>
                  </a:lnTo>
                  <a:lnTo>
                    <a:pt x="405" y="30"/>
                  </a:lnTo>
                  <a:lnTo>
                    <a:pt x="405" y="29"/>
                  </a:lnTo>
                  <a:lnTo>
                    <a:pt x="406" y="29"/>
                  </a:lnTo>
                  <a:lnTo>
                    <a:pt x="408" y="30"/>
                  </a:lnTo>
                  <a:lnTo>
                    <a:pt x="410" y="30"/>
                  </a:lnTo>
                  <a:lnTo>
                    <a:pt x="410" y="32"/>
                  </a:lnTo>
                  <a:lnTo>
                    <a:pt x="415" y="30"/>
                  </a:lnTo>
                  <a:lnTo>
                    <a:pt x="415" y="34"/>
                  </a:lnTo>
                  <a:lnTo>
                    <a:pt x="418" y="34"/>
                  </a:lnTo>
                  <a:lnTo>
                    <a:pt x="418" y="35"/>
                  </a:lnTo>
                  <a:lnTo>
                    <a:pt x="420" y="35"/>
                  </a:lnTo>
                  <a:lnTo>
                    <a:pt x="425" y="35"/>
                  </a:lnTo>
                  <a:lnTo>
                    <a:pt x="426" y="34"/>
                  </a:lnTo>
                  <a:lnTo>
                    <a:pt x="428" y="34"/>
                  </a:lnTo>
                  <a:lnTo>
                    <a:pt x="428" y="40"/>
                  </a:lnTo>
                  <a:lnTo>
                    <a:pt x="431" y="42"/>
                  </a:lnTo>
                  <a:lnTo>
                    <a:pt x="431" y="45"/>
                  </a:lnTo>
                  <a:lnTo>
                    <a:pt x="435" y="45"/>
                  </a:lnTo>
                  <a:lnTo>
                    <a:pt x="436" y="45"/>
                  </a:lnTo>
                  <a:lnTo>
                    <a:pt x="436" y="42"/>
                  </a:lnTo>
                  <a:lnTo>
                    <a:pt x="442" y="40"/>
                  </a:lnTo>
                  <a:lnTo>
                    <a:pt x="443" y="39"/>
                  </a:lnTo>
                  <a:lnTo>
                    <a:pt x="442" y="37"/>
                  </a:lnTo>
                  <a:lnTo>
                    <a:pt x="443" y="35"/>
                  </a:lnTo>
                  <a:lnTo>
                    <a:pt x="442" y="32"/>
                  </a:lnTo>
                  <a:lnTo>
                    <a:pt x="442" y="27"/>
                  </a:lnTo>
                  <a:lnTo>
                    <a:pt x="443" y="24"/>
                  </a:lnTo>
                  <a:lnTo>
                    <a:pt x="447" y="25"/>
                  </a:lnTo>
                  <a:lnTo>
                    <a:pt x="450" y="24"/>
                  </a:lnTo>
                  <a:lnTo>
                    <a:pt x="452" y="25"/>
                  </a:lnTo>
                  <a:lnTo>
                    <a:pt x="455" y="34"/>
                  </a:lnTo>
                  <a:lnTo>
                    <a:pt x="455" y="37"/>
                  </a:lnTo>
                  <a:lnTo>
                    <a:pt x="453" y="37"/>
                  </a:lnTo>
                  <a:lnTo>
                    <a:pt x="455" y="39"/>
                  </a:lnTo>
                  <a:lnTo>
                    <a:pt x="457" y="42"/>
                  </a:lnTo>
                  <a:lnTo>
                    <a:pt x="458" y="44"/>
                  </a:lnTo>
                  <a:lnTo>
                    <a:pt x="460" y="45"/>
                  </a:lnTo>
                  <a:lnTo>
                    <a:pt x="458" y="50"/>
                  </a:lnTo>
                  <a:lnTo>
                    <a:pt x="463" y="50"/>
                  </a:lnTo>
                  <a:lnTo>
                    <a:pt x="467" y="50"/>
                  </a:lnTo>
                  <a:lnTo>
                    <a:pt x="470" y="52"/>
                  </a:lnTo>
                  <a:lnTo>
                    <a:pt x="473" y="55"/>
                  </a:lnTo>
                  <a:lnTo>
                    <a:pt x="475" y="57"/>
                  </a:lnTo>
                  <a:lnTo>
                    <a:pt x="478" y="59"/>
                  </a:lnTo>
                  <a:lnTo>
                    <a:pt x="480" y="62"/>
                  </a:lnTo>
                  <a:lnTo>
                    <a:pt x="482" y="62"/>
                  </a:lnTo>
                  <a:lnTo>
                    <a:pt x="485" y="60"/>
                  </a:lnTo>
                  <a:lnTo>
                    <a:pt x="485" y="62"/>
                  </a:lnTo>
                  <a:lnTo>
                    <a:pt x="485" y="64"/>
                  </a:lnTo>
                  <a:lnTo>
                    <a:pt x="490" y="79"/>
                  </a:lnTo>
                  <a:lnTo>
                    <a:pt x="487" y="82"/>
                  </a:lnTo>
                  <a:lnTo>
                    <a:pt x="483" y="82"/>
                  </a:lnTo>
                  <a:lnTo>
                    <a:pt x="480" y="84"/>
                  </a:lnTo>
                  <a:lnTo>
                    <a:pt x="483" y="91"/>
                  </a:lnTo>
                  <a:lnTo>
                    <a:pt x="482" y="94"/>
                  </a:lnTo>
                  <a:lnTo>
                    <a:pt x="482" y="99"/>
                  </a:lnTo>
                  <a:lnTo>
                    <a:pt x="477" y="99"/>
                  </a:lnTo>
                  <a:lnTo>
                    <a:pt x="477" y="101"/>
                  </a:lnTo>
                  <a:lnTo>
                    <a:pt x="475" y="101"/>
                  </a:lnTo>
                  <a:lnTo>
                    <a:pt x="473" y="101"/>
                  </a:lnTo>
                  <a:lnTo>
                    <a:pt x="472" y="101"/>
                  </a:lnTo>
                  <a:lnTo>
                    <a:pt x="470" y="101"/>
                  </a:lnTo>
                  <a:lnTo>
                    <a:pt x="470" y="102"/>
                  </a:lnTo>
                  <a:lnTo>
                    <a:pt x="468" y="106"/>
                  </a:lnTo>
                  <a:lnTo>
                    <a:pt x="473" y="116"/>
                  </a:lnTo>
                  <a:lnTo>
                    <a:pt x="478" y="116"/>
                  </a:lnTo>
                  <a:lnTo>
                    <a:pt x="478" y="117"/>
                  </a:lnTo>
                  <a:lnTo>
                    <a:pt x="480" y="121"/>
                  </a:lnTo>
                  <a:lnTo>
                    <a:pt x="480" y="122"/>
                  </a:lnTo>
                  <a:lnTo>
                    <a:pt x="478" y="126"/>
                  </a:lnTo>
                  <a:lnTo>
                    <a:pt x="473" y="134"/>
                  </a:lnTo>
                  <a:lnTo>
                    <a:pt x="473" y="137"/>
                  </a:lnTo>
                  <a:lnTo>
                    <a:pt x="472" y="141"/>
                  </a:lnTo>
                  <a:lnTo>
                    <a:pt x="472" y="142"/>
                  </a:lnTo>
                  <a:lnTo>
                    <a:pt x="472" y="144"/>
                  </a:lnTo>
                  <a:lnTo>
                    <a:pt x="470" y="146"/>
                  </a:lnTo>
                  <a:lnTo>
                    <a:pt x="468" y="149"/>
                  </a:lnTo>
                  <a:lnTo>
                    <a:pt x="470" y="149"/>
                  </a:lnTo>
                  <a:lnTo>
                    <a:pt x="468" y="149"/>
                  </a:lnTo>
                  <a:lnTo>
                    <a:pt x="465" y="149"/>
                  </a:lnTo>
                  <a:lnTo>
                    <a:pt x="462" y="151"/>
                  </a:lnTo>
                  <a:lnTo>
                    <a:pt x="458" y="154"/>
                  </a:lnTo>
                  <a:lnTo>
                    <a:pt x="453" y="157"/>
                  </a:lnTo>
                  <a:lnTo>
                    <a:pt x="453" y="159"/>
                  </a:lnTo>
                  <a:lnTo>
                    <a:pt x="455" y="164"/>
                  </a:lnTo>
                  <a:lnTo>
                    <a:pt x="453" y="166"/>
                  </a:lnTo>
                  <a:lnTo>
                    <a:pt x="455" y="167"/>
                  </a:lnTo>
                  <a:lnTo>
                    <a:pt x="453" y="169"/>
                  </a:lnTo>
                  <a:lnTo>
                    <a:pt x="450" y="169"/>
                  </a:lnTo>
                  <a:lnTo>
                    <a:pt x="443" y="171"/>
                  </a:lnTo>
                  <a:lnTo>
                    <a:pt x="442" y="171"/>
                  </a:lnTo>
                  <a:lnTo>
                    <a:pt x="438" y="172"/>
                  </a:lnTo>
                  <a:lnTo>
                    <a:pt x="438" y="174"/>
                  </a:lnTo>
                  <a:lnTo>
                    <a:pt x="440" y="172"/>
                  </a:lnTo>
                  <a:lnTo>
                    <a:pt x="443" y="174"/>
                  </a:lnTo>
                  <a:lnTo>
                    <a:pt x="443" y="176"/>
                  </a:lnTo>
                  <a:lnTo>
                    <a:pt x="442" y="176"/>
                  </a:lnTo>
                  <a:lnTo>
                    <a:pt x="442" y="177"/>
                  </a:lnTo>
                  <a:lnTo>
                    <a:pt x="443" y="177"/>
                  </a:lnTo>
                  <a:lnTo>
                    <a:pt x="445" y="181"/>
                  </a:lnTo>
                  <a:lnTo>
                    <a:pt x="443" y="183"/>
                  </a:lnTo>
                  <a:lnTo>
                    <a:pt x="447" y="181"/>
                  </a:lnTo>
                  <a:lnTo>
                    <a:pt x="448" y="184"/>
                  </a:lnTo>
                  <a:lnTo>
                    <a:pt x="447" y="184"/>
                  </a:lnTo>
                  <a:lnTo>
                    <a:pt x="452" y="189"/>
                  </a:lnTo>
                  <a:lnTo>
                    <a:pt x="453" y="191"/>
                  </a:lnTo>
                  <a:lnTo>
                    <a:pt x="457" y="191"/>
                  </a:lnTo>
                  <a:lnTo>
                    <a:pt x="458" y="193"/>
                  </a:lnTo>
                  <a:lnTo>
                    <a:pt x="460" y="193"/>
                  </a:lnTo>
                  <a:lnTo>
                    <a:pt x="457" y="196"/>
                  </a:lnTo>
                  <a:lnTo>
                    <a:pt x="452" y="194"/>
                  </a:lnTo>
                  <a:lnTo>
                    <a:pt x="452" y="193"/>
                  </a:lnTo>
                  <a:lnTo>
                    <a:pt x="452" y="194"/>
                  </a:lnTo>
                  <a:lnTo>
                    <a:pt x="450" y="198"/>
                  </a:lnTo>
                  <a:lnTo>
                    <a:pt x="450" y="203"/>
                  </a:lnTo>
                  <a:lnTo>
                    <a:pt x="445" y="204"/>
                  </a:lnTo>
                  <a:lnTo>
                    <a:pt x="440" y="204"/>
                  </a:lnTo>
                  <a:lnTo>
                    <a:pt x="438" y="208"/>
                  </a:lnTo>
                  <a:lnTo>
                    <a:pt x="438" y="209"/>
                  </a:lnTo>
                  <a:lnTo>
                    <a:pt x="436" y="211"/>
                  </a:lnTo>
                  <a:lnTo>
                    <a:pt x="433" y="213"/>
                  </a:lnTo>
                  <a:lnTo>
                    <a:pt x="431" y="213"/>
                  </a:lnTo>
                  <a:lnTo>
                    <a:pt x="431" y="214"/>
                  </a:lnTo>
                  <a:lnTo>
                    <a:pt x="433" y="214"/>
                  </a:lnTo>
                  <a:lnTo>
                    <a:pt x="435" y="214"/>
                  </a:lnTo>
                  <a:lnTo>
                    <a:pt x="435" y="218"/>
                  </a:lnTo>
                  <a:lnTo>
                    <a:pt x="438" y="219"/>
                  </a:lnTo>
                  <a:lnTo>
                    <a:pt x="436" y="221"/>
                  </a:lnTo>
                  <a:lnTo>
                    <a:pt x="435" y="219"/>
                  </a:lnTo>
                  <a:lnTo>
                    <a:pt x="435" y="221"/>
                  </a:lnTo>
                  <a:lnTo>
                    <a:pt x="433" y="221"/>
                  </a:lnTo>
                  <a:lnTo>
                    <a:pt x="433" y="223"/>
                  </a:lnTo>
                  <a:lnTo>
                    <a:pt x="433" y="224"/>
                  </a:lnTo>
                  <a:lnTo>
                    <a:pt x="435" y="224"/>
                  </a:lnTo>
                  <a:lnTo>
                    <a:pt x="435" y="226"/>
                  </a:lnTo>
                  <a:lnTo>
                    <a:pt x="436" y="224"/>
                  </a:lnTo>
                  <a:lnTo>
                    <a:pt x="436" y="226"/>
                  </a:lnTo>
                  <a:lnTo>
                    <a:pt x="438" y="226"/>
                  </a:lnTo>
                  <a:lnTo>
                    <a:pt x="438" y="228"/>
                  </a:lnTo>
                  <a:lnTo>
                    <a:pt x="440" y="228"/>
                  </a:lnTo>
                  <a:lnTo>
                    <a:pt x="436" y="228"/>
                  </a:lnTo>
                  <a:lnTo>
                    <a:pt x="435" y="231"/>
                  </a:lnTo>
                  <a:lnTo>
                    <a:pt x="443" y="233"/>
                  </a:lnTo>
                  <a:lnTo>
                    <a:pt x="443" y="234"/>
                  </a:lnTo>
                  <a:lnTo>
                    <a:pt x="440" y="234"/>
                  </a:lnTo>
                  <a:lnTo>
                    <a:pt x="440" y="238"/>
                  </a:lnTo>
                  <a:lnTo>
                    <a:pt x="442" y="239"/>
                  </a:lnTo>
                  <a:lnTo>
                    <a:pt x="442" y="241"/>
                  </a:lnTo>
                  <a:lnTo>
                    <a:pt x="440" y="243"/>
                  </a:lnTo>
                  <a:lnTo>
                    <a:pt x="440" y="246"/>
                  </a:lnTo>
                  <a:lnTo>
                    <a:pt x="442" y="248"/>
                  </a:lnTo>
                  <a:lnTo>
                    <a:pt x="462" y="253"/>
                  </a:lnTo>
                  <a:lnTo>
                    <a:pt x="462" y="256"/>
                  </a:lnTo>
                  <a:lnTo>
                    <a:pt x="465" y="258"/>
                  </a:lnTo>
                  <a:lnTo>
                    <a:pt x="462" y="269"/>
                  </a:lnTo>
                  <a:lnTo>
                    <a:pt x="463" y="271"/>
                  </a:lnTo>
                  <a:lnTo>
                    <a:pt x="465" y="269"/>
                  </a:lnTo>
                  <a:lnTo>
                    <a:pt x="463" y="273"/>
                  </a:lnTo>
                  <a:lnTo>
                    <a:pt x="465" y="273"/>
                  </a:lnTo>
                  <a:lnTo>
                    <a:pt x="468" y="273"/>
                  </a:lnTo>
                  <a:lnTo>
                    <a:pt x="467" y="280"/>
                  </a:lnTo>
                  <a:lnTo>
                    <a:pt x="467" y="281"/>
                  </a:lnTo>
                  <a:lnTo>
                    <a:pt x="465" y="281"/>
                  </a:lnTo>
                  <a:lnTo>
                    <a:pt x="463" y="280"/>
                  </a:lnTo>
                  <a:lnTo>
                    <a:pt x="462" y="281"/>
                  </a:lnTo>
                  <a:lnTo>
                    <a:pt x="460" y="281"/>
                  </a:lnTo>
                  <a:lnTo>
                    <a:pt x="458" y="283"/>
                  </a:lnTo>
                  <a:lnTo>
                    <a:pt x="457" y="281"/>
                  </a:lnTo>
                  <a:lnTo>
                    <a:pt x="457" y="283"/>
                  </a:lnTo>
                  <a:lnTo>
                    <a:pt x="453" y="285"/>
                  </a:lnTo>
                  <a:lnTo>
                    <a:pt x="447" y="285"/>
                  </a:lnTo>
                  <a:lnTo>
                    <a:pt x="438" y="281"/>
                  </a:lnTo>
                  <a:lnTo>
                    <a:pt x="431" y="280"/>
                  </a:lnTo>
                  <a:lnTo>
                    <a:pt x="428" y="280"/>
                  </a:lnTo>
                  <a:lnTo>
                    <a:pt x="426" y="281"/>
                  </a:lnTo>
                  <a:lnTo>
                    <a:pt x="423" y="281"/>
                  </a:lnTo>
                  <a:lnTo>
                    <a:pt x="421" y="281"/>
                  </a:lnTo>
                  <a:lnTo>
                    <a:pt x="420" y="283"/>
                  </a:lnTo>
                  <a:lnTo>
                    <a:pt x="420" y="285"/>
                  </a:lnTo>
                  <a:lnTo>
                    <a:pt x="418" y="286"/>
                  </a:lnTo>
                  <a:lnTo>
                    <a:pt x="418" y="288"/>
                  </a:lnTo>
                  <a:lnTo>
                    <a:pt x="420" y="291"/>
                  </a:lnTo>
                  <a:lnTo>
                    <a:pt x="421" y="296"/>
                  </a:lnTo>
                  <a:lnTo>
                    <a:pt x="421" y="298"/>
                  </a:lnTo>
                  <a:lnTo>
                    <a:pt x="423" y="303"/>
                  </a:lnTo>
                  <a:lnTo>
                    <a:pt x="428" y="303"/>
                  </a:lnTo>
                  <a:lnTo>
                    <a:pt x="428" y="306"/>
                  </a:lnTo>
                  <a:lnTo>
                    <a:pt x="428" y="308"/>
                  </a:lnTo>
                  <a:lnTo>
                    <a:pt x="428" y="311"/>
                  </a:lnTo>
                  <a:lnTo>
                    <a:pt x="430" y="311"/>
                  </a:lnTo>
                  <a:lnTo>
                    <a:pt x="430" y="313"/>
                  </a:lnTo>
                  <a:lnTo>
                    <a:pt x="433" y="315"/>
                  </a:lnTo>
                  <a:lnTo>
                    <a:pt x="433" y="316"/>
                  </a:lnTo>
                  <a:lnTo>
                    <a:pt x="431" y="320"/>
                  </a:lnTo>
                  <a:lnTo>
                    <a:pt x="428" y="318"/>
                  </a:lnTo>
                  <a:lnTo>
                    <a:pt x="423" y="318"/>
                  </a:lnTo>
                  <a:lnTo>
                    <a:pt x="425" y="315"/>
                  </a:lnTo>
                  <a:lnTo>
                    <a:pt x="423" y="313"/>
                  </a:lnTo>
                  <a:lnTo>
                    <a:pt x="425" y="311"/>
                  </a:lnTo>
                  <a:lnTo>
                    <a:pt x="420" y="311"/>
                  </a:lnTo>
                  <a:lnTo>
                    <a:pt x="418" y="311"/>
                  </a:lnTo>
                  <a:lnTo>
                    <a:pt x="413" y="313"/>
                  </a:lnTo>
                  <a:lnTo>
                    <a:pt x="411" y="313"/>
                  </a:lnTo>
                  <a:lnTo>
                    <a:pt x="405" y="310"/>
                  </a:lnTo>
                  <a:lnTo>
                    <a:pt x="403" y="310"/>
                  </a:lnTo>
                  <a:lnTo>
                    <a:pt x="405" y="315"/>
                  </a:lnTo>
                  <a:lnTo>
                    <a:pt x="405" y="320"/>
                  </a:lnTo>
                  <a:lnTo>
                    <a:pt x="406" y="320"/>
                  </a:lnTo>
                  <a:lnTo>
                    <a:pt x="405" y="321"/>
                  </a:lnTo>
                  <a:lnTo>
                    <a:pt x="406" y="323"/>
                  </a:lnTo>
                  <a:lnTo>
                    <a:pt x="405" y="323"/>
                  </a:lnTo>
                  <a:lnTo>
                    <a:pt x="405" y="325"/>
                  </a:lnTo>
                  <a:lnTo>
                    <a:pt x="406" y="326"/>
                  </a:lnTo>
                  <a:lnTo>
                    <a:pt x="406" y="328"/>
                  </a:lnTo>
                  <a:lnTo>
                    <a:pt x="406" y="331"/>
                  </a:lnTo>
                  <a:lnTo>
                    <a:pt x="403" y="335"/>
                  </a:lnTo>
                  <a:lnTo>
                    <a:pt x="400" y="333"/>
                  </a:lnTo>
                  <a:lnTo>
                    <a:pt x="400" y="335"/>
                  </a:lnTo>
                  <a:lnTo>
                    <a:pt x="400" y="336"/>
                  </a:lnTo>
                  <a:lnTo>
                    <a:pt x="401" y="338"/>
                  </a:lnTo>
                  <a:lnTo>
                    <a:pt x="403" y="340"/>
                  </a:lnTo>
                  <a:lnTo>
                    <a:pt x="405" y="340"/>
                  </a:lnTo>
                  <a:lnTo>
                    <a:pt x="405" y="343"/>
                  </a:lnTo>
                  <a:lnTo>
                    <a:pt x="406" y="345"/>
                  </a:lnTo>
                  <a:lnTo>
                    <a:pt x="405" y="345"/>
                  </a:lnTo>
                  <a:lnTo>
                    <a:pt x="408" y="350"/>
                  </a:lnTo>
                  <a:lnTo>
                    <a:pt x="406" y="351"/>
                  </a:lnTo>
                  <a:lnTo>
                    <a:pt x="405" y="351"/>
                  </a:lnTo>
                  <a:lnTo>
                    <a:pt x="405" y="353"/>
                  </a:lnTo>
                  <a:lnTo>
                    <a:pt x="403" y="353"/>
                  </a:lnTo>
                  <a:lnTo>
                    <a:pt x="403" y="355"/>
                  </a:lnTo>
                  <a:lnTo>
                    <a:pt x="406" y="356"/>
                  </a:lnTo>
                  <a:lnTo>
                    <a:pt x="406" y="358"/>
                  </a:lnTo>
                  <a:lnTo>
                    <a:pt x="401" y="358"/>
                  </a:lnTo>
                  <a:lnTo>
                    <a:pt x="401" y="361"/>
                  </a:lnTo>
                  <a:lnTo>
                    <a:pt x="400" y="363"/>
                  </a:lnTo>
                  <a:lnTo>
                    <a:pt x="398" y="363"/>
                  </a:lnTo>
                  <a:lnTo>
                    <a:pt x="401" y="368"/>
                  </a:lnTo>
                  <a:lnTo>
                    <a:pt x="405" y="368"/>
                  </a:lnTo>
                  <a:lnTo>
                    <a:pt x="406" y="371"/>
                  </a:lnTo>
                  <a:lnTo>
                    <a:pt x="408" y="371"/>
                  </a:lnTo>
                  <a:lnTo>
                    <a:pt x="410" y="375"/>
                  </a:lnTo>
                  <a:lnTo>
                    <a:pt x="410" y="376"/>
                  </a:lnTo>
                  <a:lnTo>
                    <a:pt x="410" y="378"/>
                  </a:lnTo>
                  <a:lnTo>
                    <a:pt x="411" y="378"/>
                  </a:lnTo>
                  <a:lnTo>
                    <a:pt x="411" y="380"/>
                  </a:lnTo>
                  <a:lnTo>
                    <a:pt x="408" y="382"/>
                  </a:lnTo>
                  <a:lnTo>
                    <a:pt x="408" y="385"/>
                  </a:lnTo>
                  <a:lnTo>
                    <a:pt x="408" y="387"/>
                  </a:lnTo>
                  <a:lnTo>
                    <a:pt x="410" y="388"/>
                  </a:lnTo>
                  <a:lnTo>
                    <a:pt x="411" y="390"/>
                  </a:lnTo>
                  <a:lnTo>
                    <a:pt x="411" y="393"/>
                  </a:lnTo>
                  <a:lnTo>
                    <a:pt x="410" y="395"/>
                  </a:lnTo>
                  <a:lnTo>
                    <a:pt x="408" y="398"/>
                  </a:lnTo>
                  <a:lnTo>
                    <a:pt x="410" y="398"/>
                  </a:lnTo>
                  <a:lnTo>
                    <a:pt x="411" y="398"/>
                  </a:lnTo>
                  <a:lnTo>
                    <a:pt x="415" y="400"/>
                  </a:lnTo>
                  <a:lnTo>
                    <a:pt x="416" y="402"/>
                  </a:lnTo>
                  <a:lnTo>
                    <a:pt x="416" y="403"/>
                  </a:lnTo>
                  <a:lnTo>
                    <a:pt x="416" y="405"/>
                  </a:lnTo>
                  <a:lnTo>
                    <a:pt x="415" y="405"/>
                  </a:lnTo>
                  <a:lnTo>
                    <a:pt x="416" y="410"/>
                  </a:lnTo>
                  <a:lnTo>
                    <a:pt x="415" y="410"/>
                  </a:lnTo>
                  <a:lnTo>
                    <a:pt x="411" y="408"/>
                  </a:lnTo>
                  <a:lnTo>
                    <a:pt x="410" y="408"/>
                  </a:lnTo>
                  <a:lnTo>
                    <a:pt x="405" y="407"/>
                  </a:lnTo>
                  <a:lnTo>
                    <a:pt x="403" y="408"/>
                  </a:lnTo>
                  <a:lnTo>
                    <a:pt x="401" y="408"/>
                  </a:lnTo>
                  <a:lnTo>
                    <a:pt x="396" y="407"/>
                  </a:lnTo>
                  <a:lnTo>
                    <a:pt x="400" y="412"/>
                  </a:lnTo>
                  <a:lnTo>
                    <a:pt x="395" y="412"/>
                  </a:lnTo>
                  <a:lnTo>
                    <a:pt x="391" y="412"/>
                  </a:lnTo>
                  <a:lnTo>
                    <a:pt x="388" y="413"/>
                  </a:lnTo>
                  <a:lnTo>
                    <a:pt x="386" y="413"/>
                  </a:lnTo>
                  <a:lnTo>
                    <a:pt x="386" y="415"/>
                  </a:lnTo>
                  <a:lnTo>
                    <a:pt x="385" y="418"/>
                  </a:lnTo>
                  <a:lnTo>
                    <a:pt x="383" y="417"/>
                  </a:lnTo>
                  <a:lnTo>
                    <a:pt x="381" y="418"/>
                  </a:lnTo>
                  <a:lnTo>
                    <a:pt x="375" y="420"/>
                  </a:lnTo>
                  <a:lnTo>
                    <a:pt x="375" y="422"/>
                  </a:lnTo>
                  <a:lnTo>
                    <a:pt x="373" y="422"/>
                  </a:lnTo>
                  <a:lnTo>
                    <a:pt x="370" y="422"/>
                  </a:lnTo>
                  <a:lnTo>
                    <a:pt x="368" y="423"/>
                  </a:lnTo>
                  <a:lnTo>
                    <a:pt x="365" y="425"/>
                  </a:lnTo>
                  <a:lnTo>
                    <a:pt x="365" y="428"/>
                  </a:lnTo>
                  <a:lnTo>
                    <a:pt x="365" y="430"/>
                  </a:lnTo>
                  <a:lnTo>
                    <a:pt x="366" y="432"/>
                  </a:lnTo>
                  <a:lnTo>
                    <a:pt x="368" y="432"/>
                  </a:lnTo>
                  <a:lnTo>
                    <a:pt x="368" y="433"/>
                  </a:lnTo>
                  <a:lnTo>
                    <a:pt x="368" y="435"/>
                  </a:lnTo>
                  <a:lnTo>
                    <a:pt x="356" y="435"/>
                  </a:lnTo>
                  <a:lnTo>
                    <a:pt x="351" y="437"/>
                  </a:lnTo>
                  <a:lnTo>
                    <a:pt x="351" y="438"/>
                  </a:lnTo>
                  <a:lnTo>
                    <a:pt x="350" y="438"/>
                  </a:lnTo>
                  <a:lnTo>
                    <a:pt x="346" y="437"/>
                  </a:lnTo>
                  <a:lnTo>
                    <a:pt x="344" y="437"/>
                  </a:lnTo>
                  <a:lnTo>
                    <a:pt x="339" y="440"/>
                  </a:lnTo>
                  <a:lnTo>
                    <a:pt x="339" y="438"/>
                  </a:lnTo>
                  <a:lnTo>
                    <a:pt x="336" y="438"/>
                  </a:lnTo>
                  <a:lnTo>
                    <a:pt x="333" y="440"/>
                  </a:lnTo>
                  <a:lnTo>
                    <a:pt x="333" y="442"/>
                  </a:lnTo>
                  <a:lnTo>
                    <a:pt x="329" y="445"/>
                  </a:lnTo>
                  <a:lnTo>
                    <a:pt x="328" y="445"/>
                  </a:lnTo>
                  <a:lnTo>
                    <a:pt x="326" y="440"/>
                  </a:lnTo>
                  <a:lnTo>
                    <a:pt x="323" y="442"/>
                  </a:lnTo>
                  <a:lnTo>
                    <a:pt x="319" y="443"/>
                  </a:lnTo>
                  <a:lnTo>
                    <a:pt x="316" y="442"/>
                  </a:lnTo>
                  <a:lnTo>
                    <a:pt x="316" y="443"/>
                  </a:lnTo>
                  <a:lnTo>
                    <a:pt x="316" y="445"/>
                  </a:lnTo>
                  <a:lnTo>
                    <a:pt x="318" y="445"/>
                  </a:lnTo>
                  <a:lnTo>
                    <a:pt x="316" y="447"/>
                  </a:lnTo>
                  <a:lnTo>
                    <a:pt x="316" y="445"/>
                  </a:lnTo>
                  <a:lnTo>
                    <a:pt x="314" y="447"/>
                  </a:lnTo>
                  <a:lnTo>
                    <a:pt x="314" y="448"/>
                  </a:lnTo>
                  <a:lnTo>
                    <a:pt x="318" y="450"/>
                  </a:lnTo>
                  <a:lnTo>
                    <a:pt x="314" y="455"/>
                  </a:lnTo>
                  <a:lnTo>
                    <a:pt x="314" y="453"/>
                  </a:lnTo>
                  <a:lnTo>
                    <a:pt x="313" y="457"/>
                  </a:lnTo>
                  <a:lnTo>
                    <a:pt x="314" y="460"/>
                  </a:lnTo>
                  <a:lnTo>
                    <a:pt x="318" y="462"/>
                  </a:lnTo>
                  <a:lnTo>
                    <a:pt x="318" y="463"/>
                  </a:lnTo>
                  <a:lnTo>
                    <a:pt x="316" y="465"/>
                  </a:lnTo>
                  <a:lnTo>
                    <a:pt x="316" y="467"/>
                  </a:lnTo>
                  <a:lnTo>
                    <a:pt x="318" y="468"/>
                  </a:lnTo>
                  <a:lnTo>
                    <a:pt x="319" y="470"/>
                  </a:lnTo>
                  <a:lnTo>
                    <a:pt x="318" y="470"/>
                  </a:lnTo>
                  <a:lnTo>
                    <a:pt x="316" y="473"/>
                  </a:lnTo>
                  <a:lnTo>
                    <a:pt x="316" y="478"/>
                  </a:lnTo>
                  <a:lnTo>
                    <a:pt x="311" y="485"/>
                  </a:lnTo>
                  <a:lnTo>
                    <a:pt x="311" y="487"/>
                  </a:lnTo>
                  <a:lnTo>
                    <a:pt x="309" y="489"/>
                  </a:lnTo>
                  <a:lnTo>
                    <a:pt x="303" y="494"/>
                  </a:lnTo>
                  <a:lnTo>
                    <a:pt x="301" y="494"/>
                  </a:lnTo>
                  <a:lnTo>
                    <a:pt x="301" y="497"/>
                  </a:lnTo>
                  <a:lnTo>
                    <a:pt x="301" y="500"/>
                  </a:lnTo>
                  <a:lnTo>
                    <a:pt x="303" y="504"/>
                  </a:lnTo>
                  <a:lnTo>
                    <a:pt x="304" y="504"/>
                  </a:lnTo>
                  <a:lnTo>
                    <a:pt x="306" y="500"/>
                  </a:lnTo>
                  <a:lnTo>
                    <a:pt x="308" y="500"/>
                  </a:lnTo>
                  <a:lnTo>
                    <a:pt x="309" y="502"/>
                  </a:lnTo>
                  <a:lnTo>
                    <a:pt x="311" y="502"/>
                  </a:lnTo>
                  <a:lnTo>
                    <a:pt x="313" y="505"/>
                  </a:lnTo>
                  <a:lnTo>
                    <a:pt x="311" y="507"/>
                  </a:lnTo>
                  <a:lnTo>
                    <a:pt x="313" y="510"/>
                  </a:lnTo>
                  <a:lnTo>
                    <a:pt x="311" y="510"/>
                  </a:lnTo>
                  <a:lnTo>
                    <a:pt x="313" y="512"/>
                  </a:lnTo>
                  <a:lnTo>
                    <a:pt x="313" y="514"/>
                  </a:lnTo>
                  <a:lnTo>
                    <a:pt x="309" y="514"/>
                  </a:lnTo>
                  <a:lnTo>
                    <a:pt x="309" y="512"/>
                  </a:lnTo>
                  <a:lnTo>
                    <a:pt x="306" y="512"/>
                  </a:lnTo>
                  <a:lnTo>
                    <a:pt x="303" y="512"/>
                  </a:lnTo>
                  <a:lnTo>
                    <a:pt x="301" y="512"/>
                  </a:lnTo>
                  <a:lnTo>
                    <a:pt x="301" y="509"/>
                  </a:lnTo>
                  <a:lnTo>
                    <a:pt x="296" y="510"/>
                  </a:lnTo>
                  <a:lnTo>
                    <a:pt x="294" y="514"/>
                  </a:lnTo>
                  <a:lnTo>
                    <a:pt x="293" y="512"/>
                  </a:lnTo>
                  <a:lnTo>
                    <a:pt x="291" y="512"/>
                  </a:lnTo>
                  <a:lnTo>
                    <a:pt x="289" y="514"/>
                  </a:lnTo>
                  <a:lnTo>
                    <a:pt x="286" y="514"/>
                  </a:lnTo>
                  <a:lnTo>
                    <a:pt x="279" y="524"/>
                  </a:lnTo>
                  <a:lnTo>
                    <a:pt x="278" y="525"/>
                  </a:lnTo>
                  <a:lnTo>
                    <a:pt x="274" y="527"/>
                  </a:lnTo>
                  <a:lnTo>
                    <a:pt x="273" y="525"/>
                  </a:lnTo>
                  <a:lnTo>
                    <a:pt x="269" y="525"/>
                  </a:lnTo>
                  <a:lnTo>
                    <a:pt x="268" y="525"/>
                  </a:lnTo>
                  <a:lnTo>
                    <a:pt x="264" y="529"/>
                  </a:lnTo>
                  <a:lnTo>
                    <a:pt x="261" y="525"/>
                  </a:lnTo>
                  <a:lnTo>
                    <a:pt x="259" y="524"/>
                  </a:lnTo>
                  <a:lnTo>
                    <a:pt x="259" y="522"/>
                  </a:lnTo>
                  <a:lnTo>
                    <a:pt x="256" y="522"/>
                  </a:lnTo>
                  <a:lnTo>
                    <a:pt x="254" y="519"/>
                  </a:lnTo>
                  <a:lnTo>
                    <a:pt x="254" y="520"/>
                  </a:lnTo>
                  <a:lnTo>
                    <a:pt x="253" y="519"/>
                  </a:lnTo>
                  <a:lnTo>
                    <a:pt x="254" y="515"/>
                  </a:lnTo>
                  <a:lnTo>
                    <a:pt x="253" y="512"/>
                  </a:lnTo>
                  <a:lnTo>
                    <a:pt x="251" y="512"/>
                  </a:lnTo>
                  <a:lnTo>
                    <a:pt x="246" y="510"/>
                  </a:lnTo>
                  <a:lnTo>
                    <a:pt x="244" y="510"/>
                  </a:lnTo>
                  <a:lnTo>
                    <a:pt x="244" y="509"/>
                  </a:lnTo>
                  <a:lnTo>
                    <a:pt x="242" y="509"/>
                  </a:lnTo>
                  <a:lnTo>
                    <a:pt x="241" y="509"/>
                  </a:lnTo>
                  <a:lnTo>
                    <a:pt x="239" y="509"/>
                  </a:lnTo>
                  <a:lnTo>
                    <a:pt x="239" y="507"/>
                  </a:lnTo>
                  <a:lnTo>
                    <a:pt x="237" y="505"/>
                  </a:lnTo>
                  <a:lnTo>
                    <a:pt x="237" y="504"/>
                  </a:lnTo>
                  <a:lnTo>
                    <a:pt x="239" y="504"/>
                  </a:lnTo>
                  <a:lnTo>
                    <a:pt x="237" y="502"/>
                  </a:lnTo>
                  <a:lnTo>
                    <a:pt x="236" y="500"/>
                  </a:lnTo>
                  <a:lnTo>
                    <a:pt x="237" y="499"/>
                  </a:lnTo>
                  <a:lnTo>
                    <a:pt x="236" y="495"/>
                  </a:lnTo>
                  <a:lnTo>
                    <a:pt x="236" y="494"/>
                  </a:lnTo>
                  <a:lnTo>
                    <a:pt x="234" y="492"/>
                  </a:lnTo>
                  <a:lnTo>
                    <a:pt x="232" y="490"/>
                  </a:lnTo>
                  <a:lnTo>
                    <a:pt x="234" y="489"/>
                  </a:lnTo>
                  <a:lnTo>
                    <a:pt x="234" y="487"/>
                  </a:lnTo>
                  <a:lnTo>
                    <a:pt x="232" y="487"/>
                  </a:lnTo>
                  <a:lnTo>
                    <a:pt x="231" y="485"/>
                  </a:lnTo>
                  <a:lnTo>
                    <a:pt x="232" y="485"/>
                  </a:lnTo>
                  <a:lnTo>
                    <a:pt x="231" y="484"/>
                  </a:lnTo>
                  <a:lnTo>
                    <a:pt x="227" y="480"/>
                  </a:lnTo>
                  <a:lnTo>
                    <a:pt x="226" y="478"/>
                  </a:lnTo>
                  <a:lnTo>
                    <a:pt x="226" y="475"/>
                  </a:lnTo>
                  <a:lnTo>
                    <a:pt x="219" y="468"/>
                  </a:lnTo>
                  <a:lnTo>
                    <a:pt x="216" y="467"/>
                  </a:lnTo>
                  <a:lnTo>
                    <a:pt x="212" y="467"/>
                  </a:lnTo>
                  <a:lnTo>
                    <a:pt x="211" y="472"/>
                  </a:lnTo>
                  <a:lnTo>
                    <a:pt x="207" y="470"/>
                  </a:lnTo>
                  <a:lnTo>
                    <a:pt x="204" y="468"/>
                  </a:lnTo>
                  <a:lnTo>
                    <a:pt x="202" y="463"/>
                  </a:lnTo>
                  <a:lnTo>
                    <a:pt x="201" y="460"/>
                  </a:lnTo>
                  <a:lnTo>
                    <a:pt x="197" y="458"/>
                  </a:lnTo>
                  <a:lnTo>
                    <a:pt x="194" y="457"/>
                  </a:lnTo>
                  <a:lnTo>
                    <a:pt x="192" y="457"/>
                  </a:lnTo>
                  <a:lnTo>
                    <a:pt x="192" y="455"/>
                  </a:lnTo>
                  <a:lnTo>
                    <a:pt x="191" y="452"/>
                  </a:lnTo>
                  <a:lnTo>
                    <a:pt x="189" y="450"/>
                  </a:lnTo>
                  <a:lnTo>
                    <a:pt x="187" y="448"/>
                  </a:lnTo>
                  <a:lnTo>
                    <a:pt x="191" y="443"/>
                  </a:lnTo>
                  <a:lnTo>
                    <a:pt x="194" y="443"/>
                  </a:lnTo>
                  <a:lnTo>
                    <a:pt x="196" y="445"/>
                  </a:lnTo>
                  <a:lnTo>
                    <a:pt x="197" y="445"/>
                  </a:lnTo>
                  <a:lnTo>
                    <a:pt x="197" y="443"/>
                  </a:lnTo>
                  <a:lnTo>
                    <a:pt x="201" y="442"/>
                  </a:lnTo>
                  <a:lnTo>
                    <a:pt x="202" y="442"/>
                  </a:lnTo>
                  <a:lnTo>
                    <a:pt x="207" y="440"/>
                  </a:lnTo>
                  <a:lnTo>
                    <a:pt x="211" y="438"/>
                  </a:lnTo>
                  <a:lnTo>
                    <a:pt x="212" y="438"/>
                  </a:lnTo>
                  <a:lnTo>
                    <a:pt x="214" y="438"/>
                  </a:lnTo>
                  <a:lnTo>
                    <a:pt x="216" y="438"/>
                  </a:lnTo>
                  <a:lnTo>
                    <a:pt x="219" y="437"/>
                  </a:lnTo>
                  <a:lnTo>
                    <a:pt x="221" y="435"/>
                  </a:lnTo>
                  <a:lnTo>
                    <a:pt x="221" y="432"/>
                  </a:lnTo>
                  <a:lnTo>
                    <a:pt x="222" y="428"/>
                  </a:lnTo>
                  <a:lnTo>
                    <a:pt x="224" y="428"/>
                  </a:lnTo>
                  <a:lnTo>
                    <a:pt x="224" y="430"/>
                  </a:lnTo>
                  <a:lnTo>
                    <a:pt x="227" y="430"/>
                  </a:lnTo>
                  <a:lnTo>
                    <a:pt x="231" y="428"/>
                  </a:lnTo>
                  <a:lnTo>
                    <a:pt x="232" y="428"/>
                  </a:lnTo>
                  <a:lnTo>
                    <a:pt x="234" y="427"/>
                  </a:lnTo>
                  <a:lnTo>
                    <a:pt x="232" y="427"/>
                  </a:lnTo>
                  <a:lnTo>
                    <a:pt x="234" y="423"/>
                  </a:lnTo>
                  <a:lnTo>
                    <a:pt x="232" y="422"/>
                  </a:lnTo>
                  <a:lnTo>
                    <a:pt x="236" y="415"/>
                  </a:lnTo>
                  <a:lnTo>
                    <a:pt x="229" y="412"/>
                  </a:lnTo>
                  <a:lnTo>
                    <a:pt x="229" y="410"/>
                  </a:lnTo>
                  <a:lnTo>
                    <a:pt x="227" y="408"/>
                  </a:lnTo>
                  <a:lnTo>
                    <a:pt x="224" y="407"/>
                  </a:lnTo>
                  <a:lnTo>
                    <a:pt x="224" y="405"/>
                  </a:lnTo>
                  <a:lnTo>
                    <a:pt x="224" y="400"/>
                  </a:lnTo>
                  <a:lnTo>
                    <a:pt x="227" y="397"/>
                  </a:lnTo>
                  <a:lnTo>
                    <a:pt x="229" y="393"/>
                  </a:lnTo>
                  <a:lnTo>
                    <a:pt x="231" y="390"/>
                  </a:lnTo>
                  <a:lnTo>
                    <a:pt x="231" y="388"/>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69" name="Freeform 54">
              <a:extLst>
                <a:ext uri="{FF2B5EF4-FFF2-40B4-BE49-F238E27FC236}">
                  <a16:creationId xmlns:a16="http://schemas.microsoft.com/office/drawing/2014/main" id="{D5F3CE5B-CF35-46D7-BB03-01CB8CD45675}"/>
                </a:ext>
              </a:extLst>
            </p:cNvPr>
            <p:cNvSpPr>
              <a:spLocks/>
            </p:cNvSpPr>
            <p:nvPr/>
          </p:nvSpPr>
          <p:spPr bwMode="gray">
            <a:xfrm>
              <a:off x="1409700" y="2533650"/>
              <a:ext cx="1098550" cy="1050925"/>
            </a:xfrm>
            <a:custGeom>
              <a:avLst/>
              <a:gdLst/>
              <a:ahLst/>
              <a:cxnLst>
                <a:cxn ang="0">
                  <a:pos x="662" y="338"/>
                </a:cxn>
                <a:cxn ang="0">
                  <a:pos x="666" y="366"/>
                </a:cxn>
                <a:cxn ang="0">
                  <a:pos x="637" y="364"/>
                </a:cxn>
                <a:cxn ang="0">
                  <a:pos x="604" y="388"/>
                </a:cxn>
                <a:cxn ang="0">
                  <a:pos x="599" y="438"/>
                </a:cxn>
                <a:cxn ang="0">
                  <a:pos x="620" y="471"/>
                </a:cxn>
                <a:cxn ang="0">
                  <a:pos x="617" y="488"/>
                </a:cxn>
                <a:cxn ang="0">
                  <a:pos x="599" y="508"/>
                </a:cxn>
                <a:cxn ang="0">
                  <a:pos x="595" y="548"/>
                </a:cxn>
                <a:cxn ang="0">
                  <a:pos x="574" y="572"/>
                </a:cxn>
                <a:cxn ang="0">
                  <a:pos x="570" y="607"/>
                </a:cxn>
                <a:cxn ang="0">
                  <a:pos x="557" y="633"/>
                </a:cxn>
                <a:cxn ang="0">
                  <a:pos x="533" y="655"/>
                </a:cxn>
                <a:cxn ang="0">
                  <a:pos x="483" y="659"/>
                </a:cxn>
                <a:cxn ang="0">
                  <a:pos x="460" y="642"/>
                </a:cxn>
                <a:cxn ang="0">
                  <a:pos x="420" y="660"/>
                </a:cxn>
                <a:cxn ang="0">
                  <a:pos x="395" y="627"/>
                </a:cxn>
                <a:cxn ang="0">
                  <a:pos x="370" y="603"/>
                </a:cxn>
                <a:cxn ang="0">
                  <a:pos x="338" y="592"/>
                </a:cxn>
                <a:cxn ang="0">
                  <a:pos x="314" y="572"/>
                </a:cxn>
                <a:cxn ang="0">
                  <a:pos x="274" y="592"/>
                </a:cxn>
                <a:cxn ang="0">
                  <a:pos x="232" y="575"/>
                </a:cxn>
                <a:cxn ang="0">
                  <a:pos x="204" y="562"/>
                </a:cxn>
                <a:cxn ang="0">
                  <a:pos x="189" y="548"/>
                </a:cxn>
                <a:cxn ang="0">
                  <a:pos x="181" y="537"/>
                </a:cxn>
                <a:cxn ang="0">
                  <a:pos x="142" y="526"/>
                </a:cxn>
                <a:cxn ang="0">
                  <a:pos x="125" y="537"/>
                </a:cxn>
                <a:cxn ang="0">
                  <a:pos x="105" y="516"/>
                </a:cxn>
                <a:cxn ang="0">
                  <a:pos x="77" y="508"/>
                </a:cxn>
                <a:cxn ang="0">
                  <a:pos x="69" y="491"/>
                </a:cxn>
                <a:cxn ang="0">
                  <a:pos x="48" y="466"/>
                </a:cxn>
                <a:cxn ang="0">
                  <a:pos x="74" y="443"/>
                </a:cxn>
                <a:cxn ang="0">
                  <a:pos x="72" y="398"/>
                </a:cxn>
                <a:cxn ang="0">
                  <a:pos x="20" y="364"/>
                </a:cxn>
                <a:cxn ang="0">
                  <a:pos x="37" y="296"/>
                </a:cxn>
                <a:cxn ang="0">
                  <a:pos x="33" y="256"/>
                </a:cxn>
                <a:cxn ang="0">
                  <a:pos x="38" y="222"/>
                </a:cxn>
                <a:cxn ang="0">
                  <a:pos x="3" y="194"/>
                </a:cxn>
                <a:cxn ang="0">
                  <a:pos x="25" y="154"/>
                </a:cxn>
                <a:cxn ang="0">
                  <a:pos x="48" y="92"/>
                </a:cxn>
                <a:cxn ang="0">
                  <a:pos x="85" y="95"/>
                </a:cxn>
                <a:cxn ang="0">
                  <a:pos x="117" y="83"/>
                </a:cxn>
                <a:cxn ang="0">
                  <a:pos x="135" y="58"/>
                </a:cxn>
                <a:cxn ang="0">
                  <a:pos x="171" y="40"/>
                </a:cxn>
                <a:cxn ang="0">
                  <a:pos x="189" y="15"/>
                </a:cxn>
                <a:cxn ang="0">
                  <a:pos x="221" y="18"/>
                </a:cxn>
                <a:cxn ang="0">
                  <a:pos x="258" y="13"/>
                </a:cxn>
                <a:cxn ang="0">
                  <a:pos x="283" y="28"/>
                </a:cxn>
                <a:cxn ang="0">
                  <a:pos x="339" y="37"/>
                </a:cxn>
                <a:cxn ang="0">
                  <a:pos x="358" y="55"/>
                </a:cxn>
                <a:cxn ang="0">
                  <a:pos x="391" y="42"/>
                </a:cxn>
                <a:cxn ang="0">
                  <a:pos x="418" y="38"/>
                </a:cxn>
                <a:cxn ang="0">
                  <a:pos x="457" y="92"/>
                </a:cxn>
                <a:cxn ang="0">
                  <a:pos x="527" y="92"/>
                </a:cxn>
                <a:cxn ang="0">
                  <a:pos x="538" y="120"/>
                </a:cxn>
                <a:cxn ang="0">
                  <a:pos x="550" y="150"/>
                </a:cxn>
                <a:cxn ang="0">
                  <a:pos x="560" y="180"/>
                </a:cxn>
                <a:cxn ang="0">
                  <a:pos x="584" y="170"/>
                </a:cxn>
                <a:cxn ang="0">
                  <a:pos x="602" y="195"/>
                </a:cxn>
                <a:cxn ang="0">
                  <a:pos x="625" y="205"/>
                </a:cxn>
                <a:cxn ang="0">
                  <a:pos x="671" y="220"/>
                </a:cxn>
                <a:cxn ang="0">
                  <a:pos x="672" y="244"/>
                </a:cxn>
                <a:cxn ang="0">
                  <a:pos x="679" y="297"/>
                </a:cxn>
              </a:cxnLst>
              <a:rect l="0" t="0" r="r" b="b"/>
              <a:pathLst>
                <a:path w="692" h="662">
                  <a:moveTo>
                    <a:pt x="661" y="309"/>
                  </a:moveTo>
                  <a:lnTo>
                    <a:pt x="657" y="309"/>
                  </a:lnTo>
                  <a:lnTo>
                    <a:pt x="657" y="311"/>
                  </a:lnTo>
                  <a:lnTo>
                    <a:pt x="657" y="316"/>
                  </a:lnTo>
                  <a:lnTo>
                    <a:pt x="657" y="317"/>
                  </a:lnTo>
                  <a:lnTo>
                    <a:pt x="659" y="317"/>
                  </a:lnTo>
                  <a:lnTo>
                    <a:pt x="661" y="319"/>
                  </a:lnTo>
                  <a:lnTo>
                    <a:pt x="659" y="321"/>
                  </a:lnTo>
                  <a:lnTo>
                    <a:pt x="661" y="322"/>
                  </a:lnTo>
                  <a:lnTo>
                    <a:pt x="661" y="324"/>
                  </a:lnTo>
                  <a:lnTo>
                    <a:pt x="661" y="326"/>
                  </a:lnTo>
                  <a:lnTo>
                    <a:pt x="662" y="326"/>
                  </a:lnTo>
                  <a:lnTo>
                    <a:pt x="664" y="326"/>
                  </a:lnTo>
                  <a:lnTo>
                    <a:pt x="664" y="327"/>
                  </a:lnTo>
                  <a:lnTo>
                    <a:pt x="661" y="329"/>
                  </a:lnTo>
                  <a:lnTo>
                    <a:pt x="661" y="331"/>
                  </a:lnTo>
                  <a:lnTo>
                    <a:pt x="661" y="333"/>
                  </a:lnTo>
                  <a:lnTo>
                    <a:pt x="661" y="334"/>
                  </a:lnTo>
                  <a:lnTo>
                    <a:pt x="662" y="336"/>
                  </a:lnTo>
                  <a:lnTo>
                    <a:pt x="662" y="338"/>
                  </a:lnTo>
                  <a:lnTo>
                    <a:pt x="661" y="336"/>
                  </a:lnTo>
                  <a:lnTo>
                    <a:pt x="662" y="341"/>
                  </a:lnTo>
                  <a:lnTo>
                    <a:pt x="662" y="343"/>
                  </a:lnTo>
                  <a:lnTo>
                    <a:pt x="666" y="341"/>
                  </a:lnTo>
                  <a:lnTo>
                    <a:pt x="666" y="343"/>
                  </a:lnTo>
                  <a:lnTo>
                    <a:pt x="667" y="343"/>
                  </a:lnTo>
                  <a:lnTo>
                    <a:pt x="667" y="344"/>
                  </a:lnTo>
                  <a:lnTo>
                    <a:pt x="667" y="346"/>
                  </a:lnTo>
                  <a:lnTo>
                    <a:pt x="669" y="348"/>
                  </a:lnTo>
                  <a:lnTo>
                    <a:pt x="669" y="349"/>
                  </a:lnTo>
                  <a:lnTo>
                    <a:pt x="671" y="349"/>
                  </a:lnTo>
                  <a:lnTo>
                    <a:pt x="672" y="349"/>
                  </a:lnTo>
                  <a:lnTo>
                    <a:pt x="672" y="351"/>
                  </a:lnTo>
                  <a:lnTo>
                    <a:pt x="671" y="351"/>
                  </a:lnTo>
                  <a:lnTo>
                    <a:pt x="669" y="353"/>
                  </a:lnTo>
                  <a:lnTo>
                    <a:pt x="669" y="356"/>
                  </a:lnTo>
                  <a:lnTo>
                    <a:pt x="669" y="359"/>
                  </a:lnTo>
                  <a:lnTo>
                    <a:pt x="667" y="363"/>
                  </a:lnTo>
                  <a:lnTo>
                    <a:pt x="667" y="364"/>
                  </a:lnTo>
                  <a:lnTo>
                    <a:pt x="666" y="366"/>
                  </a:lnTo>
                  <a:lnTo>
                    <a:pt x="666" y="368"/>
                  </a:lnTo>
                  <a:lnTo>
                    <a:pt x="667" y="368"/>
                  </a:lnTo>
                  <a:lnTo>
                    <a:pt x="669" y="368"/>
                  </a:lnTo>
                  <a:lnTo>
                    <a:pt x="669" y="369"/>
                  </a:lnTo>
                  <a:lnTo>
                    <a:pt x="669" y="371"/>
                  </a:lnTo>
                  <a:lnTo>
                    <a:pt x="669" y="376"/>
                  </a:lnTo>
                  <a:lnTo>
                    <a:pt x="671" y="376"/>
                  </a:lnTo>
                  <a:lnTo>
                    <a:pt x="669" y="379"/>
                  </a:lnTo>
                  <a:lnTo>
                    <a:pt x="667" y="379"/>
                  </a:lnTo>
                  <a:lnTo>
                    <a:pt x="666" y="378"/>
                  </a:lnTo>
                  <a:lnTo>
                    <a:pt x="664" y="378"/>
                  </a:lnTo>
                  <a:lnTo>
                    <a:pt x="662" y="378"/>
                  </a:lnTo>
                  <a:lnTo>
                    <a:pt x="661" y="373"/>
                  </a:lnTo>
                  <a:lnTo>
                    <a:pt x="657" y="373"/>
                  </a:lnTo>
                  <a:lnTo>
                    <a:pt x="654" y="369"/>
                  </a:lnTo>
                  <a:lnTo>
                    <a:pt x="651" y="371"/>
                  </a:lnTo>
                  <a:lnTo>
                    <a:pt x="644" y="368"/>
                  </a:lnTo>
                  <a:lnTo>
                    <a:pt x="641" y="366"/>
                  </a:lnTo>
                  <a:lnTo>
                    <a:pt x="641" y="368"/>
                  </a:lnTo>
                  <a:lnTo>
                    <a:pt x="637" y="364"/>
                  </a:lnTo>
                  <a:lnTo>
                    <a:pt x="636" y="364"/>
                  </a:lnTo>
                  <a:lnTo>
                    <a:pt x="636" y="366"/>
                  </a:lnTo>
                  <a:lnTo>
                    <a:pt x="636" y="369"/>
                  </a:lnTo>
                  <a:lnTo>
                    <a:pt x="637" y="371"/>
                  </a:lnTo>
                  <a:lnTo>
                    <a:pt x="641" y="376"/>
                  </a:lnTo>
                  <a:lnTo>
                    <a:pt x="641" y="378"/>
                  </a:lnTo>
                  <a:lnTo>
                    <a:pt x="641" y="379"/>
                  </a:lnTo>
                  <a:lnTo>
                    <a:pt x="630" y="383"/>
                  </a:lnTo>
                  <a:lnTo>
                    <a:pt x="629" y="386"/>
                  </a:lnTo>
                  <a:lnTo>
                    <a:pt x="629" y="389"/>
                  </a:lnTo>
                  <a:lnTo>
                    <a:pt x="622" y="388"/>
                  </a:lnTo>
                  <a:lnTo>
                    <a:pt x="619" y="386"/>
                  </a:lnTo>
                  <a:lnTo>
                    <a:pt x="617" y="388"/>
                  </a:lnTo>
                  <a:lnTo>
                    <a:pt x="615" y="391"/>
                  </a:lnTo>
                  <a:lnTo>
                    <a:pt x="614" y="389"/>
                  </a:lnTo>
                  <a:lnTo>
                    <a:pt x="614" y="388"/>
                  </a:lnTo>
                  <a:lnTo>
                    <a:pt x="614" y="386"/>
                  </a:lnTo>
                  <a:lnTo>
                    <a:pt x="609" y="386"/>
                  </a:lnTo>
                  <a:lnTo>
                    <a:pt x="605" y="384"/>
                  </a:lnTo>
                  <a:lnTo>
                    <a:pt x="604" y="388"/>
                  </a:lnTo>
                  <a:lnTo>
                    <a:pt x="605" y="389"/>
                  </a:lnTo>
                  <a:lnTo>
                    <a:pt x="605" y="394"/>
                  </a:lnTo>
                  <a:lnTo>
                    <a:pt x="612" y="398"/>
                  </a:lnTo>
                  <a:lnTo>
                    <a:pt x="610" y="398"/>
                  </a:lnTo>
                  <a:lnTo>
                    <a:pt x="609" y="403"/>
                  </a:lnTo>
                  <a:lnTo>
                    <a:pt x="615" y="411"/>
                  </a:lnTo>
                  <a:lnTo>
                    <a:pt x="617" y="414"/>
                  </a:lnTo>
                  <a:lnTo>
                    <a:pt x="622" y="421"/>
                  </a:lnTo>
                  <a:lnTo>
                    <a:pt x="624" y="423"/>
                  </a:lnTo>
                  <a:lnTo>
                    <a:pt x="619" y="421"/>
                  </a:lnTo>
                  <a:lnTo>
                    <a:pt x="612" y="421"/>
                  </a:lnTo>
                  <a:lnTo>
                    <a:pt x="610" y="423"/>
                  </a:lnTo>
                  <a:lnTo>
                    <a:pt x="610" y="424"/>
                  </a:lnTo>
                  <a:lnTo>
                    <a:pt x="612" y="428"/>
                  </a:lnTo>
                  <a:lnTo>
                    <a:pt x="607" y="429"/>
                  </a:lnTo>
                  <a:lnTo>
                    <a:pt x="604" y="433"/>
                  </a:lnTo>
                  <a:lnTo>
                    <a:pt x="599" y="433"/>
                  </a:lnTo>
                  <a:lnTo>
                    <a:pt x="600" y="433"/>
                  </a:lnTo>
                  <a:lnTo>
                    <a:pt x="599" y="435"/>
                  </a:lnTo>
                  <a:lnTo>
                    <a:pt x="599" y="438"/>
                  </a:lnTo>
                  <a:lnTo>
                    <a:pt x="600" y="438"/>
                  </a:lnTo>
                  <a:lnTo>
                    <a:pt x="600" y="440"/>
                  </a:lnTo>
                  <a:lnTo>
                    <a:pt x="599" y="443"/>
                  </a:lnTo>
                  <a:lnTo>
                    <a:pt x="602" y="445"/>
                  </a:lnTo>
                  <a:lnTo>
                    <a:pt x="607" y="448"/>
                  </a:lnTo>
                  <a:lnTo>
                    <a:pt x="610" y="448"/>
                  </a:lnTo>
                  <a:lnTo>
                    <a:pt x="610" y="451"/>
                  </a:lnTo>
                  <a:lnTo>
                    <a:pt x="609" y="455"/>
                  </a:lnTo>
                  <a:lnTo>
                    <a:pt x="610" y="456"/>
                  </a:lnTo>
                  <a:lnTo>
                    <a:pt x="612" y="458"/>
                  </a:lnTo>
                  <a:lnTo>
                    <a:pt x="615" y="458"/>
                  </a:lnTo>
                  <a:lnTo>
                    <a:pt x="615" y="460"/>
                  </a:lnTo>
                  <a:lnTo>
                    <a:pt x="617" y="460"/>
                  </a:lnTo>
                  <a:lnTo>
                    <a:pt x="619" y="461"/>
                  </a:lnTo>
                  <a:lnTo>
                    <a:pt x="617" y="463"/>
                  </a:lnTo>
                  <a:lnTo>
                    <a:pt x="620" y="465"/>
                  </a:lnTo>
                  <a:lnTo>
                    <a:pt x="620" y="466"/>
                  </a:lnTo>
                  <a:lnTo>
                    <a:pt x="622" y="468"/>
                  </a:lnTo>
                  <a:lnTo>
                    <a:pt x="619" y="468"/>
                  </a:lnTo>
                  <a:lnTo>
                    <a:pt x="620" y="471"/>
                  </a:lnTo>
                  <a:lnTo>
                    <a:pt x="619" y="471"/>
                  </a:lnTo>
                  <a:lnTo>
                    <a:pt x="619" y="473"/>
                  </a:lnTo>
                  <a:lnTo>
                    <a:pt x="624" y="475"/>
                  </a:lnTo>
                  <a:lnTo>
                    <a:pt x="625" y="473"/>
                  </a:lnTo>
                  <a:lnTo>
                    <a:pt x="625" y="475"/>
                  </a:lnTo>
                  <a:lnTo>
                    <a:pt x="625" y="476"/>
                  </a:lnTo>
                  <a:lnTo>
                    <a:pt x="624" y="478"/>
                  </a:lnTo>
                  <a:lnTo>
                    <a:pt x="622" y="480"/>
                  </a:lnTo>
                  <a:lnTo>
                    <a:pt x="620" y="480"/>
                  </a:lnTo>
                  <a:lnTo>
                    <a:pt x="619" y="481"/>
                  </a:lnTo>
                  <a:lnTo>
                    <a:pt x="620" y="483"/>
                  </a:lnTo>
                  <a:lnTo>
                    <a:pt x="620" y="490"/>
                  </a:lnTo>
                  <a:lnTo>
                    <a:pt x="624" y="491"/>
                  </a:lnTo>
                  <a:lnTo>
                    <a:pt x="625" y="491"/>
                  </a:lnTo>
                  <a:lnTo>
                    <a:pt x="627" y="493"/>
                  </a:lnTo>
                  <a:lnTo>
                    <a:pt x="627" y="495"/>
                  </a:lnTo>
                  <a:lnTo>
                    <a:pt x="617" y="493"/>
                  </a:lnTo>
                  <a:lnTo>
                    <a:pt x="619" y="491"/>
                  </a:lnTo>
                  <a:lnTo>
                    <a:pt x="619" y="490"/>
                  </a:lnTo>
                  <a:lnTo>
                    <a:pt x="617" y="488"/>
                  </a:lnTo>
                  <a:lnTo>
                    <a:pt x="615" y="488"/>
                  </a:lnTo>
                  <a:lnTo>
                    <a:pt x="614" y="488"/>
                  </a:lnTo>
                  <a:lnTo>
                    <a:pt x="610" y="486"/>
                  </a:lnTo>
                  <a:lnTo>
                    <a:pt x="609" y="485"/>
                  </a:lnTo>
                  <a:lnTo>
                    <a:pt x="607" y="485"/>
                  </a:lnTo>
                  <a:lnTo>
                    <a:pt x="604" y="485"/>
                  </a:lnTo>
                  <a:lnTo>
                    <a:pt x="604" y="486"/>
                  </a:lnTo>
                  <a:lnTo>
                    <a:pt x="604" y="488"/>
                  </a:lnTo>
                  <a:lnTo>
                    <a:pt x="604" y="490"/>
                  </a:lnTo>
                  <a:lnTo>
                    <a:pt x="605" y="493"/>
                  </a:lnTo>
                  <a:lnTo>
                    <a:pt x="602" y="500"/>
                  </a:lnTo>
                  <a:lnTo>
                    <a:pt x="602" y="505"/>
                  </a:lnTo>
                  <a:lnTo>
                    <a:pt x="604" y="503"/>
                  </a:lnTo>
                  <a:lnTo>
                    <a:pt x="607" y="508"/>
                  </a:lnTo>
                  <a:lnTo>
                    <a:pt x="605" y="510"/>
                  </a:lnTo>
                  <a:lnTo>
                    <a:pt x="605" y="508"/>
                  </a:lnTo>
                  <a:lnTo>
                    <a:pt x="604" y="506"/>
                  </a:lnTo>
                  <a:lnTo>
                    <a:pt x="602" y="506"/>
                  </a:lnTo>
                  <a:lnTo>
                    <a:pt x="602" y="508"/>
                  </a:lnTo>
                  <a:lnTo>
                    <a:pt x="599" y="508"/>
                  </a:lnTo>
                  <a:lnTo>
                    <a:pt x="597" y="508"/>
                  </a:lnTo>
                  <a:lnTo>
                    <a:pt x="597" y="513"/>
                  </a:lnTo>
                  <a:lnTo>
                    <a:pt x="594" y="518"/>
                  </a:lnTo>
                  <a:lnTo>
                    <a:pt x="594" y="521"/>
                  </a:lnTo>
                  <a:lnTo>
                    <a:pt x="587" y="521"/>
                  </a:lnTo>
                  <a:lnTo>
                    <a:pt x="587" y="523"/>
                  </a:lnTo>
                  <a:lnTo>
                    <a:pt x="585" y="525"/>
                  </a:lnTo>
                  <a:lnTo>
                    <a:pt x="585" y="526"/>
                  </a:lnTo>
                  <a:lnTo>
                    <a:pt x="582" y="530"/>
                  </a:lnTo>
                  <a:lnTo>
                    <a:pt x="594" y="531"/>
                  </a:lnTo>
                  <a:lnTo>
                    <a:pt x="595" y="533"/>
                  </a:lnTo>
                  <a:lnTo>
                    <a:pt x="595" y="537"/>
                  </a:lnTo>
                  <a:lnTo>
                    <a:pt x="599" y="538"/>
                  </a:lnTo>
                  <a:lnTo>
                    <a:pt x="597" y="542"/>
                  </a:lnTo>
                  <a:lnTo>
                    <a:pt x="597" y="543"/>
                  </a:lnTo>
                  <a:lnTo>
                    <a:pt x="599" y="547"/>
                  </a:lnTo>
                  <a:lnTo>
                    <a:pt x="599" y="548"/>
                  </a:lnTo>
                  <a:lnTo>
                    <a:pt x="600" y="548"/>
                  </a:lnTo>
                  <a:lnTo>
                    <a:pt x="599" y="550"/>
                  </a:lnTo>
                  <a:lnTo>
                    <a:pt x="595" y="548"/>
                  </a:lnTo>
                  <a:lnTo>
                    <a:pt x="592" y="550"/>
                  </a:lnTo>
                  <a:lnTo>
                    <a:pt x="592" y="552"/>
                  </a:lnTo>
                  <a:lnTo>
                    <a:pt x="590" y="552"/>
                  </a:lnTo>
                  <a:lnTo>
                    <a:pt x="590" y="553"/>
                  </a:lnTo>
                  <a:lnTo>
                    <a:pt x="587" y="555"/>
                  </a:lnTo>
                  <a:lnTo>
                    <a:pt x="582" y="555"/>
                  </a:lnTo>
                  <a:lnTo>
                    <a:pt x="580" y="555"/>
                  </a:lnTo>
                  <a:lnTo>
                    <a:pt x="579" y="555"/>
                  </a:lnTo>
                  <a:lnTo>
                    <a:pt x="577" y="557"/>
                  </a:lnTo>
                  <a:lnTo>
                    <a:pt x="579" y="568"/>
                  </a:lnTo>
                  <a:lnTo>
                    <a:pt x="580" y="570"/>
                  </a:lnTo>
                  <a:lnTo>
                    <a:pt x="580" y="572"/>
                  </a:lnTo>
                  <a:lnTo>
                    <a:pt x="579" y="570"/>
                  </a:lnTo>
                  <a:lnTo>
                    <a:pt x="579" y="573"/>
                  </a:lnTo>
                  <a:lnTo>
                    <a:pt x="577" y="573"/>
                  </a:lnTo>
                  <a:lnTo>
                    <a:pt x="575" y="572"/>
                  </a:lnTo>
                  <a:lnTo>
                    <a:pt x="574" y="572"/>
                  </a:lnTo>
                  <a:lnTo>
                    <a:pt x="574" y="570"/>
                  </a:lnTo>
                  <a:lnTo>
                    <a:pt x="572" y="570"/>
                  </a:lnTo>
                  <a:lnTo>
                    <a:pt x="574" y="572"/>
                  </a:lnTo>
                  <a:lnTo>
                    <a:pt x="570" y="570"/>
                  </a:lnTo>
                  <a:lnTo>
                    <a:pt x="570" y="573"/>
                  </a:lnTo>
                  <a:lnTo>
                    <a:pt x="572" y="573"/>
                  </a:lnTo>
                  <a:lnTo>
                    <a:pt x="574" y="575"/>
                  </a:lnTo>
                  <a:lnTo>
                    <a:pt x="575" y="575"/>
                  </a:lnTo>
                  <a:lnTo>
                    <a:pt x="582" y="577"/>
                  </a:lnTo>
                  <a:lnTo>
                    <a:pt x="585" y="577"/>
                  </a:lnTo>
                  <a:lnTo>
                    <a:pt x="589" y="578"/>
                  </a:lnTo>
                  <a:lnTo>
                    <a:pt x="590" y="580"/>
                  </a:lnTo>
                  <a:lnTo>
                    <a:pt x="589" y="582"/>
                  </a:lnTo>
                  <a:lnTo>
                    <a:pt x="585" y="583"/>
                  </a:lnTo>
                  <a:lnTo>
                    <a:pt x="582" y="585"/>
                  </a:lnTo>
                  <a:lnTo>
                    <a:pt x="582" y="587"/>
                  </a:lnTo>
                  <a:lnTo>
                    <a:pt x="580" y="592"/>
                  </a:lnTo>
                  <a:lnTo>
                    <a:pt x="580" y="595"/>
                  </a:lnTo>
                  <a:lnTo>
                    <a:pt x="579" y="595"/>
                  </a:lnTo>
                  <a:lnTo>
                    <a:pt x="575" y="595"/>
                  </a:lnTo>
                  <a:lnTo>
                    <a:pt x="574" y="598"/>
                  </a:lnTo>
                  <a:lnTo>
                    <a:pt x="574" y="602"/>
                  </a:lnTo>
                  <a:lnTo>
                    <a:pt x="570" y="607"/>
                  </a:lnTo>
                  <a:lnTo>
                    <a:pt x="570" y="610"/>
                  </a:lnTo>
                  <a:lnTo>
                    <a:pt x="565" y="610"/>
                  </a:lnTo>
                  <a:lnTo>
                    <a:pt x="560" y="608"/>
                  </a:lnTo>
                  <a:lnTo>
                    <a:pt x="559" y="610"/>
                  </a:lnTo>
                  <a:lnTo>
                    <a:pt x="555" y="608"/>
                  </a:lnTo>
                  <a:lnTo>
                    <a:pt x="554" y="612"/>
                  </a:lnTo>
                  <a:lnTo>
                    <a:pt x="555" y="615"/>
                  </a:lnTo>
                  <a:lnTo>
                    <a:pt x="559" y="615"/>
                  </a:lnTo>
                  <a:lnTo>
                    <a:pt x="560" y="617"/>
                  </a:lnTo>
                  <a:lnTo>
                    <a:pt x="562" y="617"/>
                  </a:lnTo>
                  <a:lnTo>
                    <a:pt x="564" y="620"/>
                  </a:lnTo>
                  <a:lnTo>
                    <a:pt x="564" y="623"/>
                  </a:lnTo>
                  <a:lnTo>
                    <a:pt x="564" y="627"/>
                  </a:lnTo>
                  <a:lnTo>
                    <a:pt x="560" y="628"/>
                  </a:lnTo>
                  <a:lnTo>
                    <a:pt x="560" y="630"/>
                  </a:lnTo>
                  <a:lnTo>
                    <a:pt x="562" y="630"/>
                  </a:lnTo>
                  <a:lnTo>
                    <a:pt x="562" y="632"/>
                  </a:lnTo>
                  <a:lnTo>
                    <a:pt x="562" y="635"/>
                  </a:lnTo>
                  <a:lnTo>
                    <a:pt x="559" y="633"/>
                  </a:lnTo>
                  <a:lnTo>
                    <a:pt x="557" y="633"/>
                  </a:lnTo>
                  <a:lnTo>
                    <a:pt x="557" y="635"/>
                  </a:lnTo>
                  <a:lnTo>
                    <a:pt x="554" y="637"/>
                  </a:lnTo>
                  <a:lnTo>
                    <a:pt x="555" y="639"/>
                  </a:lnTo>
                  <a:lnTo>
                    <a:pt x="552" y="642"/>
                  </a:lnTo>
                  <a:lnTo>
                    <a:pt x="547" y="645"/>
                  </a:lnTo>
                  <a:lnTo>
                    <a:pt x="547" y="647"/>
                  </a:lnTo>
                  <a:lnTo>
                    <a:pt x="547" y="649"/>
                  </a:lnTo>
                  <a:lnTo>
                    <a:pt x="544" y="649"/>
                  </a:lnTo>
                  <a:lnTo>
                    <a:pt x="544" y="647"/>
                  </a:lnTo>
                  <a:lnTo>
                    <a:pt x="540" y="647"/>
                  </a:lnTo>
                  <a:lnTo>
                    <a:pt x="538" y="650"/>
                  </a:lnTo>
                  <a:lnTo>
                    <a:pt x="540" y="650"/>
                  </a:lnTo>
                  <a:lnTo>
                    <a:pt x="540" y="652"/>
                  </a:lnTo>
                  <a:lnTo>
                    <a:pt x="544" y="655"/>
                  </a:lnTo>
                  <a:lnTo>
                    <a:pt x="542" y="657"/>
                  </a:lnTo>
                  <a:lnTo>
                    <a:pt x="537" y="654"/>
                  </a:lnTo>
                  <a:lnTo>
                    <a:pt x="538" y="650"/>
                  </a:lnTo>
                  <a:lnTo>
                    <a:pt x="537" y="649"/>
                  </a:lnTo>
                  <a:lnTo>
                    <a:pt x="533" y="654"/>
                  </a:lnTo>
                  <a:lnTo>
                    <a:pt x="533" y="655"/>
                  </a:lnTo>
                  <a:lnTo>
                    <a:pt x="532" y="654"/>
                  </a:lnTo>
                  <a:lnTo>
                    <a:pt x="527" y="659"/>
                  </a:lnTo>
                  <a:lnTo>
                    <a:pt x="525" y="659"/>
                  </a:lnTo>
                  <a:lnTo>
                    <a:pt x="525" y="657"/>
                  </a:lnTo>
                  <a:lnTo>
                    <a:pt x="522" y="655"/>
                  </a:lnTo>
                  <a:lnTo>
                    <a:pt x="517" y="657"/>
                  </a:lnTo>
                  <a:lnTo>
                    <a:pt x="513" y="657"/>
                  </a:lnTo>
                  <a:lnTo>
                    <a:pt x="512" y="655"/>
                  </a:lnTo>
                  <a:lnTo>
                    <a:pt x="510" y="655"/>
                  </a:lnTo>
                  <a:lnTo>
                    <a:pt x="505" y="657"/>
                  </a:lnTo>
                  <a:lnTo>
                    <a:pt x="503" y="659"/>
                  </a:lnTo>
                  <a:lnTo>
                    <a:pt x="502" y="659"/>
                  </a:lnTo>
                  <a:lnTo>
                    <a:pt x="498" y="659"/>
                  </a:lnTo>
                  <a:lnTo>
                    <a:pt x="500" y="662"/>
                  </a:lnTo>
                  <a:lnTo>
                    <a:pt x="498" y="662"/>
                  </a:lnTo>
                  <a:lnTo>
                    <a:pt x="497" y="662"/>
                  </a:lnTo>
                  <a:lnTo>
                    <a:pt x="495" y="662"/>
                  </a:lnTo>
                  <a:lnTo>
                    <a:pt x="490" y="662"/>
                  </a:lnTo>
                  <a:lnTo>
                    <a:pt x="488" y="659"/>
                  </a:lnTo>
                  <a:lnTo>
                    <a:pt x="483" y="659"/>
                  </a:lnTo>
                  <a:lnTo>
                    <a:pt x="485" y="654"/>
                  </a:lnTo>
                  <a:lnTo>
                    <a:pt x="482" y="652"/>
                  </a:lnTo>
                  <a:lnTo>
                    <a:pt x="478" y="650"/>
                  </a:lnTo>
                  <a:lnTo>
                    <a:pt x="475" y="652"/>
                  </a:lnTo>
                  <a:lnTo>
                    <a:pt x="473" y="649"/>
                  </a:lnTo>
                  <a:lnTo>
                    <a:pt x="477" y="647"/>
                  </a:lnTo>
                  <a:lnTo>
                    <a:pt x="475" y="645"/>
                  </a:lnTo>
                  <a:lnTo>
                    <a:pt x="477" y="645"/>
                  </a:lnTo>
                  <a:lnTo>
                    <a:pt x="475" y="642"/>
                  </a:lnTo>
                  <a:lnTo>
                    <a:pt x="473" y="642"/>
                  </a:lnTo>
                  <a:lnTo>
                    <a:pt x="470" y="640"/>
                  </a:lnTo>
                  <a:lnTo>
                    <a:pt x="467" y="639"/>
                  </a:lnTo>
                  <a:lnTo>
                    <a:pt x="467" y="635"/>
                  </a:lnTo>
                  <a:lnTo>
                    <a:pt x="463" y="633"/>
                  </a:lnTo>
                  <a:lnTo>
                    <a:pt x="462" y="632"/>
                  </a:lnTo>
                  <a:lnTo>
                    <a:pt x="462" y="637"/>
                  </a:lnTo>
                  <a:lnTo>
                    <a:pt x="463" y="639"/>
                  </a:lnTo>
                  <a:lnTo>
                    <a:pt x="462" y="640"/>
                  </a:lnTo>
                  <a:lnTo>
                    <a:pt x="463" y="640"/>
                  </a:lnTo>
                  <a:lnTo>
                    <a:pt x="460" y="642"/>
                  </a:lnTo>
                  <a:lnTo>
                    <a:pt x="458" y="640"/>
                  </a:lnTo>
                  <a:lnTo>
                    <a:pt x="458" y="647"/>
                  </a:lnTo>
                  <a:lnTo>
                    <a:pt x="453" y="649"/>
                  </a:lnTo>
                  <a:lnTo>
                    <a:pt x="452" y="649"/>
                  </a:lnTo>
                  <a:lnTo>
                    <a:pt x="450" y="647"/>
                  </a:lnTo>
                  <a:lnTo>
                    <a:pt x="448" y="647"/>
                  </a:lnTo>
                  <a:lnTo>
                    <a:pt x="447" y="649"/>
                  </a:lnTo>
                  <a:lnTo>
                    <a:pt x="443" y="654"/>
                  </a:lnTo>
                  <a:lnTo>
                    <a:pt x="441" y="654"/>
                  </a:lnTo>
                  <a:lnTo>
                    <a:pt x="438" y="655"/>
                  </a:lnTo>
                  <a:lnTo>
                    <a:pt x="438" y="657"/>
                  </a:lnTo>
                  <a:lnTo>
                    <a:pt x="436" y="657"/>
                  </a:lnTo>
                  <a:lnTo>
                    <a:pt x="435" y="657"/>
                  </a:lnTo>
                  <a:lnTo>
                    <a:pt x="435" y="655"/>
                  </a:lnTo>
                  <a:lnTo>
                    <a:pt x="433" y="655"/>
                  </a:lnTo>
                  <a:lnTo>
                    <a:pt x="431" y="652"/>
                  </a:lnTo>
                  <a:lnTo>
                    <a:pt x="425" y="657"/>
                  </a:lnTo>
                  <a:lnTo>
                    <a:pt x="421" y="657"/>
                  </a:lnTo>
                  <a:lnTo>
                    <a:pt x="421" y="660"/>
                  </a:lnTo>
                  <a:lnTo>
                    <a:pt x="420" y="660"/>
                  </a:lnTo>
                  <a:lnTo>
                    <a:pt x="416" y="660"/>
                  </a:lnTo>
                  <a:lnTo>
                    <a:pt x="416" y="662"/>
                  </a:lnTo>
                  <a:lnTo>
                    <a:pt x="415" y="662"/>
                  </a:lnTo>
                  <a:lnTo>
                    <a:pt x="415" y="657"/>
                  </a:lnTo>
                  <a:lnTo>
                    <a:pt x="415" y="655"/>
                  </a:lnTo>
                  <a:lnTo>
                    <a:pt x="415" y="654"/>
                  </a:lnTo>
                  <a:lnTo>
                    <a:pt x="415" y="647"/>
                  </a:lnTo>
                  <a:lnTo>
                    <a:pt x="413" y="649"/>
                  </a:lnTo>
                  <a:lnTo>
                    <a:pt x="411" y="647"/>
                  </a:lnTo>
                  <a:lnTo>
                    <a:pt x="411" y="645"/>
                  </a:lnTo>
                  <a:lnTo>
                    <a:pt x="411" y="644"/>
                  </a:lnTo>
                  <a:lnTo>
                    <a:pt x="410" y="644"/>
                  </a:lnTo>
                  <a:lnTo>
                    <a:pt x="408" y="640"/>
                  </a:lnTo>
                  <a:lnTo>
                    <a:pt x="408" y="639"/>
                  </a:lnTo>
                  <a:lnTo>
                    <a:pt x="406" y="637"/>
                  </a:lnTo>
                  <a:lnTo>
                    <a:pt x="405" y="632"/>
                  </a:lnTo>
                  <a:lnTo>
                    <a:pt x="403" y="630"/>
                  </a:lnTo>
                  <a:lnTo>
                    <a:pt x="400" y="632"/>
                  </a:lnTo>
                  <a:lnTo>
                    <a:pt x="395" y="630"/>
                  </a:lnTo>
                  <a:lnTo>
                    <a:pt x="395" y="627"/>
                  </a:lnTo>
                  <a:lnTo>
                    <a:pt x="393" y="623"/>
                  </a:lnTo>
                  <a:lnTo>
                    <a:pt x="396" y="618"/>
                  </a:lnTo>
                  <a:lnTo>
                    <a:pt x="393" y="620"/>
                  </a:lnTo>
                  <a:lnTo>
                    <a:pt x="391" y="622"/>
                  </a:lnTo>
                  <a:lnTo>
                    <a:pt x="391" y="620"/>
                  </a:lnTo>
                  <a:lnTo>
                    <a:pt x="388" y="622"/>
                  </a:lnTo>
                  <a:lnTo>
                    <a:pt x="388" y="620"/>
                  </a:lnTo>
                  <a:lnTo>
                    <a:pt x="388" y="617"/>
                  </a:lnTo>
                  <a:lnTo>
                    <a:pt x="388" y="615"/>
                  </a:lnTo>
                  <a:lnTo>
                    <a:pt x="386" y="613"/>
                  </a:lnTo>
                  <a:lnTo>
                    <a:pt x="386" y="610"/>
                  </a:lnTo>
                  <a:lnTo>
                    <a:pt x="386" y="608"/>
                  </a:lnTo>
                  <a:lnTo>
                    <a:pt x="385" y="607"/>
                  </a:lnTo>
                  <a:lnTo>
                    <a:pt x="381" y="607"/>
                  </a:lnTo>
                  <a:lnTo>
                    <a:pt x="380" y="607"/>
                  </a:lnTo>
                  <a:lnTo>
                    <a:pt x="375" y="607"/>
                  </a:lnTo>
                  <a:lnTo>
                    <a:pt x="373" y="603"/>
                  </a:lnTo>
                  <a:lnTo>
                    <a:pt x="371" y="600"/>
                  </a:lnTo>
                  <a:lnTo>
                    <a:pt x="370" y="600"/>
                  </a:lnTo>
                  <a:lnTo>
                    <a:pt x="370" y="603"/>
                  </a:lnTo>
                  <a:lnTo>
                    <a:pt x="365" y="602"/>
                  </a:lnTo>
                  <a:lnTo>
                    <a:pt x="361" y="603"/>
                  </a:lnTo>
                  <a:lnTo>
                    <a:pt x="363" y="598"/>
                  </a:lnTo>
                  <a:lnTo>
                    <a:pt x="361" y="593"/>
                  </a:lnTo>
                  <a:lnTo>
                    <a:pt x="358" y="593"/>
                  </a:lnTo>
                  <a:lnTo>
                    <a:pt x="356" y="593"/>
                  </a:lnTo>
                  <a:lnTo>
                    <a:pt x="355" y="593"/>
                  </a:lnTo>
                  <a:lnTo>
                    <a:pt x="355" y="592"/>
                  </a:lnTo>
                  <a:lnTo>
                    <a:pt x="356" y="592"/>
                  </a:lnTo>
                  <a:lnTo>
                    <a:pt x="356" y="590"/>
                  </a:lnTo>
                  <a:lnTo>
                    <a:pt x="355" y="590"/>
                  </a:lnTo>
                  <a:lnTo>
                    <a:pt x="353" y="588"/>
                  </a:lnTo>
                  <a:lnTo>
                    <a:pt x="355" y="587"/>
                  </a:lnTo>
                  <a:lnTo>
                    <a:pt x="351" y="587"/>
                  </a:lnTo>
                  <a:lnTo>
                    <a:pt x="343" y="585"/>
                  </a:lnTo>
                  <a:lnTo>
                    <a:pt x="343" y="583"/>
                  </a:lnTo>
                  <a:lnTo>
                    <a:pt x="341" y="585"/>
                  </a:lnTo>
                  <a:lnTo>
                    <a:pt x="341" y="587"/>
                  </a:lnTo>
                  <a:lnTo>
                    <a:pt x="338" y="590"/>
                  </a:lnTo>
                  <a:lnTo>
                    <a:pt x="338" y="592"/>
                  </a:lnTo>
                  <a:lnTo>
                    <a:pt x="334" y="590"/>
                  </a:lnTo>
                  <a:lnTo>
                    <a:pt x="336" y="593"/>
                  </a:lnTo>
                  <a:lnTo>
                    <a:pt x="336" y="595"/>
                  </a:lnTo>
                  <a:lnTo>
                    <a:pt x="334" y="597"/>
                  </a:lnTo>
                  <a:lnTo>
                    <a:pt x="331" y="597"/>
                  </a:lnTo>
                  <a:lnTo>
                    <a:pt x="329" y="595"/>
                  </a:lnTo>
                  <a:lnTo>
                    <a:pt x="328" y="595"/>
                  </a:lnTo>
                  <a:lnTo>
                    <a:pt x="324" y="595"/>
                  </a:lnTo>
                  <a:lnTo>
                    <a:pt x="323" y="598"/>
                  </a:lnTo>
                  <a:lnTo>
                    <a:pt x="319" y="598"/>
                  </a:lnTo>
                  <a:lnTo>
                    <a:pt x="319" y="600"/>
                  </a:lnTo>
                  <a:lnTo>
                    <a:pt x="318" y="598"/>
                  </a:lnTo>
                  <a:lnTo>
                    <a:pt x="314" y="600"/>
                  </a:lnTo>
                  <a:lnTo>
                    <a:pt x="313" y="598"/>
                  </a:lnTo>
                  <a:lnTo>
                    <a:pt x="313" y="593"/>
                  </a:lnTo>
                  <a:lnTo>
                    <a:pt x="314" y="592"/>
                  </a:lnTo>
                  <a:lnTo>
                    <a:pt x="311" y="587"/>
                  </a:lnTo>
                  <a:lnTo>
                    <a:pt x="313" y="578"/>
                  </a:lnTo>
                  <a:lnTo>
                    <a:pt x="314" y="575"/>
                  </a:lnTo>
                  <a:lnTo>
                    <a:pt x="314" y="572"/>
                  </a:lnTo>
                  <a:lnTo>
                    <a:pt x="313" y="568"/>
                  </a:lnTo>
                  <a:lnTo>
                    <a:pt x="311" y="570"/>
                  </a:lnTo>
                  <a:lnTo>
                    <a:pt x="309" y="568"/>
                  </a:lnTo>
                  <a:lnTo>
                    <a:pt x="309" y="567"/>
                  </a:lnTo>
                  <a:lnTo>
                    <a:pt x="306" y="567"/>
                  </a:lnTo>
                  <a:lnTo>
                    <a:pt x="304" y="567"/>
                  </a:lnTo>
                  <a:lnTo>
                    <a:pt x="301" y="570"/>
                  </a:lnTo>
                  <a:lnTo>
                    <a:pt x="301" y="572"/>
                  </a:lnTo>
                  <a:lnTo>
                    <a:pt x="303" y="575"/>
                  </a:lnTo>
                  <a:lnTo>
                    <a:pt x="303" y="577"/>
                  </a:lnTo>
                  <a:lnTo>
                    <a:pt x="299" y="578"/>
                  </a:lnTo>
                  <a:lnTo>
                    <a:pt x="294" y="583"/>
                  </a:lnTo>
                  <a:lnTo>
                    <a:pt x="291" y="585"/>
                  </a:lnTo>
                  <a:lnTo>
                    <a:pt x="289" y="587"/>
                  </a:lnTo>
                  <a:lnTo>
                    <a:pt x="288" y="587"/>
                  </a:lnTo>
                  <a:lnTo>
                    <a:pt x="284" y="590"/>
                  </a:lnTo>
                  <a:lnTo>
                    <a:pt x="283" y="592"/>
                  </a:lnTo>
                  <a:lnTo>
                    <a:pt x="281" y="592"/>
                  </a:lnTo>
                  <a:lnTo>
                    <a:pt x="279" y="595"/>
                  </a:lnTo>
                  <a:lnTo>
                    <a:pt x="274" y="592"/>
                  </a:lnTo>
                  <a:lnTo>
                    <a:pt x="273" y="593"/>
                  </a:lnTo>
                  <a:lnTo>
                    <a:pt x="269" y="593"/>
                  </a:lnTo>
                  <a:lnTo>
                    <a:pt x="268" y="593"/>
                  </a:lnTo>
                  <a:lnTo>
                    <a:pt x="266" y="593"/>
                  </a:lnTo>
                  <a:lnTo>
                    <a:pt x="264" y="593"/>
                  </a:lnTo>
                  <a:lnTo>
                    <a:pt x="263" y="592"/>
                  </a:lnTo>
                  <a:lnTo>
                    <a:pt x="263" y="587"/>
                  </a:lnTo>
                  <a:lnTo>
                    <a:pt x="263" y="583"/>
                  </a:lnTo>
                  <a:lnTo>
                    <a:pt x="258" y="585"/>
                  </a:lnTo>
                  <a:lnTo>
                    <a:pt x="251" y="582"/>
                  </a:lnTo>
                  <a:lnTo>
                    <a:pt x="249" y="583"/>
                  </a:lnTo>
                  <a:lnTo>
                    <a:pt x="247" y="583"/>
                  </a:lnTo>
                  <a:lnTo>
                    <a:pt x="246" y="583"/>
                  </a:lnTo>
                  <a:lnTo>
                    <a:pt x="244" y="583"/>
                  </a:lnTo>
                  <a:lnTo>
                    <a:pt x="242" y="583"/>
                  </a:lnTo>
                  <a:lnTo>
                    <a:pt x="241" y="582"/>
                  </a:lnTo>
                  <a:lnTo>
                    <a:pt x="242" y="578"/>
                  </a:lnTo>
                  <a:lnTo>
                    <a:pt x="237" y="580"/>
                  </a:lnTo>
                  <a:lnTo>
                    <a:pt x="232" y="577"/>
                  </a:lnTo>
                  <a:lnTo>
                    <a:pt x="232" y="575"/>
                  </a:lnTo>
                  <a:lnTo>
                    <a:pt x="232" y="572"/>
                  </a:lnTo>
                  <a:lnTo>
                    <a:pt x="237" y="568"/>
                  </a:lnTo>
                  <a:lnTo>
                    <a:pt x="236" y="567"/>
                  </a:lnTo>
                  <a:lnTo>
                    <a:pt x="234" y="562"/>
                  </a:lnTo>
                  <a:lnTo>
                    <a:pt x="232" y="563"/>
                  </a:lnTo>
                  <a:lnTo>
                    <a:pt x="231" y="562"/>
                  </a:lnTo>
                  <a:lnTo>
                    <a:pt x="229" y="563"/>
                  </a:lnTo>
                  <a:lnTo>
                    <a:pt x="226" y="563"/>
                  </a:lnTo>
                  <a:lnTo>
                    <a:pt x="224" y="565"/>
                  </a:lnTo>
                  <a:lnTo>
                    <a:pt x="221" y="565"/>
                  </a:lnTo>
                  <a:lnTo>
                    <a:pt x="217" y="563"/>
                  </a:lnTo>
                  <a:lnTo>
                    <a:pt x="216" y="563"/>
                  </a:lnTo>
                  <a:lnTo>
                    <a:pt x="214" y="562"/>
                  </a:lnTo>
                  <a:lnTo>
                    <a:pt x="209" y="562"/>
                  </a:lnTo>
                  <a:lnTo>
                    <a:pt x="207" y="562"/>
                  </a:lnTo>
                  <a:lnTo>
                    <a:pt x="207" y="567"/>
                  </a:lnTo>
                  <a:lnTo>
                    <a:pt x="206" y="568"/>
                  </a:lnTo>
                  <a:lnTo>
                    <a:pt x="204" y="567"/>
                  </a:lnTo>
                  <a:lnTo>
                    <a:pt x="206" y="563"/>
                  </a:lnTo>
                  <a:lnTo>
                    <a:pt x="204" y="562"/>
                  </a:lnTo>
                  <a:lnTo>
                    <a:pt x="204" y="560"/>
                  </a:lnTo>
                  <a:lnTo>
                    <a:pt x="206" y="558"/>
                  </a:lnTo>
                  <a:lnTo>
                    <a:pt x="204" y="555"/>
                  </a:lnTo>
                  <a:lnTo>
                    <a:pt x="204" y="552"/>
                  </a:lnTo>
                  <a:lnTo>
                    <a:pt x="204" y="553"/>
                  </a:lnTo>
                  <a:lnTo>
                    <a:pt x="204" y="555"/>
                  </a:lnTo>
                  <a:lnTo>
                    <a:pt x="202" y="557"/>
                  </a:lnTo>
                  <a:lnTo>
                    <a:pt x="201" y="557"/>
                  </a:lnTo>
                  <a:lnTo>
                    <a:pt x="201" y="558"/>
                  </a:lnTo>
                  <a:lnTo>
                    <a:pt x="199" y="557"/>
                  </a:lnTo>
                  <a:lnTo>
                    <a:pt x="197" y="557"/>
                  </a:lnTo>
                  <a:lnTo>
                    <a:pt x="199" y="557"/>
                  </a:lnTo>
                  <a:lnTo>
                    <a:pt x="199" y="555"/>
                  </a:lnTo>
                  <a:lnTo>
                    <a:pt x="199" y="552"/>
                  </a:lnTo>
                  <a:lnTo>
                    <a:pt x="197" y="552"/>
                  </a:lnTo>
                  <a:lnTo>
                    <a:pt x="197" y="555"/>
                  </a:lnTo>
                  <a:lnTo>
                    <a:pt x="196" y="555"/>
                  </a:lnTo>
                  <a:lnTo>
                    <a:pt x="192" y="555"/>
                  </a:lnTo>
                  <a:lnTo>
                    <a:pt x="192" y="552"/>
                  </a:lnTo>
                  <a:lnTo>
                    <a:pt x="189" y="548"/>
                  </a:lnTo>
                  <a:lnTo>
                    <a:pt x="191" y="547"/>
                  </a:lnTo>
                  <a:lnTo>
                    <a:pt x="189" y="547"/>
                  </a:lnTo>
                  <a:lnTo>
                    <a:pt x="187" y="548"/>
                  </a:lnTo>
                  <a:lnTo>
                    <a:pt x="189" y="553"/>
                  </a:lnTo>
                  <a:lnTo>
                    <a:pt x="187" y="553"/>
                  </a:lnTo>
                  <a:lnTo>
                    <a:pt x="184" y="552"/>
                  </a:lnTo>
                  <a:lnTo>
                    <a:pt x="186" y="550"/>
                  </a:lnTo>
                  <a:lnTo>
                    <a:pt x="184" y="550"/>
                  </a:lnTo>
                  <a:lnTo>
                    <a:pt x="184" y="548"/>
                  </a:lnTo>
                  <a:lnTo>
                    <a:pt x="181" y="548"/>
                  </a:lnTo>
                  <a:lnTo>
                    <a:pt x="181" y="547"/>
                  </a:lnTo>
                  <a:lnTo>
                    <a:pt x="182" y="545"/>
                  </a:lnTo>
                  <a:lnTo>
                    <a:pt x="184" y="543"/>
                  </a:lnTo>
                  <a:lnTo>
                    <a:pt x="186" y="542"/>
                  </a:lnTo>
                  <a:lnTo>
                    <a:pt x="182" y="543"/>
                  </a:lnTo>
                  <a:lnTo>
                    <a:pt x="182" y="542"/>
                  </a:lnTo>
                  <a:lnTo>
                    <a:pt x="182" y="537"/>
                  </a:lnTo>
                  <a:lnTo>
                    <a:pt x="184" y="535"/>
                  </a:lnTo>
                  <a:lnTo>
                    <a:pt x="182" y="537"/>
                  </a:lnTo>
                  <a:lnTo>
                    <a:pt x="181" y="537"/>
                  </a:lnTo>
                  <a:lnTo>
                    <a:pt x="179" y="533"/>
                  </a:lnTo>
                  <a:lnTo>
                    <a:pt x="174" y="528"/>
                  </a:lnTo>
                  <a:lnTo>
                    <a:pt x="174" y="526"/>
                  </a:lnTo>
                  <a:lnTo>
                    <a:pt x="174" y="525"/>
                  </a:lnTo>
                  <a:lnTo>
                    <a:pt x="172" y="526"/>
                  </a:lnTo>
                  <a:lnTo>
                    <a:pt x="169" y="528"/>
                  </a:lnTo>
                  <a:lnTo>
                    <a:pt x="166" y="528"/>
                  </a:lnTo>
                  <a:lnTo>
                    <a:pt x="159" y="525"/>
                  </a:lnTo>
                  <a:lnTo>
                    <a:pt x="162" y="525"/>
                  </a:lnTo>
                  <a:lnTo>
                    <a:pt x="161" y="523"/>
                  </a:lnTo>
                  <a:lnTo>
                    <a:pt x="159" y="521"/>
                  </a:lnTo>
                  <a:lnTo>
                    <a:pt x="157" y="523"/>
                  </a:lnTo>
                  <a:lnTo>
                    <a:pt x="155" y="521"/>
                  </a:lnTo>
                  <a:lnTo>
                    <a:pt x="150" y="518"/>
                  </a:lnTo>
                  <a:lnTo>
                    <a:pt x="150" y="520"/>
                  </a:lnTo>
                  <a:lnTo>
                    <a:pt x="149" y="518"/>
                  </a:lnTo>
                  <a:lnTo>
                    <a:pt x="147" y="520"/>
                  </a:lnTo>
                  <a:lnTo>
                    <a:pt x="145" y="525"/>
                  </a:lnTo>
                  <a:lnTo>
                    <a:pt x="144" y="525"/>
                  </a:lnTo>
                  <a:lnTo>
                    <a:pt x="142" y="526"/>
                  </a:lnTo>
                  <a:lnTo>
                    <a:pt x="142" y="525"/>
                  </a:lnTo>
                  <a:lnTo>
                    <a:pt x="142" y="523"/>
                  </a:lnTo>
                  <a:lnTo>
                    <a:pt x="144" y="523"/>
                  </a:lnTo>
                  <a:lnTo>
                    <a:pt x="142" y="518"/>
                  </a:lnTo>
                  <a:lnTo>
                    <a:pt x="142" y="516"/>
                  </a:lnTo>
                  <a:lnTo>
                    <a:pt x="139" y="518"/>
                  </a:lnTo>
                  <a:lnTo>
                    <a:pt x="137" y="518"/>
                  </a:lnTo>
                  <a:lnTo>
                    <a:pt x="135" y="518"/>
                  </a:lnTo>
                  <a:lnTo>
                    <a:pt x="134" y="520"/>
                  </a:lnTo>
                  <a:lnTo>
                    <a:pt x="129" y="523"/>
                  </a:lnTo>
                  <a:lnTo>
                    <a:pt x="130" y="525"/>
                  </a:lnTo>
                  <a:lnTo>
                    <a:pt x="130" y="526"/>
                  </a:lnTo>
                  <a:lnTo>
                    <a:pt x="132" y="525"/>
                  </a:lnTo>
                  <a:lnTo>
                    <a:pt x="137" y="523"/>
                  </a:lnTo>
                  <a:lnTo>
                    <a:pt x="139" y="526"/>
                  </a:lnTo>
                  <a:lnTo>
                    <a:pt x="137" y="528"/>
                  </a:lnTo>
                  <a:lnTo>
                    <a:pt x="132" y="531"/>
                  </a:lnTo>
                  <a:lnTo>
                    <a:pt x="127" y="537"/>
                  </a:lnTo>
                  <a:lnTo>
                    <a:pt x="125" y="540"/>
                  </a:lnTo>
                  <a:lnTo>
                    <a:pt x="125" y="537"/>
                  </a:lnTo>
                  <a:lnTo>
                    <a:pt x="127" y="535"/>
                  </a:lnTo>
                  <a:lnTo>
                    <a:pt x="127" y="533"/>
                  </a:lnTo>
                  <a:lnTo>
                    <a:pt x="127" y="531"/>
                  </a:lnTo>
                  <a:lnTo>
                    <a:pt x="125" y="533"/>
                  </a:lnTo>
                  <a:lnTo>
                    <a:pt x="125" y="535"/>
                  </a:lnTo>
                  <a:lnTo>
                    <a:pt x="124" y="537"/>
                  </a:lnTo>
                  <a:lnTo>
                    <a:pt x="122" y="540"/>
                  </a:lnTo>
                  <a:lnTo>
                    <a:pt x="120" y="540"/>
                  </a:lnTo>
                  <a:lnTo>
                    <a:pt x="119" y="538"/>
                  </a:lnTo>
                  <a:lnTo>
                    <a:pt x="119" y="533"/>
                  </a:lnTo>
                  <a:lnTo>
                    <a:pt x="120" y="530"/>
                  </a:lnTo>
                  <a:lnTo>
                    <a:pt x="119" y="525"/>
                  </a:lnTo>
                  <a:lnTo>
                    <a:pt x="119" y="523"/>
                  </a:lnTo>
                  <a:lnTo>
                    <a:pt x="119" y="521"/>
                  </a:lnTo>
                  <a:lnTo>
                    <a:pt x="120" y="520"/>
                  </a:lnTo>
                  <a:lnTo>
                    <a:pt x="120" y="518"/>
                  </a:lnTo>
                  <a:lnTo>
                    <a:pt x="119" y="520"/>
                  </a:lnTo>
                  <a:lnTo>
                    <a:pt x="110" y="521"/>
                  </a:lnTo>
                  <a:lnTo>
                    <a:pt x="107" y="516"/>
                  </a:lnTo>
                  <a:lnTo>
                    <a:pt x="105" y="516"/>
                  </a:lnTo>
                  <a:lnTo>
                    <a:pt x="109" y="513"/>
                  </a:lnTo>
                  <a:lnTo>
                    <a:pt x="107" y="510"/>
                  </a:lnTo>
                  <a:lnTo>
                    <a:pt x="105" y="508"/>
                  </a:lnTo>
                  <a:lnTo>
                    <a:pt x="105" y="505"/>
                  </a:lnTo>
                  <a:lnTo>
                    <a:pt x="109" y="503"/>
                  </a:lnTo>
                  <a:lnTo>
                    <a:pt x="110" y="500"/>
                  </a:lnTo>
                  <a:lnTo>
                    <a:pt x="109" y="500"/>
                  </a:lnTo>
                  <a:lnTo>
                    <a:pt x="105" y="491"/>
                  </a:lnTo>
                  <a:lnTo>
                    <a:pt x="102" y="493"/>
                  </a:lnTo>
                  <a:lnTo>
                    <a:pt x="102" y="495"/>
                  </a:lnTo>
                  <a:lnTo>
                    <a:pt x="97" y="493"/>
                  </a:lnTo>
                  <a:lnTo>
                    <a:pt x="92" y="493"/>
                  </a:lnTo>
                  <a:lnTo>
                    <a:pt x="92" y="498"/>
                  </a:lnTo>
                  <a:lnTo>
                    <a:pt x="90" y="500"/>
                  </a:lnTo>
                  <a:lnTo>
                    <a:pt x="89" y="500"/>
                  </a:lnTo>
                  <a:lnTo>
                    <a:pt x="85" y="501"/>
                  </a:lnTo>
                  <a:lnTo>
                    <a:pt x="84" y="500"/>
                  </a:lnTo>
                  <a:lnTo>
                    <a:pt x="82" y="500"/>
                  </a:lnTo>
                  <a:lnTo>
                    <a:pt x="77" y="505"/>
                  </a:lnTo>
                  <a:lnTo>
                    <a:pt x="77" y="508"/>
                  </a:lnTo>
                  <a:lnTo>
                    <a:pt x="75" y="508"/>
                  </a:lnTo>
                  <a:lnTo>
                    <a:pt x="74" y="508"/>
                  </a:lnTo>
                  <a:lnTo>
                    <a:pt x="72" y="508"/>
                  </a:lnTo>
                  <a:lnTo>
                    <a:pt x="70" y="503"/>
                  </a:lnTo>
                  <a:lnTo>
                    <a:pt x="69" y="503"/>
                  </a:lnTo>
                  <a:lnTo>
                    <a:pt x="67" y="503"/>
                  </a:lnTo>
                  <a:lnTo>
                    <a:pt x="67" y="501"/>
                  </a:lnTo>
                  <a:lnTo>
                    <a:pt x="65" y="501"/>
                  </a:lnTo>
                  <a:lnTo>
                    <a:pt x="65" y="503"/>
                  </a:lnTo>
                  <a:lnTo>
                    <a:pt x="65" y="505"/>
                  </a:lnTo>
                  <a:lnTo>
                    <a:pt x="60" y="505"/>
                  </a:lnTo>
                  <a:lnTo>
                    <a:pt x="62" y="503"/>
                  </a:lnTo>
                  <a:lnTo>
                    <a:pt x="62" y="500"/>
                  </a:lnTo>
                  <a:lnTo>
                    <a:pt x="64" y="496"/>
                  </a:lnTo>
                  <a:lnTo>
                    <a:pt x="62" y="495"/>
                  </a:lnTo>
                  <a:lnTo>
                    <a:pt x="64" y="493"/>
                  </a:lnTo>
                  <a:lnTo>
                    <a:pt x="69" y="495"/>
                  </a:lnTo>
                  <a:lnTo>
                    <a:pt x="70" y="493"/>
                  </a:lnTo>
                  <a:lnTo>
                    <a:pt x="69" y="493"/>
                  </a:lnTo>
                  <a:lnTo>
                    <a:pt x="69" y="491"/>
                  </a:lnTo>
                  <a:lnTo>
                    <a:pt x="65" y="491"/>
                  </a:lnTo>
                  <a:lnTo>
                    <a:pt x="64" y="490"/>
                  </a:lnTo>
                  <a:lnTo>
                    <a:pt x="65" y="488"/>
                  </a:lnTo>
                  <a:lnTo>
                    <a:pt x="67" y="486"/>
                  </a:lnTo>
                  <a:lnTo>
                    <a:pt x="67" y="483"/>
                  </a:lnTo>
                  <a:lnTo>
                    <a:pt x="65" y="481"/>
                  </a:lnTo>
                  <a:lnTo>
                    <a:pt x="62" y="481"/>
                  </a:lnTo>
                  <a:lnTo>
                    <a:pt x="62" y="480"/>
                  </a:lnTo>
                  <a:lnTo>
                    <a:pt x="58" y="478"/>
                  </a:lnTo>
                  <a:lnTo>
                    <a:pt x="53" y="473"/>
                  </a:lnTo>
                  <a:lnTo>
                    <a:pt x="52" y="473"/>
                  </a:lnTo>
                  <a:lnTo>
                    <a:pt x="50" y="473"/>
                  </a:lnTo>
                  <a:lnTo>
                    <a:pt x="47" y="473"/>
                  </a:lnTo>
                  <a:lnTo>
                    <a:pt x="47" y="470"/>
                  </a:lnTo>
                  <a:lnTo>
                    <a:pt x="43" y="470"/>
                  </a:lnTo>
                  <a:lnTo>
                    <a:pt x="45" y="470"/>
                  </a:lnTo>
                  <a:lnTo>
                    <a:pt x="45" y="468"/>
                  </a:lnTo>
                  <a:lnTo>
                    <a:pt x="47" y="468"/>
                  </a:lnTo>
                  <a:lnTo>
                    <a:pt x="47" y="466"/>
                  </a:lnTo>
                  <a:lnTo>
                    <a:pt x="48" y="466"/>
                  </a:lnTo>
                  <a:lnTo>
                    <a:pt x="47" y="465"/>
                  </a:lnTo>
                  <a:lnTo>
                    <a:pt x="45" y="463"/>
                  </a:lnTo>
                  <a:lnTo>
                    <a:pt x="47" y="461"/>
                  </a:lnTo>
                  <a:lnTo>
                    <a:pt x="45" y="456"/>
                  </a:lnTo>
                  <a:lnTo>
                    <a:pt x="47" y="458"/>
                  </a:lnTo>
                  <a:lnTo>
                    <a:pt x="50" y="456"/>
                  </a:lnTo>
                  <a:lnTo>
                    <a:pt x="52" y="458"/>
                  </a:lnTo>
                  <a:lnTo>
                    <a:pt x="55" y="456"/>
                  </a:lnTo>
                  <a:lnTo>
                    <a:pt x="57" y="451"/>
                  </a:lnTo>
                  <a:lnTo>
                    <a:pt x="58" y="455"/>
                  </a:lnTo>
                  <a:lnTo>
                    <a:pt x="58" y="456"/>
                  </a:lnTo>
                  <a:lnTo>
                    <a:pt x="64" y="456"/>
                  </a:lnTo>
                  <a:lnTo>
                    <a:pt x="70" y="458"/>
                  </a:lnTo>
                  <a:lnTo>
                    <a:pt x="70" y="456"/>
                  </a:lnTo>
                  <a:lnTo>
                    <a:pt x="72" y="453"/>
                  </a:lnTo>
                  <a:lnTo>
                    <a:pt x="72" y="451"/>
                  </a:lnTo>
                  <a:lnTo>
                    <a:pt x="72" y="450"/>
                  </a:lnTo>
                  <a:lnTo>
                    <a:pt x="72" y="448"/>
                  </a:lnTo>
                  <a:lnTo>
                    <a:pt x="74" y="445"/>
                  </a:lnTo>
                  <a:lnTo>
                    <a:pt x="74" y="443"/>
                  </a:lnTo>
                  <a:lnTo>
                    <a:pt x="75" y="440"/>
                  </a:lnTo>
                  <a:lnTo>
                    <a:pt x="75" y="438"/>
                  </a:lnTo>
                  <a:lnTo>
                    <a:pt x="74" y="436"/>
                  </a:lnTo>
                  <a:lnTo>
                    <a:pt x="74" y="435"/>
                  </a:lnTo>
                  <a:lnTo>
                    <a:pt x="74" y="433"/>
                  </a:lnTo>
                  <a:lnTo>
                    <a:pt x="74" y="429"/>
                  </a:lnTo>
                  <a:lnTo>
                    <a:pt x="74" y="426"/>
                  </a:lnTo>
                  <a:lnTo>
                    <a:pt x="75" y="426"/>
                  </a:lnTo>
                  <a:lnTo>
                    <a:pt x="75" y="424"/>
                  </a:lnTo>
                  <a:lnTo>
                    <a:pt x="77" y="423"/>
                  </a:lnTo>
                  <a:lnTo>
                    <a:pt x="75" y="423"/>
                  </a:lnTo>
                  <a:lnTo>
                    <a:pt x="77" y="419"/>
                  </a:lnTo>
                  <a:lnTo>
                    <a:pt x="77" y="416"/>
                  </a:lnTo>
                  <a:lnTo>
                    <a:pt x="79" y="413"/>
                  </a:lnTo>
                  <a:lnTo>
                    <a:pt x="75" y="411"/>
                  </a:lnTo>
                  <a:lnTo>
                    <a:pt x="75" y="406"/>
                  </a:lnTo>
                  <a:lnTo>
                    <a:pt x="74" y="403"/>
                  </a:lnTo>
                  <a:lnTo>
                    <a:pt x="75" y="403"/>
                  </a:lnTo>
                  <a:lnTo>
                    <a:pt x="74" y="401"/>
                  </a:lnTo>
                  <a:lnTo>
                    <a:pt x="72" y="398"/>
                  </a:lnTo>
                  <a:lnTo>
                    <a:pt x="74" y="396"/>
                  </a:lnTo>
                  <a:lnTo>
                    <a:pt x="75" y="393"/>
                  </a:lnTo>
                  <a:lnTo>
                    <a:pt x="72" y="391"/>
                  </a:lnTo>
                  <a:lnTo>
                    <a:pt x="70" y="389"/>
                  </a:lnTo>
                  <a:lnTo>
                    <a:pt x="67" y="384"/>
                  </a:lnTo>
                  <a:lnTo>
                    <a:pt x="67" y="383"/>
                  </a:lnTo>
                  <a:lnTo>
                    <a:pt x="64" y="383"/>
                  </a:lnTo>
                  <a:lnTo>
                    <a:pt x="60" y="383"/>
                  </a:lnTo>
                  <a:lnTo>
                    <a:pt x="58" y="383"/>
                  </a:lnTo>
                  <a:lnTo>
                    <a:pt x="55" y="379"/>
                  </a:lnTo>
                  <a:lnTo>
                    <a:pt x="52" y="378"/>
                  </a:lnTo>
                  <a:lnTo>
                    <a:pt x="50" y="374"/>
                  </a:lnTo>
                  <a:lnTo>
                    <a:pt x="45" y="373"/>
                  </a:lnTo>
                  <a:lnTo>
                    <a:pt x="42" y="368"/>
                  </a:lnTo>
                  <a:lnTo>
                    <a:pt x="35" y="371"/>
                  </a:lnTo>
                  <a:lnTo>
                    <a:pt x="32" y="371"/>
                  </a:lnTo>
                  <a:lnTo>
                    <a:pt x="28" y="373"/>
                  </a:lnTo>
                  <a:lnTo>
                    <a:pt x="20" y="371"/>
                  </a:lnTo>
                  <a:lnTo>
                    <a:pt x="20" y="366"/>
                  </a:lnTo>
                  <a:lnTo>
                    <a:pt x="20" y="364"/>
                  </a:lnTo>
                  <a:lnTo>
                    <a:pt x="15" y="363"/>
                  </a:lnTo>
                  <a:lnTo>
                    <a:pt x="18" y="354"/>
                  </a:lnTo>
                  <a:lnTo>
                    <a:pt x="18" y="353"/>
                  </a:lnTo>
                  <a:lnTo>
                    <a:pt x="20" y="351"/>
                  </a:lnTo>
                  <a:lnTo>
                    <a:pt x="22" y="351"/>
                  </a:lnTo>
                  <a:lnTo>
                    <a:pt x="23" y="351"/>
                  </a:lnTo>
                  <a:lnTo>
                    <a:pt x="25" y="341"/>
                  </a:lnTo>
                  <a:lnTo>
                    <a:pt x="23" y="336"/>
                  </a:lnTo>
                  <a:lnTo>
                    <a:pt x="23" y="331"/>
                  </a:lnTo>
                  <a:lnTo>
                    <a:pt x="22" y="324"/>
                  </a:lnTo>
                  <a:lnTo>
                    <a:pt x="25" y="324"/>
                  </a:lnTo>
                  <a:lnTo>
                    <a:pt x="30" y="321"/>
                  </a:lnTo>
                  <a:lnTo>
                    <a:pt x="32" y="319"/>
                  </a:lnTo>
                  <a:lnTo>
                    <a:pt x="32" y="317"/>
                  </a:lnTo>
                  <a:lnTo>
                    <a:pt x="32" y="312"/>
                  </a:lnTo>
                  <a:lnTo>
                    <a:pt x="32" y="304"/>
                  </a:lnTo>
                  <a:lnTo>
                    <a:pt x="30" y="299"/>
                  </a:lnTo>
                  <a:lnTo>
                    <a:pt x="33" y="299"/>
                  </a:lnTo>
                  <a:lnTo>
                    <a:pt x="37" y="299"/>
                  </a:lnTo>
                  <a:lnTo>
                    <a:pt x="37" y="296"/>
                  </a:lnTo>
                  <a:lnTo>
                    <a:pt x="40" y="294"/>
                  </a:lnTo>
                  <a:lnTo>
                    <a:pt x="32" y="291"/>
                  </a:lnTo>
                  <a:lnTo>
                    <a:pt x="30" y="289"/>
                  </a:lnTo>
                  <a:lnTo>
                    <a:pt x="25" y="289"/>
                  </a:lnTo>
                  <a:lnTo>
                    <a:pt x="27" y="287"/>
                  </a:lnTo>
                  <a:lnTo>
                    <a:pt x="28" y="286"/>
                  </a:lnTo>
                  <a:lnTo>
                    <a:pt x="25" y="281"/>
                  </a:lnTo>
                  <a:lnTo>
                    <a:pt x="25" y="277"/>
                  </a:lnTo>
                  <a:lnTo>
                    <a:pt x="25" y="274"/>
                  </a:lnTo>
                  <a:lnTo>
                    <a:pt x="27" y="272"/>
                  </a:lnTo>
                  <a:lnTo>
                    <a:pt x="28" y="267"/>
                  </a:lnTo>
                  <a:lnTo>
                    <a:pt x="25" y="264"/>
                  </a:lnTo>
                  <a:lnTo>
                    <a:pt x="22" y="262"/>
                  </a:lnTo>
                  <a:lnTo>
                    <a:pt x="20" y="262"/>
                  </a:lnTo>
                  <a:lnTo>
                    <a:pt x="22" y="261"/>
                  </a:lnTo>
                  <a:lnTo>
                    <a:pt x="23" y="262"/>
                  </a:lnTo>
                  <a:lnTo>
                    <a:pt x="25" y="261"/>
                  </a:lnTo>
                  <a:lnTo>
                    <a:pt x="23" y="261"/>
                  </a:lnTo>
                  <a:lnTo>
                    <a:pt x="33" y="257"/>
                  </a:lnTo>
                  <a:lnTo>
                    <a:pt x="33" y="256"/>
                  </a:lnTo>
                  <a:lnTo>
                    <a:pt x="40" y="256"/>
                  </a:lnTo>
                  <a:lnTo>
                    <a:pt x="43" y="256"/>
                  </a:lnTo>
                  <a:lnTo>
                    <a:pt x="47" y="254"/>
                  </a:lnTo>
                  <a:lnTo>
                    <a:pt x="47" y="249"/>
                  </a:lnTo>
                  <a:lnTo>
                    <a:pt x="50" y="247"/>
                  </a:lnTo>
                  <a:lnTo>
                    <a:pt x="47" y="244"/>
                  </a:lnTo>
                  <a:lnTo>
                    <a:pt x="48" y="242"/>
                  </a:lnTo>
                  <a:lnTo>
                    <a:pt x="48" y="239"/>
                  </a:lnTo>
                  <a:lnTo>
                    <a:pt x="50" y="237"/>
                  </a:lnTo>
                  <a:lnTo>
                    <a:pt x="53" y="237"/>
                  </a:lnTo>
                  <a:lnTo>
                    <a:pt x="47" y="229"/>
                  </a:lnTo>
                  <a:lnTo>
                    <a:pt x="45" y="229"/>
                  </a:lnTo>
                  <a:lnTo>
                    <a:pt x="45" y="230"/>
                  </a:lnTo>
                  <a:lnTo>
                    <a:pt x="43" y="229"/>
                  </a:lnTo>
                  <a:lnTo>
                    <a:pt x="42" y="227"/>
                  </a:lnTo>
                  <a:lnTo>
                    <a:pt x="42" y="225"/>
                  </a:lnTo>
                  <a:lnTo>
                    <a:pt x="43" y="225"/>
                  </a:lnTo>
                  <a:lnTo>
                    <a:pt x="42" y="225"/>
                  </a:lnTo>
                  <a:lnTo>
                    <a:pt x="40" y="224"/>
                  </a:lnTo>
                  <a:lnTo>
                    <a:pt x="38" y="222"/>
                  </a:lnTo>
                  <a:lnTo>
                    <a:pt x="38" y="219"/>
                  </a:lnTo>
                  <a:lnTo>
                    <a:pt x="37" y="220"/>
                  </a:lnTo>
                  <a:lnTo>
                    <a:pt x="37" y="217"/>
                  </a:lnTo>
                  <a:lnTo>
                    <a:pt x="35" y="217"/>
                  </a:lnTo>
                  <a:lnTo>
                    <a:pt x="32" y="215"/>
                  </a:lnTo>
                  <a:lnTo>
                    <a:pt x="30" y="212"/>
                  </a:lnTo>
                  <a:lnTo>
                    <a:pt x="32" y="209"/>
                  </a:lnTo>
                  <a:lnTo>
                    <a:pt x="30" y="207"/>
                  </a:lnTo>
                  <a:lnTo>
                    <a:pt x="28" y="205"/>
                  </a:lnTo>
                  <a:lnTo>
                    <a:pt x="27" y="205"/>
                  </a:lnTo>
                  <a:lnTo>
                    <a:pt x="25" y="204"/>
                  </a:lnTo>
                  <a:lnTo>
                    <a:pt x="27" y="200"/>
                  </a:lnTo>
                  <a:lnTo>
                    <a:pt x="25" y="200"/>
                  </a:lnTo>
                  <a:lnTo>
                    <a:pt x="23" y="200"/>
                  </a:lnTo>
                  <a:lnTo>
                    <a:pt x="22" y="200"/>
                  </a:lnTo>
                  <a:lnTo>
                    <a:pt x="18" y="199"/>
                  </a:lnTo>
                  <a:lnTo>
                    <a:pt x="13" y="197"/>
                  </a:lnTo>
                  <a:lnTo>
                    <a:pt x="8" y="195"/>
                  </a:lnTo>
                  <a:lnTo>
                    <a:pt x="5" y="194"/>
                  </a:lnTo>
                  <a:lnTo>
                    <a:pt x="3" y="194"/>
                  </a:lnTo>
                  <a:lnTo>
                    <a:pt x="3" y="190"/>
                  </a:lnTo>
                  <a:lnTo>
                    <a:pt x="0" y="189"/>
                  </a:lnTo>
                  <a:lnTo>
                    <a:pt x="0" y="185"/>
                  </a:lnTo>
                  <a:lnTo>
                    <a:pt x="3" y="185"/>
                  </a:lnTo>
                  <a:lnTo>
                    <a:pt x="7" y="182"/>
                  </a:lnTo>
                  <a:lnTo>
                    <a:pt x="10" y="179"/>
                  </a:lnTo>
                  <a:lnTo>
                    <a:pt x="12" y="179"/>
                  </a:lnTo>
                  <a:lnTo>
                    <a:pt x="13" y="175"/>
                  </a:lnTo>
                  <a:lnTo>
                    <a:pt x="13" y="170"/>
                  </a:lnTo>
                  <a:lnTo>
                    <a:pt x="13" y="169"/>
                  </a:lnTo>
                  <a:lnTo>
                    <a:pt x="13" y="167"/>
                  </a:lnTo>
                  <a:lnTo>
                    <a:pt x="15" y="167"/>
                  </a:lnTo>
                  <a:lnTo>
                    <a:pt x="18" y="164"/>
                  </a:lnTo>
                  <a:lnTo>
                    <a:pt x="18" y="162"/>
                  </a:lnTo>
                  <a:lnTo>
                    <a:pt x="20" y="162"/>
                  </a:lnTo>
                  <a:lnTo>
                    <a:pt x="22" y="162"/>
                  </a:lnTo>
                  <a:lnTo>
                    <a:pt x="23" y="160"/>
                  </a:lnTo>
                  <a:lnTo>
                    <a:pt x="25" y="157"/>
                  </a:lnTo>
                  <a:lnTo>
                    <a:pt x="25" y="155"/>
                  </a:lnTo>
                  <a:lnTo>
                    <a:pt x="25" y="154"/>
                  </a:lnTo>
                  <a:lnTo>
                    <a:pt x="28" y="152"/>
                  </a:lnTo>
                  <a:lnTo>
                    <a:pt x="30" y="152"/>
                  </a:lnTo>
                  <a:lnTo>
                    <a:pt x="32" y="150"/>
                  </a:lnTo>
                  <a:lnTo>
                    <a:pt x="33" y="149"/>
                  </a:lnTo>
                  <a:lnTo>
                    <a:pt x="35" y="145"/>
                  </a:lnTo>
                  <a:lnTo>
                    <a:pt x="38" y="145"/>
                  </a:lnTo>
                  <a:lnTo>
                    <a:pt x="40" y="135"/>
                  </a:lnTo>
                  <a:lnTo>
                    <a:pt x="42" y="132"/>
                  </a:lnTo>
                  <a:lnTo>
                    <a:pt x="40" y="127"/>
                  </a:lnTo>
                  <a:lnTo>
                    <a:pt x="43" y="123"/>
                  </a:lnTo>
                  <a:lnTo>
                    <a:pt x="43" y="122"/>
                  </a:lnTo>
                  <a:lnTo>
                    <a:pt x="45" y="115"/>
                  </a:lnTo>
                  <a:lnTo>
                    <a:pt x="47" y="115"/>
                  </a:lnTo>
                  <a:lnTo>
                    <a:pt x="48" y="113"/>
                  </a:lnTo>
                  <a:lnTo>
                    <a:pt x="48" y="108"/>
                  </a:lnTo>
                  <a:lnTo>
                    <a:pt x="45" y="102"/>
                  </a:lnTo>
                  <a:lnTo>
                    <a:pt x="47" y="100"/>
                  </a:lnTo>
                  <a:lnTo>
                    <a:pt x="48" y="97"/>
                  </a:lnTo>
                  <a:lnTo>
                    <a:pt x="48" y="95"/>
                  </a:lnTo>
                  <a:lnTo>
                    <a:pt x="48" y="92"/>
                  </a:lnTo>
                  <a:lnTo>
                    <a:pt x="50" y="92"/>
                  </a:lnTo>
                  <a:lnTo>
                    <a:pt x="52" y="88"/>
                  </a:lnTo>
                  <a:lnTo>
                    <a:pt x="53" y="87"/>
                  </a:lnTo>
                  <a:lnTo>
                    <a:pt x="53" y="85"/>
                  </a:lnTo>
                  <a:lnTo>
                    <a:pt x="57" y="83"/>
                  </a:lnTo>
                  <a:lnTo>
                    <a:pt x="58" y="85"/>
                  </a:lnTo>
                  <a:lnTo>
                    <a:pt x="60" y="83"/>
                  </a:lnTo>
                  <a:lnTo>
                    <a:pt x="64" y="83"/>
                  </a:lnTo>
                  <a:lnTo>
                    <a:pt x="65" y="83"/>
                  </a:lnTo>
                  <a:lnTo>
                    <a:pt x="67" y="82"/>
                  </a:lnTo>
                  <a:lnTo>
                    <a:pt x="70" y="80"/>
                  </a:lnTo>
                  <a:lnTo>
                    <a:pt x="72" y="77"/>
                  </a:lnTo>
                  <a:lnTo>
                    <a:pt x="74" y="77"/>
                  </a:lnTo>
                  <a:lnTo>
                    <a:pt x="74" y="78"/>
                  </a:lnTo>
                  <a:lnTo>
                    <a:pt x="77" y="82"/>
                  </a:lnTo>
                  <a:lnTo>
                    <a:pt x="79" y="87"/>
                  </a:lnTo>
                  <a:lnTo>
                    <a:pt x="80" y="92"/>
                  </a:lnTo>
                  <a:lnTo>
                    <a:pt x="79" y="93"/>
                  </a:lnTo>
                  <a:lnTo>
                    <a:pt x="82" y="95"/>
                  </a:lnTo>
                  <a:lnTo>
                    <a:pt x="85" y="95"/>
                  </a:lnTo>
                  <a:lnTo>
                    <a:pt x="85" y="92"/>
                  </a:lnTo>
                  <a:lnTo>
                    <a:pt x="87" y="93"/>
                  </a:lnTo>
                  <a:lnTo>
                    <a:pt x="87" y="95"/>
                  </a:lnTo>
                  <a:lnTo>
                    <a:pt x="92" y="95"/>
                  </a:lnTo>
                  <a:lnTo>
                    <a:pt x="94" y="92"/>
                  </a:lnTo>
                  <a:lnTo>
                    <a:pt x="99" y="85"/>
                  </a:lnTo>
                  <a:lnTo>
                    <a:pt x="100" y="87"/>
                  </a:lnTo>
                  <a:lnTo>
                    <a:pt x="107" y="92"/>
                  </a:lnTo>
                  <a:lnTo>
                    <a:pt x="110" y="92"/>
                  </a:lnTo>
                  <a:lnTo>
                    <a:pt x="112" y="93"/>
                  </a:lnTo>
                  <a:lnTo>
                    <a:pt x="114" y="98"/>
                  </a:lnTo>
                  <a:lnTo>
                    <a:pt x="117" y="98"/>
                  </a:lnTo>
                  <a:lnTo>
                    <a:pt x="119" y="97"/>
                  </a:lnTo>
                  <a:lnTo>
                    <a:pt x="119" y="95"/>
                  </a:lnTo>
                  <a:lnTo>
                    <a:pt x="119" y="93"/>
                  </a:lnTo>
                  <a:lnTo>
                    <a:pt x="117" y="92"/>
                  </a:lnTo>
                  <a:lnTo>
                    <a:pt x="114" y="90"/>
                  </a:lnTo>
                  <a:lnTo>
                    <a:pt x="112" y="90"/>
                  </a:lnTo>
                  <a:lnTo>
                    <a:pt x="114" y="87"/>
                  </a:lnTo>
                  <a:lnTo>
                    <a:pt x="117" y="83"/>
                  </a:lnTo>
                  <a:lnTo>
                    <a:pt x="122" y="88"/>
                  </a:lnTo>
                  <a:lnTo>
                    <a:pt x="122" y="87"/>
                  </a:lnTo>
                  <a:lnTo>
                    <a:pt x="124" y="88"/>
                  </a:lnTo>
                  <a:lnTo>
                    <a:pt x="127" y="87"/>
                  </a:lnTo>
                  <a:lnTo>
                    <a:pt x="134" y="88"/>
                  </a:lnTo>
                  <a:lnTo>
                    <a:pt x="134" y="85"/>
                  </a:lnTo>
                  <a:lnTo>
                    <a:pt x="135" y="80"/>
                  </a:lnTo>
                  <a:lnTo>
                    <a:pt x="129" y="80"/>
                  </a:lnTo>
                  <a:lnTo>
                    <a:pt x="129" y="78"/>
                  </a:lnTo>
                  <a:lnTo>
                    <a:pt x="130" y="77"/>
                  </a:lnTo>
                  <a:lnTo>
                    <a:pt x="129" y="75"/>
                  </a:lnTo>
                  <a:lnTo>
                    <a:pt x="130" y="73"/>
                  </a:lnTo>
                  <a:lnTo>
                    <a:pt x="130" y="70"/>
                  </a:lnTo>
                  <a:lnTo>
                    <a:pt x="129" y="68"/>
                  </a:lnTo>
                  <a:lnTo>
                    <a:pt x="129" y="67"/>
                  </a:lnTo>
                  <a:lnTo>
                    <a:pt x="132" y="65"/>
                  </a:lnTo>
                  <a:lnTo>
                    <a:pt x="134" y="63"/>
                  </a:lnTo>
                  <a:lnTo>
                    <a:pt x="134" y="62"/>
                  </a:lnTo>
                  <a:lnTo>
                    <a:pt x="134" y="60"/>
                  </a:lnTo>
                  <a:lnTo>
                    <a:pt x="135" y="58"/>
                  </a:lnTo>
                  <a:lnTo>
                    <a:pt x="134" y="57"/>
                  </a:lnTo>
                  <a:lnTo>
                    <a:pt x="134" y="55"/>
                  </a:lnTo>
                  <a:lnTo>
                    <a:pt x="137" y="53"/>
                  </a:lnTo>
                  <a:lnTo>
                    <a:pt x="137" y="52"/>
                  </a:lnTo>
                  <a:lnTo>
                    <a:pt x="135" y="48"/>
                  </a:lnTo>
                  <a:lnTo>
                    <a:pt x="137" y="47"/>
                  </a:lnTo>
                  <a:lnTo>
                    <a:pt x="139" y="48"/>
                  </a:lnTo>
                  <a:lnTo>
                    <a:pt x="142" y="45"/>
                  </a:lnTo>
                  <a:lnTo>
                    <a:pt x="144" y="43"/>
                  </a:lnTo>
                  <a:lnTo>
                    <a:pt x="142" y="43"/>
                  </a:lnTo>
                  <a:lnTo>
                    <a:pt x="142" y="40"/>
                  </a:lnTo>
                  <a:lnTo>
                    <a:pt x="144" y="40"/>
                  </a:lnTo>
                  <a:lnTo>
                    <a:pt x="145" y="38"/>
                  </a:lnTo>
                  <a:lnTo>
                    <a:pt x="152" y="48"/>
                  </a:lnTo>
                  <a:lnTo>
                    <a:pt x="154" y="47"/>
                  </a:lnTo>
                  <a:lnTo>
                    <a:pt x="154" y="48"/>
                  </a:lnTo>
                  <a:lnTo>
                    <a:pt x="161" y="42"/>
                  </a:lnTo>
                  <a:lnTo>
                    <a:pt x="166" y="43"/>
                  </a:lnTo>
                  <a:lnTo>
                    <a:pt x="167" y="43"/>
                  </a:lnTo>
                  <a:lnTo>
                    <a:pt x="171" y="40"/>
                  </a:lnTo>
                  <a:lnTo>
                    <a:pt x="174" y="35"/>
                  </a:lnTo>
                  <a:lnTo>
                    <a:pt x="177" y="35"/>
                  </a:lnTo>
                  <a:lnTo>
                    <a:pt x="179" y="33"/>
                  </a:lnTo>
                  <a:lnTo>
                    <a:pt x="177" y="30"/>
                  </a:lnTo>
                  <a:lnTo>
                    <a:pt x="181" y="28"/>
                  </a:lnTo>
                  <a:lnTo>
                    <a:pt x="179" y="25"/>
                  </a:lnTo>
                  <a:lnTo>
                    <a:pt x="177" y="25"/>
                  </a:lnTo>
                  <a:lnTo>
                    <a:pt x="176" y="20"/>
                  </a:lnTo>
                  <a:lnTo>
                    <a:pt x="176" y="18"/>
                  </a:lnTo>
                  <a:lnTo>
                    <a:pt x="177" y="18"/>
                  </a:lnTo>
                  <a:lnTo>
                    <a:pt x="177" y="16"/>
                  </a:lnTo>
                  <a:lnTo>
                    <a:pt x="171" y="16"/>
                  </a:lnTo>
                  <a:lnTo>
                    <a:pt x="169" y="13"/>
                  </a:lnTo>
                  <a:lnTo>
                    <a:pt x="171" y="11"/>
                  </a:lnTo>
                  <a:lnTo>
                    <a:pt x="171" y="10"/>
                  </a:lnTo>
                  <a:lnTo>
                    <a:pt x="176" y="13"/>
                  </a:lnTo>
                  <a:lnTo>
                    <a:pt x="181" y="16"/>
                  </a:lnTo>
                  <a:lnTo>
                    <a:pt x="184" y="16"/>
                  </a:lnTo>
                  <a:lnTo>
                    <a:pt x="187" y="15"/>
                  </a:lnTo>
                  <a:lnTo>
                    <a:pt x="189" y="15"/>
                  </a:lnTo>
                  <a:lnTo>
                    <a:pt x="189" y="18"/>
                  </a:lnTo>
                  <a:lnTo>
                    <a:pt x="191" y="18"/>
                  </a:lnTo>
                  <a:lnTo>
                    <a:pt x="192" y="16"/>
                  </a:lnTo>
                  <a:lnTo>
                    <a:pt x="194" y="15"/>
                  </a:lnTo>
                  <a:lnTo>
                    <a:pt x="196" y="16"/>
                  </a:lnTo>
                  <a:lnTo>
                    <a:pt x="194" y="20"/>
                  </a:lnTo>
                  <a:lnTo>
                    <a:pt x="196" y="20"/>
                  </a:lnTo>
                  <a:lnTo>
                    <a:pt x="199" y="20"/>
                  </a:lnTo>
                  <a:lnTo>
                    <a:pt x="204" y="23"/>
                  </a:lnTo>
                  <a:lnTo>
                    <a:pt x="206" y="23"/>
                  </a:lnTo>
                  <a:lnTo>
                    <a:pt x="207" y="26"/>
                  </a:lnTo>
                  <a:lnTo>
                    <a:pt x="209" y="26"/>
                  </a:lnTo>
                  <a:lnTo>
                    <a:pt x="211" y="26"/>
                  </a:lnTo>
                  <a:lnTo>
                    <a:pt x="212" y="25"/>
                  </a:lnTo>
                  <a:lnTo>
                    <a:pt x="217" y="26"/>
                  </a:lnTo>
                  <a:lnTo>
                    <a:pt x="221" y="21"/>
                  </a:lnTo>
                  <a:lnTo>
                    <a:pt x="221" y="20"/>
                  </a:lnTo>
                  <a:lnTo>
                    <a:pt x="219" y="21"/>
                  </a:lnTo>
                  <a:lnTo>
                    <a:pt x="219" y="20"/>
                  </a:lnTo>
                  <a:lnTo>
                    <a:pt x="221" y="18"/>
                  </a:lnTo>
                  <a:lnTo>
                    <a:pt x="222" y="10"/>
                  </a:lnTo>
                  <a:lnTo>
                    <a:pt x="227" y="3"/>
                  </a:lnTo>
                  <a:lnTo>
                    <a:pt x="227" y="0"/>
                  </a:lnTo>
                  <a:lnTo>
                    <a:pt x="232" y="3"/>
                  </a:lnTo>
                  <a:lnTo>
                    <a:pt x="234" y="6"/>
                  </a:lnTo>
                  <a:lnTo>
                    <a:pt x="237" y="6"/>
                  </a:lnTo>
                  <a:lnTo>
                    <a:pt x="237" y="8"/>
                  </a:lnTo>
                  <a:lnTo>
                    <a:pt x="237" y="10"/>
                  </a:lnTo>
                  <a:lnTo>
                    <a:pt x="237" y="11"/>
                  </a:lnTo>
                  <a:lnTo>
                    <a:pt x="239" y="10"/>
                  </a:lnTo>
                  <a:lnTo>
                    <a:pt x="241" y="8"/>
                  </a:lnTo>
                  <a:lnTo>
                    <a:pt x="244" y="6"/>
                  </a:lnTo>
                  <a:lnTo>
                    <a:pt x="247" y="6"/>
                  </a:lnTo>
                  <a:lnTo>
                    <a:pt x="249" y="6"/>
                  </a:lnTo>
                  <a:lnTo>
                    <a:pt x="249" y="8"/>
                  </a:lnTo>
                  <a:lnTo>
                    <a:pt x="251" y="13"/>
                  </a:lnTo>
                  <a:lnTo>
                    <a:pt x="252" y="16"/>
                  </a:lnTo>
                  <a:lnTo>
                    <a:pt x="254" y="18"/>
                  </a:lnTo>
                  <a:lnTo>
                    <a:pt x="258" y="18"/>
                  </a:lnTo>
                  <a:lnTo>
                    <a:pt x="258" y="13"/>
                  </a:lnTo>
                  <a:lnTo>
                    <a:pt x="261" y="11"/>
                  </a:lnTo>
                  <a:lnTo>
                    <a:pt x="263" y="11"/>
                  </a:lnTo>
                  <a:lnTo>
                    <a:pt x="263" y="15"/>
                  </a:lnTo>
                  <a:lnTo>
                    <a:pt x="263" y="16"/>
                  </a:lnTo>
                  <a:lnTo>
                    <a:pt x="263" y="18"/>
                  </a:lnTo>
                  <a:lnTo>
                    <a:pt x="261" y="18"/>
                  </a:lnTo>
                  <a:lnTo>
                    <a:pt x="261" y="20"/>
                  </a:lnTo>
                  <a:lnTo>
                    <a:pt x="263" y="20"/>
                  </a:lnTo>
                  <a:lnTo>
                    <a:pt x="264" y="20"/>
                  </a:lnTo>
                  <a:lnTo>
                    <a:pt x="266" y="16"/>
                  </a:lnTo>
                  <a:lnTo>
                    <a:pt x="268" y="16"/>
                  </a:lnTo>
                  <a:lnTo>
                    <a:pt x="268" y="20"/>
                  </a:lnTo>
                  <a:lnTo>
                    <a:pt x="278" y="16"/>
                  </a:lnTo>
                  <a:lnTo>
                    <a:pt x="278" y="18"/>
                  </a:lnTo>
                  <a:lnTo>
                    <a:pt x="281" y="18"/>
                  </a:lnTo>
                  <a:lnTo>
                    <a:pt x="281" y="20"/>
                  </a:lnTo>
                  <a:lnTo>
                    <a:pt x="283" y="23"/>
                  </a:lnTo>
                  <a:lnTo>
                    <a:pt x="281" y="26"/>
                  </a:lnTo>
                  <a:lnTo>
                    <a:pt x="283" y="26"/>
                  </a:lnTo>
                  <a:lnTo>
                    <a:pt x="283" y="28"/>
                  </a:lnTo>
                  <a:lnTo>
                    <a:pt x="283" y="30"/>
                  </a:lnTo>
                  <a:lnTo>
                    <a:pt x="279" y="32"/>
                  </a:lnTo>
                  <a:lnTo>
                    <a:pt x="279" y="35"/>
                  </a:lnTo>
                  <a:lnTo>
                    <a:pt x="278" y="35"/>
                  </a:lnTo>
                  <a:lnTo>
                    <a:pt x="279" y="38"/>
                  </a:lnTo>
                  <a:lnTo>
                    <a:pt x="288" y="38"/>
                  </a:lnTo>
                  <a:lnTo>
                    <a:pt x="301" y="42"/>
                  </a:lnTo>
                  <a:lnTo>
                    <a:pt x="304" y="43"/>
                  </a:lnTo>
                  <a:lnTo>
                    <a:pt x="306" y="43"/>
                  </a:lnTo>
                  <a:lnTo>
                    <a:pt x="308" y="43"/>
                  </a:lnTo>
                  <a:lnTo>
                    <a:pt x="313" y="43"/>
                  </a:lnTo>
                  <a:lnTo>
                    <a:pt x="318" y="43"/>
                  </a:lnTo>
                  <a:lnTo>
                    <a:pt x="323" y="42"/>
                  </a:lnTo>
                  <a:lnTo>
                    <a:pt x="323" y="43"/>
                  </a:lnTo>
                  <a:lnTo>
                    <a:pt x="333" y="42"/>
                  </a:lnTo>
                  <a:lnTo>
                    <a:pt x="333" y="45"/>
                  </a:lnTo>
                  <a:lnTo>
                    <a:pt x="334" y="45"/>
                  </a:lnTo>
                  <a:lnTo>
                    <a:pt x="336" y="43"/>
                  </a:lnTo>
                  <a:lnTo>
                    <a:pt x="338" y="37"/>
                  </a:lnTo>
                  <a:lnTo>
                    <a:pt x="339" y="37"/>
                  </a:lnTo>
                  <a:lnTo>
                    <a:pt x="341" y="37"/>
                  </a:lnTo>
                  <a:lnTo>
                    <a:pt x="343" y="37"/>
                  </a:lnTo>
                  <a:lnTo>
                    <a:pt x="343" y="38"/>
                  </a:lnTo>
                  <a:lnTo>
                    <a:pt x="346" y="38"/>
                  </a:lnTo>
                  <a:lnTo>
                    <a:pt x="348" y="38"/>
                  </a:lnTo>
                  <a:lnTo>
                    <a:pt x="350" y="37"/>
                  </a:lnTo>
                  <a:lnTo>
                    <a:pt x="351" y="42"/>
                  </a:lnTo>
                  <a:lnTo>
                    <a:pt x="350" y="43"/>
                  </a:lnTo>
                  <a:lnTo>
                    <a:pt x="348" y="43"/>
                  </a:lnTo>
                  <a:lnTo>
                    <a:pt x="350" y="47"/>
                  </a:lnTo>
                  <a:lnTo>
                    <a:pt x="353" y="48"/>
                  </a:lnTo>
                  <a:lnTo>
                    <a:pt x="355" y="50"/>
                  </a:lnTo>
                  <a:lnTo>
                    <a:pt x="353" y="50"/>
                  </a:lnTo>
                  <a:lnTo>
                    <a:pt x="353" y="52"/>
                  </a:lnTo>
                  <a:lnTo>
                    <a:pt x="353" y="53"/>
                  </a:lnTo>
                  <a:lnTo>
                    <a:pt x="355" y="53"/>
                  </a:lnTo>
                  <a:lnTo>
                    <a:pt x="355" y="52"/>
                  </a:lnTo>
                  <a:lnTo>
                    <a:pt x="356" y="53"/>
                  </a:lnTo>
                  <a:lnTo>
                    <a:pt x="358" y="53"/>
                  </a:lnTo>
                  <a:lnTo>
                    <a:pt x="358" y="55"/>
                  </a:lnTo>
                  <a:lnTo>
                    <a:pt x="360" y="58"/>
                  </a:lnTo>
                  <a:lnTo>
                    <a:pt x="361" y="58"/>
                  </a:lnTo>
                  <a:lnTo>
                    <a:pt x="363" y="58"/>
                  </a:lnTo>
                  <a:lnTo>
                    <a:pt x="366" y="58"/>
                  </a:lnTo>
                  <a:lnTo>
                    <a:pt x="368" y="57"/>
                  </a:lnTo>
                  <a:lnTo>
                    <a:pt x="368" y="53"/>
                  </a:lnTo>
                  <a:lnTo>
                    <a:pt x="365" y="52"/>
                  </a:lnTo>
                  <a:lnTo>
                    <a:pt x="363" y="50"/>
                  </a:lnTo>
                  <a:lnTo>
                    <a:pt x="366" y="48"/>
                  </a:lnTo>
                  <a:lnTo>
                    <a:pt x="368" y="50"/>
                  </a:lnTo>
                  <a:lnTo>
                    <a:pt x="373" y="50"/>
                  </a:lnTo>
                  <a:lnTo>
                    <a:pt x="375" y="52"/>
                  </a:lnTo>
                  <a:lnTo>
                    <a:pt x="378" y="50"/>
                  </a:lnTo>
                  <a:lnTo>
                    <a:pt x="381" y="50"/>
                  </a:lnTo>
                  <a:lnTo>
                    <a:pt x="383" y="48"/>
                  </a:lnTo>
                  <a:lnTo>
                    <a:pt x="383" y="47"/>
                  </a:lnTo>
                  <a:lnTo>
                    <a:pt x="388" y="42"/>
                  </a:lnTo>
                  <a:lnTo>
                    <a:pt x="388" y="40"/>
                  </a:lnTo>
                  <a:lnTo>
                    <a:pt x="390" y="40"/>
                  </a:lnTo>
                  <a:lnTo>
                    <a:pt x="391" y="42"/>
                  </a:lnTo>
                  <a:lnTo>
                    <a:pt x="393" y="42"/>
                  </a:lnTo>
                  <a:lnTo>
                    <a:pt x="396" y="38"/>
                  </a:lnTo>
                  <a:lnTo>
                    <a:pt x="400" y="38"/>
                  </a:lnTo>
                  <a:lnTo>
                    <a:pt x="398" y="40"/>
                  </a:lnTo>
                  <a:lnTo>
                    <a:pt x="400" y="42"/>
                  </a:lnTo>
                  <a:lnTo>
                    <a:pt x="401" y="43"/>
                  </a:lnTo>
                  <a:lnTo>
                    <a:pt x="403" y="45"/>
                  </a:lnTo>
                  <a:lnTo>
                    <a:pt x="405" y="43"/>
                  </a:lnTo>
                  <a:lnTo>
                    <a:pt x="406" y="45"/>
                  </a:lnTo>
                  <a:lnTo>
                    <a:pt x="408" y="45"/>
                  </a:lnTo>
                  <a:lnTo>
                    <a:pt x="410" y="45"/>
                  </a:lnTo>
                  <a:lnTo>
                    <a:pt x="411" y="42"/>
                  </a:lnTo>
                  <a:lnTo>
                    <a:pt x="411" y="43"/>
                  </a:lnTo>
                  <a:lnTo>
                    <a:pt x="413" y="45"/>
                  </a:lnTo>
                  <a:lnTo>
                    <a:pt x="415" y="43"/>
                  </a:lnTo>
                  <a:lnTo>
                    <a:pt x="413" y="42"/>
                  </a:lnTo>
                  <a:lnTo>
                    <a:pt x="416" y="40"/>
                  </a:lnTo>
                  <a:lnTo>
                    <a:pt x="418" y="38"/>
                  </a:lnTo>
                  <a:lnTo>
                    <a:pt x="416" y="38"/>
                  </a:lnTo>
                  <a:lnTo>
                    <a:pt x="418" y="38"/>
                  </a:lnTo>
                  <a:lnTo>
                    <a:pt x="423" y="40"/>
                  </a:lnTo>
                  <a:lnTo>
                    <a:pt x="420" y="48"/>
                  </a:lnTo>
                  <a:lnTo>
                    <a:pt x="415" y="53"/>
                  </a:lnTo>
                  <a:lnTo>
                    <a:pt x="413" y="58"/>
                  </a:lnTo>
                  <a:lnTo>
                    <a:pt x="411" y="63"/>
                  </a:lnTo>
                  <a:lnTo>
                    <a:pt x="411" y="70"/>
                  </a:lnTo>
                  <a:lnTo>
                    <a:pt x="415" y="77"/>
                  </a:lnTo>
                  <a:lnTo>
                    <a:pt x="416" y="80"/>
                  </a:lnTo>
                  <a:lnTo>
                    <a:pt x="418" y="78"/>
                  </a:lnTo>
                  <a:lnTo>
                    <a:pt x="420" y="82"/>
                  </a:lnTo>
                  <a:lnTo>
                    <a:pt x="436" y="82"/>
                  </a:lnTo>
                  <a:lnTo>
                    <a:pt x="441" y="83"/>
                  </a:lnTo>
                  <a:lnTo>
                    <a:pt x="443" y="83"/>
                  </a:lnTo>
                  <a:lnTo>
                    <a:pt x="445" y="83"/>
                  </a:lnTo>
                  <a:lnTo>
                    <a:pt x="450" y="85"/>
                  </a:lnTo>
                  <a:lnTo>
                    <a:pt x="453" y="87"/>
                  </a:lnTo>
                  <a:lnTo>
                    <a:pt x="457" y="87"/>
                  </a:lnTo>
                  <a:lnTo>
                    <a:pt x="457" y="88"/>
                  </a:lnTo>
                  <a:lnTo>
                    <a:pt x="457" y="90"/>
                  </a:lnTo>
                  <a:lnTo>
                    <a:pt x="457" y="92"/>
                  </a:lnTo>
                  <a:lnTo>
                    <a:pt x="455" y="95"/>
                  </a:lnTo>
                  <a:lnTo>
                    <a:pt x="457" y="95"/>
                  </a:lnTo>
                  <a:lnTo>
                    <a:pt x="458" y="93"/>
                  </a:lnTo>
                  <a:lnTo>
                    <a:pt x="462" y="88"/>
                  </a:lnTo>
                  <a:lnTo>
                    <a:pt x="467" y="90"/>
                  </a:lnTo>
                  <a:lnTo>
                    <a:pt x="475" y="90"/>
                  </a:lnTo>
                  <a:lnTo>
                    <a:pt x="477" y="90"/>
                  </a:lnTo>
                  <a:lnTo>
                    <a:pt x="478" y="88"/>
                  </a:lnTo>
                  <a:lnTo>
                    <a:pt x="480" y="87"/>
                  </a:lnTo>
                  <a:lnTo>
                    <a:pt x="482" y="87"/>
                  </a:lnTo>
                  <a:lnTo>
                    <a:pt x="485" y="88"/>
                  </a:lnTo>
                  <a:lnTo>
                    <a:pt x="488" y="88"/>
                  </a:lnTo>
                  <a:lnTo>
                    <a:pt x="490" y="88"/>
                  </a:lnTo>
                  <a:lnTo>
                    <a:pt x="493" y="87"/>
                  </a:lnTo>
                  <a:lnTo>
                    <a:pt x="497" y="85"/>
                  </a:lnTo>
                  <a:lnTo>
                    <a:pt x="507" y="85"/>
                  </a:lnTo>
                  <a:lnTo>
                    <a:pt x="508" y="85"/>
                  </a:lnTo>
                  <a:lnTo>
                    <a:pt x="518" y="90"/>
                  </a:lnTo>
                  <a:lnTo>
                    <a:pt x="525" y="93"/>
                  </a:lnTo>
                  <a:lnTo>
                    <a:pt x="527" y="92"/>
                  </a:lnTo>
                  <a:lnTo>
                    <a:pt x="528" y="93"/>
                  </a:lnTo>
                  <a:lnTo>
                    <a:pt x="532" y="93"/>
                  </a:lnTo>
                  <a:lnTo>
                    <a:pt x="532" y="95"/>
                  </a:lnTo>
                  <a:lnTo>
                    <a:pt x="533" y="97"/>
                  </a:lnTo>
                  <a:lnTo>
                    <a:pt x="537" y="98"/>
                  </a:lnTo>
                  <a:lnTo>
                    <a:pt x="537" y="102"/>
                  </a:lnTo>
                  <a:lnTo>
                    <a:pt x="535" y="108"/>
                  </a:lnTo>
                  <a:lnTo>
                    <a:pt x="537" y="108"/>
                  </a:lnTo>
                  <a:lnTo>
                    <a:pt x="538" y="108"/>
                  </a:lnTo>
                  <a:lnTo>
                    <a:pt x="540" y="108"/>
                  </a:lnTo>
                  <a:lnTo>
                    <a:pt x="540" y="110"/>
                  </a:lnTo>
                  <a:lnTo>
                    <a:pt x="540" y="112"/>
                  </a:lnTo>
                  <a:lnTo>
                    <a:pt x="542" y="112"/>
                  </a:lnTo>
                  <a:lnTo>
                    <a:pt x="542" y="113"/>
                  </a:lnTo>
                  <a:lnTo>
                    <a:pt x="540" y="113"/>
                  </a:lnTo>
                  <a:lnTo>
                    <a:pt x="542" y="115"/>
                  </a:lnTo>
                  <a:lnTo>
                    <a:pt x="544" y="117"/>
                  </a:lnTo>
                  <a:lnTo>
                    <a:pt x="542" y="118"/>
                  </a:lnTo>
                  <a:lnTo>
                    <a:pt x="540" y="118"/>
                  </a:lnTo>
                  <a:lnTo>
                    <a:pt x="538" y="120"/>
                  </a:lnTo>
                  <a:lnTo>
                    <a:pt x="537" y="122"/>
                  </a:lnTo>
                  <a:lnTo>
                    <a:pt x="535" y="123"/>
                  </a:lnTo>
                  <a:lnTo>
                    <a:pt x="535" y="125"/>
                  </a:lnTo>
                  <a:lnTo>
                    <a:pt x="535" y="127"/>
                  </a:lnTo>
                  <a:lnTo>
                    <a:pt x="537" y="128"/>
                  </a:lnTo>
                  <a:lnTo>
                    <a:pt x="538" y="130"/>
                  </a:lnTo>
                  <a:lnTo>
                    <a:pt x="545" y="135"/>
                  </a:lnTo>
                  <a:lnTo>
                    <a:pt x="544" y="139"/>
                  </a:lnTo>
                  <a:lnTo>
                    <a:pt x="547" y="142"/>
                  </a:lnTo>
                  <a:lnTo>
                    <a:pt x="547" y="145"/>
                  </a:lnTo>
                  <a:lnTo>
                    <a:pt x="545" y="149"/>
                  </a:lnTo>
                  <a:lnTo>
                    <a:pt x="544" y="150"/>
                  </a:lnTo>
                  <a:lnTo>
                    <a:pt x="545" y="150"/>
                  </a:lnTo>
                  <a:lnTo>
                    <a:pt x="544" y="150"/>
                  </a:lnTo>
                  <a:lnTo>
                    <a:pt x="545" y="152"/>
                  </a:lnTo>
                  <a:lnTo>
                    <a:pt x="547" y="152"/>
                  </a:lnTo>
                  <a:lnTo>
                    <a:pt x="547" y="150"/>
                  </a:lnTo>
                  <a:lnTo>
                    <a:pt x="549" y="150"/>
                  </a:lnTo>
                  <a:lnTo>
                    <a:pt x="550" y="149"/>
                  </a:lnTo>
                  <a:lnTo>
                    <a:pt x="550" y="150"/>
                  </a:lnTo>
                  <a:lnTo>
                    <a:pt x="549" y="152"/>
                  </a:lnTo>
                  <a:lnTo>
                    <a:pt x="550" y="157"/>
                  </a:lnTo>
                  <a:lnTo>
                    <a:pt x="549" y="157"/>
                  </a:lnTo>
                  <a:lnTo>
                    <a:pt x="549" y="159"/>
                  </a:lnTo>
                  <a:lnTo>
                    <a:pt x="550" y="160"/>
                  </a:lnTo>
                  <a:lnTo>
                    <a:pt x="552" y="162"/>
                  </a:lnTo>
                  <a:lnTo>
                    <a:pt x="552" y="165"/>
                  </a:lnTo>
                  <a:lnTo>
                    <a:pt x="549" y="169"/>
                  </a:lnTo>
                  <a:lnTo>
                    <a:pt x="547" y="167"/>
                  </a:lnTo>
                  <a:lnTo>
                    <a:pt x="547" y="169"/>
                  </a:lnTo>
                  <a:lnTo>
                    <a:pt x="549" y="170"/>
                  </a:lnTo>
                  <a:lnTo>
                    <a:pt x="547" y="170"/>
                  </a:lnTo>
                  <a:lnTo>
                    <a:pt x="550" y="172"/>
                  </a:lnTo>
                  <a:lnTo>
                    <a:pt x="550" y="174"/>
                  </a:lnTo>
                  <a:lnTo>
                    <a:pt x="552" y="174"/>
                  </a:lnTo>
                  <a:lnTo>
                    <a:pt x="554" y="179"/>
                  </a:lnTo>
                  <a:lnTo>
                    <a:pt x="555" y="179"/>
                  </a:lnTo>
                  <a:lnTo>
                    <a:pt x="557" y="179"/>
                  </a:lnTo>
                  <a:lnTo>
                    <a:pt x="559" y="179"/>
                  </a:lnTo>
                  <a:lnTo>
                    <a:pt x="560" y="180"/>
                  </a:lnTo>
                  <a:lnTo>
                    <a:pt x="560" y="182"/>
                  </a:lnTo>
                  <a:lnTo>
                    <a:pt x="562" y="182"/>
                  </a:lnTo>
                  <a:lnTo>
                    <a:pt x="564" y="180"/>
                  </a:lnTo>
                  <a:lnTo>
                    <a:pt x="564" y="179"/>
                  </a:lnTo>
                  <a:lnTo>
                    <a:pt x="565" y="179"/>
                  </a:lnTo>
                  <a:lnTo>
                    <a:pt x="565" y="177"/>
                  </a:lnTo>
                  <a:lnTo>
                    <a:pt x="567" y="177"/>
                  </a:lnTo>
                  <a:lnTo>
                    <a:pt x="565" y="175"/>
                  </a:lnTo>
                  <a:lnTo>
                    <a:pt x="564" y="175"/>
                  </a:lnTo>
                  <a:lnTo>
                    <a:pt x="564" y="177"/>
                  </a:lnTo>
                  <a:lnTo>
                    <a:pt x="562" y="175"/>
                  </a:lnTo>
                  <a:lnTo>
                    <a:pt x="567" y="174"/>
                  </a:lnTo>
                  <a:lnTo>
                    <a:pt x="567" y="172"/>
                  </a:lnTo>
                  <a:lnTo>
                    <a:pt x="570" y="172"/>
                  </a:lnTo>
                  <a:lnTo>
                    <a:pt x="570" y="175"/>
                  </a:lnTo>
                  <a:lnTo>
                    <a:pt x="572" y="175"/>
                  </a:lnTo>
                  <a:lnTo>
                    <a:pt x="577" y="172"/>
                  </a:lnTo>
                  <a:lnTo>
                    <a:pt x="579" y="174"/>
                  </a:lnTo>
                  <a:lnTo>
                    <a:pt x="580" y="172"/>
                  </a:lnTo>
                  <a:lnTo>
                    <a:pt x="584" y="170"/>
                  </a:lnTo>
                  <a:lnTo>
                    <a:pt x="587" y="172"/>
                  </a:lnTo>
                  <a:lnTo>
                    <a:pt x="587" y="174"/>
                  </a:lnTo>
                  <a:lnTo>
                    <a:pt x="589" y="175"/>
                  </a:lnTo>
                  <a:lnTo>
                    <a:pt x="590" y="179"/>
                  </a:lnTo>
                  <a:lnTo>
                    <a:pt x="590" y="180"/>
                  </a:lnTo>
                  <a:lnTo>
                    <a:pt x="590" y="182"/>
                  </a:lnTo>
                  <a:lnTo>
                    <a:pt x="592" y="182"/>
                  </a:lnTo>
                  <a:lnTo>
                    <a:pt x="590" y="180"/>
                  </a:lnTo>
                  <a:lnTo>
                    <a:pt x="590" y="179"/>
                  </a:lnTo>
                  <a:lnTo>
                    <a:pt x="592" y="180"/>
                  </a:lnTo>
                  <a:lnTo>
                    <a:pt x="594" y="180"/>
                  </a:lnTo>
                  <a:lnTo>
                    <a:pt x="595" y="180"/>
                  </a:lnTo>
                  <a:lnTo>
                    <a:pt x="595" y="182"/>
                  </a:lnTo>
                  <a:lnTo>
                    <a:pt x="597" y="187"/>
                  </a:lnTo>
                  <a:lnTo>
                    <a:pt x="605" y="187"/>
                  </a:lnTo>
                  <a:lnTo>
                    <a:pt x="604" y="190"/>
                  </a:lnTo>
                  <a:lnTo>
                    <a:pt x="602" y="194"/>
                  </a:lnTo>
                  <a:lnTo>
                    <a:pt x="599" y="195"/>
                  </a:lnTo>
                  <a:lnTo>
                    <a:pt x="600" y="195"/>
                  </a:lnTo>
                  <a:lnTo>
                    <a:pt x="602" y="195"/>
                  </a:lnTo>
                  <a:lnTo>
                    <a:pt x="605" y="195"/>
                  </a:lnTo>
                  <a:lnTo>
                    <a:pt x="609" y="195"/>
                  </a:lnTo>
                  <a:lnTo>
                    <a:pt x="610" y="192"/>
                  </a:lnTo>
                  <a:lnTo>
                    <a:pt x="610" y="190"/>
                  </a:lnTo>
                  <a:lnTo>
                    <a:pt x="612" y="190"/>
                  </a:lnTo>
                  <a:lnTo>
                    <a:pt x="614" y="190"/>
                  </a:lnTo>
                  <a:lnTo>
                    <a:pt x="615" y="190"/>
                  </a:lnTo>
                  <a:lnTo>
                    <a:pt x="614" y="194"/>
                  </a:lnTo>
                  <a:lnTo>
                    <a:pt x="615" y="195"/>
                  </a:lnTo>
                  <a:lnTo>
                    <a:pt x="619" y="194"/>
                  </a:lnTo>
                  <a:lnTo>
                    <a:pt x="624" y="190"/>
                  </a:lnTo>
                  <a:lnTo>
                    <a:pt x="625" y="190"/>
                  </a:lnTo>
                  <a:lnTo>
                    <a:pt x="624" y="195"/>
                  </a:lnTo>
                  <a:lnTo>
                    <a:pt x="627" y="195"/>
                  </a:lnTo>
                  <a:lnTo>
                    <a:pt x="625" y="197"/>
                  </a:lnTo>
                  <a:lnTo>
                    <a:pt x="627" y="199"/>
                  </a:lnTo>
                  <a:lnTo>
                    <a:pt x="627" y="200"/>
                  </a:lnTo>
                  <a:lnTo>
                    <a:pt x="627" y="202"/>
                  </a:lnTo>
                  <a:lnTo>
                    <a:pt x="625" y="204"/>
                  </a:lnTo>
                  <a:lnTo>
                    <a:pt x="625" y="205"/>
                  </a:lnTo>
                  <a:lnTo>
                    <a:pt x="625" y="209"/>
                  </a:lnTo>
                  <a:lnTo>
                    <a:pt x="639" y="209"/>
                  </a:lnTo>
                  <a:lnTo>
                    <a:pt x="641" y="209"/>
                  </a:lnTo>
                  <a:lnTo>
                    <a:pt x="646" y="207"/>
                  </a:lnTo>
                  <a:lnTo>
                    <a:pt x="646" y="205"/>
                  </a:lnTo>
                  <a:lnTo>
                    <a:pt x="649" y="204"/>
                  </a:lnTo>
                  <a:lnTo>
                    <a:pt x="651" y="204"/>
                  </a:lnTo>
                  <a:lnTo>
                    <a:pt x="651" y="205"/>
                  </a:lnTo>
                  <a:lnTo>
                    <a:pt x="657" y="202"/>
                  </a:lnTo>
                  <a:lnTo>
                    <a:pt x="659" y="202"/>
                  </a:lnTo>
                  <a:lnTo>
                    <a:pt x="661" y="204"/>
                  </a:lnTo>
                  <a:lnTo>
                    <a:pt x="666" y="204"/>
                  </a:lnTo>
                  <a:lnTo>
                    <a:pt x="669" y="205"/>
                  </a:lnTo>
                  <a:lnTo>
                    <a:pt x="672" y="205"/>
                  </a:lnTo>
                  <a:lnTo>
                    <a:pt x="671" y="215"/>
                  </a:lnTo>
                  <a:lnTo>
                    <a:pt x="671" y="217"/>
                  </a:lnTo>
                  <a:lnTo>
                    <a:pt x="672" y="217"/>
                  </a:lnTo>
                  <a:lnTo>
                    <a:pt x="672" y="219"/>
                  </a:lnTo>
                  <a:lnTo>
                    <a:pt x="671" y="219"/>
                  </a:lnTo>
                  <a:lnTo>
                    <a:pt x="671" y="220"/>
                  </a:lnTo>
                  <a:lnTo>
                    <a:pt x="672" y="220"/>
                  </a:lnTo>
                  <a:lnTo>
                    <a:pt x="672" y="219"/>
                  </a:lnTo>
                  <a:lnTo>
                    <a:pt x="679" y="222"/>
                  </a:lnTo>
                  <a:lnTo>
                    <a:pt x="681" y="222"/>
                  </a:lnTo>
                  <a:lnTo>
                    <a:pt x="679" y="227"/>
                  </a:lnTo>
                  <a:lnTo>
                    <a:pt x="679" y="229"/>
                  </a:lnTo>
                  <a:lnTo>
                    <a:pt x="681" y="229"/>
                  </a:lnTo>
                  <a:lnTo>
                    <a:pt x="682" y="229"/>
                  </a:lnTo>
                  <a:lnTo>
                    <a:pt x="681" y="230"/>
                  </a:lnTo>
                  <a:lnTo>
                    <a:pt x="681" y="229"/>
                  </a:lnTo>
                  <a:lnTo>
                    <a:pt x="679" y="230"/>
                  </a:lnTo>
                  <a:lnTo>
                    <a:pt x="684" y="236"/>
                  </a:lnTo>
                  <a:lnTo>
                    <a:pt x="682" y="236"/>
                  </a:lnTo>
                  <a:lnTo>
                    <a:pt x="679" y="236"/>
                  </a:lnTo>
                  <a:lnTo>
                    <a:pt x="679" y="234"/>
                  </a:lnTo>
                  <a:lnTo>
                    <a:pt x="676" y="237"/>
                  </a:lnTo>
                  <a:lnTo>
                    <a:pt x="672" y="239"/>
                  </a:lnTo>
                  <a:lnTo>
                    <a:pt x="672" y="241"/>
                  </a:lnTo>
                  <a:lnTo>
                    <a:pt x="671" y="242"/>
                  </a:lnTo>
                  <a:lnTo>
                    <a:pt x="672" y="244"/>
                  </a:lnTo>
                  <a:lnTo>
                    <a:pt x="672" y="252"/>
                  </a:lnTo>
                  <a:lnTo>
                    <a:pt x="674" y="254"/>
                  </a:lnTo>
                  <a:lnTo>
                    <a:pt x="674" y="252"/>
                  </a:lnTo>
                  <a:lnTo>
                    <a:pt x="679" y="254"/>
                  </a:lnTo>
                  <a:lnTo>
                    <a:pt x="681" y="254"/>
                  </a:lnTo>
                  <a:lnTo>
                    <a:pt x="687" y="256"/>
                  </a:lnTo>
                  <a:lnTo>
                    <a:pt x="686" y="257"/>
                  </a:lnTo>
                  <a:lnTo>
                    <a:pt x="687" y="259"/>
                  </a:lnTo>
                  <a:lnTo>
                    <a:pt x="687" y="261"/>
                  </a:lnTo>
                  <a:lnTo>
                    <a:pt x="689" y="261"/>
                  </a:lnTo>
                  <a:lnTo>
                    <a:pt x="689" y="262"/>
                  </a:lnTo>
                  <a:lnTo>
                    <a:pt x="687" y="262"/>
                  </a:lnTo>
                  <a:lnTo>
                    <a:pt x="686" y="267"/>
                  </a:lnTo>
                  <a:lnTo>
                    <a:pt x="684" y="267"/>
                  </a:lnTo>
                  <a:lnTo>
                    <a:pt x="687" y="271"/>
                  </a:lnTo>
                  <a:lnTo>
                    <a:pt x="687" y="272"/>
                  </a:lnTo>
                  <a:lnTo>
                    <a:pt x="689" y="279"/>
                  </a:lnTo>
                  <a:lnTo>
                    <a:pt x="692" y="291"/>
                  </a:lnTo>
                  <a:lnTo>
                    <a:pt x="684" y="294"/>
                  </a:lnTo>
                  <a:lnTo>
                    <a:pt x="679" y="297"/>
                  </a:lnTo>
                  <a:lnTo>
                    <a:pt x="677" y="304"/>
                  </a:lnTo>
                  <a:lnTo>
                    <a:pt x="672" y="306"/>
                  </a:lnTo>
                  <a:lnTo>
                    <a:pt x="672" y="304"/>
                  </a:lnTo>
                  <a:lnTo>
                    <a:pt x="671" y="304"/>
                  </a:lnTo>
                  <a:lnTo>
                    <a:pt x="671" y="307"/>
                  </a:lnTo>
                  <a:lnTo>
                    <a:pt x="667" y="307"/>
                  </a:lnTo>
                  <a:lnTo>
                    <a:pt x="666" y="309"/>
                  </a:lnTo>
                  <a:lnTo>
                    <a:pt x="666" y="311"/>
                  </a:lnTo>
                  <a:lnTo>
                    <a:pt x="662" y="311"/>
                  </a:lnTo>
                  <a:lnTo>
                    <a:pt x="661" y="309"/>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70" name="Freeform 57">
              <a:extLst>
                <a:ext uri="{FF2B5EF4-FFF2-40B4-BE49-F238E27FC236}">
                  <a16:creationId xmlns:a16="http://schemas.microsoft.com/office/drawing/2014/main" id="{1DCB8D36-95E1-48E2-AF8A-818945F96F67}"/>
                </a:ext>
              </a:extLst>
            </p:cNvPr>
            <p:cNvSpPr>
              <a:spLocks/>
            </p:cNvSpPr>
            <p:nvPr/>
          </p:nvSpPr>
          <p:spPr bwMode="gray">
            <a:xfrm>
              <a:off x="2232025" y="2033588"/>
              <a:ext cx="1604963" cy="977900"/>
            </a:xfrm>
            <a:custGeom>
              <a:avLst/>
              <a:gdLst/>
              <a:ahLst/>
              <a:cxnLst>
                <a:cxn ang="0">
                  <a:pos x="633" y="475"/>
                </a:cxn>
                <a:cxn ang="0">
                  <a:pos x="598" y="480"/>
                </a:cxn>
                <a:cxn ang="0">
                  <a:pos x="552" y="507"/>
                </a:cxn>
                <a:cxn ang="0">
                  <a:pos x="504" y="512"/>
                </a:cxn>
                <a:cxn ang="0">
                  <a:pos x="494" y="529"/>
                </a:cxn>
                <a:cxn ang="0">
                  <a:pos x="474" y="540"/>
                </a:cxn>
                <a:cxn ang="0">
                  <a:pos x="444" y="530"/>
                </a:cxn>
                <a:cxn ang="0">
                  <a:pos x="420" y="559"/>
                </a:cxn>
                <a:cxn ang="0">
                  <a:pos x="383" y="572"/>
                </a:cxn>
                <a:cxn ang="0">
                  <a:pos x="347" y="601"/>
                </a:cxn>
                <a:cxn ang="0">
                  <a:pos x="337" y="604"/>
                </a:cxn>
                <a:cxn ang="0">
                  <a:pos x="293" y="606"/>
                </a:cxn>
                <a:cxn ang="0">
                  <a:pos x="250" y="602"/>
                </a:cxn>
                <a:cxn ang="0">
                  <a:pos x="216" y="587"/>
                </a:cxn>
                <a:cxn ang="0">
                  <a:pos x="174" y="606"/>
                </a:cxn>
                <a:cxn ang="0">
                  <a:pos x="156" y="569"/>
                </a:cxn>
                <a:cxn ang="0">
                  <a:pos x="161" y="544"/>
                </a:cxn>
                <a:cxn ang="0">
                  <a:pos x="141" y="517"/>
                </a:cxn>
                <a:cxn ang="0">
                  <a:pos x="109" y="510"/>
                </a:cxn>
                <a:cxn ang="0">
                  <a:pos x="81" y="510"/>
                </a:cxn>
                <a:cxn ang="0">
                  <a:pos x="69" y="489"/>
                </a:cxn>
                <a:cxn ang="0">
                  <a:pos x="47" y="492"/>
                </a:cxn>
                <a:cxn ang="0">
                  <a:pos x="29" y="484"/>
                </a:cxn>
                <a:cxn ang="0">
                  <a:pos x="26" y="465"/>
                </a:cxn>
                <a:cxn ang="0">
                  <a:pos x="24" y="433"/>
                </a:cxn>
                <a:cxn ang="0">
                  <a:pos x="14" y="408"/>
                </a:cxn>
                <a:cxn ang="0">
                  <a:pos x="20" y="382"/>
                </a:cxn>
                <a:cxn ang="0">
                  <a:pos x="31" y="348"/>
                </a:cxn>
                <a:cxn ang="0">
                  <a:pos x="51" y="310"/>
                </a:cxn>
                <a:cxn ang="0">
                  <a:pos x="97" y="318"/>
                </a:cxn>
                <a:cxn ang="0">
                  <a:pos x="111" y="268"/>
                </a:cxn>
                <a:cxn ang="0">
                  <a:pos x="111" y="239"/>
                </a:cxn>
                <a:cxn ang="0">
                  <a:pos x="67" y="238"/>
                </a:cxn>
                <a:cxn ang="0">
                  <a:pos x="52" y="201"/>
                </a:cxn>
                <a:cxn ang="0">
                  <a:pos x="26" y="181"/>
                </a:cxn>
                <a:cxn ang="0">
                  <a:pos x="34" y="132"/>
                </a:cxn>
                <a:cxn ang="0">
                  <a:pos x="42" y="94"/>
                </a:cxn>
                <a:cxn ang="0">
                  <a:pos x="300" y="22"/>
                </a:cxn>
                <a:cxn ang="0">
                  <a:pos x="437" y="41"/>
                </a:cxn>
                <a:cxn ang="0">
                  <a:pos x="574" y="57"/>
                </a:cxn>
                <a:cxn ang="0">
                  <a:pos x="659" y="61"/>
                </a:cxn>
                <a:cxn ang="0">
                  <a:pos x="817" y="56"/>
                </a:cxn>
                <a:cxn ang="0">
                  <a:pos x="912" y="51"/>
                </a:cxn>
                <a:cxn ang="0">
                  <a:pos x="1011" y="54"/>
                </a:cxn>
                <a:cxn ang="0">
                  <a:pos x="982" y="82"/>
                </a:cxn>
                <a:cxn ang="0">
                  <a:pos x="942" y="97"/>
                </a:cxn>
                <a:cxn ang="0">
                  <a:pos x="927" y="122"/>
                </a:cxn>
                <a:cxn ang="0">
                  <a:pos x="937" y="143"/>
                </a:cxn>
                <a:cxn ang="0">
                  <a:pos x="960" y="171"/>
                </a:cxn>
                <a:cxn ang="0">
                  <a:pos x="979" y="214"/>
                </a:cxn>
                <a:cxn ang="0">
                  <a:pos x="1004" y="253"/>
                </a:cxn>
                <a:cxn ang="0">
                  <a:pos x="989" y="295"/>
                </a:cxn>
                <a:cxn ang="0">
                  <a:pos x="981" y="313"/>
                </a:cxn>
                <a:cxn ang="0">
                  <a:pos x="962" y="331"/>
                </a:cxn>
                <a:cxn ang="0">
                  <a:pos x="919" y="353"/>
                </a:cxn>
                <a:cxn ang="0">
                  <a:pos x="910" y="370"/>
                </a:cxn>
                <a:cxn ang="0">
                  <a:pos x="872" y="388"/>
                </a:cxn>
                <a:cxn ang="0">
                  <a:pos x="803" y="433"/>
                </a:cxn>
                <a:cxn ang="0">
                  <a:pos x="783" y="437"/>
                </a:cxn>
                <a:cxn ang="0">
                  <a:pos x="755" y="464"/>
                </a:cxn>
              </a:cxnLst>
              <a:rect l="0" t="0" r="r" b="b"/>
              <a:pathLst>
                <a:path w="1011" h="616">
                  <a:moveTo>
                    <a:pt x="666" y="455"/>
                  </a:moveTo>
                  <a:lnTo>
                    <a:pt x="661" y="457"/>
                  </a:lnTo>
                  <a:lnTo>
                    <a:pt x="656" y="457"/>
                  </a:lnTo>
                  <a:lnTo>
                    <a:pt x="649" y="459"/>
                  </a:lnTo>
                  <a:lnTo>
                    <a:pt x="646" y="459"/>
                  </a:lnTo>
                  <a:lnTo>
                    <a:pt x="633" y="464"/>
                  </a:lnTo>
                  <a:lnTo>
                    <a:pt x="634" y="464"/>
                  </a:lnTo>
                  <a:lnTo>
                    <a:pt x="636" y="469"/>
                  </a:lnTo>
                  <a:lnTo>
                    <a:pt x="634" y="470"/>
                  </a:lnTo>
                  <a:lnTo>
                    <a:pt x="631" y="469"/>
                  </a:lnTo>
                  <a:lnTo>
                    <a:pt x="631" y="470"/>
                  </a:lnTo>
                  <a:lnTo>
                    <a:pt x="634" y="472"/>
                  </a:lnTo>
                  <a:lnTo>
                    <a:pt x="634" y="474"/>
                  </a:lnTo>
                  <a:lnTo>
                    <a:pt x="634" y="475"/>
                  </a:lnTo>
                  <a:lnTo>
                    <a:pt x="634" y="477"/>
                  </a:lnTo>
                  <a:lnTo>
                    <a:pt x="633" y="475"/>
                  </a:lnTo>
                  <a:lnTo>
                    <a:pt x="631" y="475"/>
                  </a:lnTo>
                  <a:lnTo>
                    <a:pt x="631" y="477"/>
                  </a:lnTo>
                  <a:lnTo>
                    <a:pt x="631" y="479"/>
                  </a:lnTo>
                  <a:lnTo>
                    <a:pt x="624" y="479"/>
                  </a:lnTo>
                  <a:lnTo>
                    <a:pt x="623" y="477"/>
                  </a:lnTo>
                  <a:lnTo>
                    <a:pt x="619" y="479"/>
                  </a:lnTo>
                  <a:lnTo>
                    <a:pt x="618" y="482"/>
                  </a:lnTo>
                  <a:lnTo>
                    <a:pt x="616" y="482"/>
                  </a:lnTo>
                  <a:lnTo>
                    <a:pt x="614" y="482"/>
                  </a:lnTo>
                  <a:lnTo>
                    <a:pt x="613" y="482"/>
                  </a:lnTo>
                  <a:lnTo>
                    <a:pt x="611" y="485"/>
                  </a:lnTo>
                  <a:lnTo>
                    <a:pt x="609" y="485"/>
                  </a:lnTo>
                  <a:lnTo>
                    <a:pt x="609" y="484"/>
                  </a:lnTo>
                  <a:lnTo>
                    <a:pt x="608" y="484"/>
                  </a:lnTo>
                  <a:lnTo>
                    <a:pt x="604" y="482"/>
                  </a:lnTo>
                  <a:lnTo>
                    <a:pt x="598" y="480"/>
                  </a:lnTo>
                  <a:lnTo>
                    <a:pt x="596" y="485"/>
                  </a:lnTo>
                  <a:lnTo>
                    <a:pt x="596" y="487"/>
                  </a:lnTo>
                  <a:lnTo>
                    <a:pt x="594" y="487"/>
                  </a:lnTo>
                  <a:lnTo>
                    <a:pt x="594" y="485"/>
                  </a:lnTo>
                  <a:lnTo>
                    <a:pt x="592" y="485"/>
                  </a:lnTo>
                  <a:lnTo>
                    <a:pt x="594" y="482"/>
                  </a:lnTo>
                  <a:lnTo>
                    <a:pt x="592" y="480"/>
                  </a:lnTo>
                  <a:lnTo>
                    <a:pt x="591" y="479"/>
                  </a:lnTo>
                  <a:lnTo>
                    <a:pt x="582" y="482"/>
                  </a:lnTo>
                  <a:lnTo>
                    <a:pt x="579" y="485"/>
                  </a:lnTo>
                  <a:lnTo>
                    <a:pt x="571" y="490"/>
                  </a:lnTo>
                  <a:lnTo>
                    <a:pt x="569" y="492"/>
                  </a:lnTo>
                  <a:lnTo>
                    <a:pt x="564" y="494"/>
                  </a:lnTo>
                  <a:lnTo>
                    <a:pt x="552" y="502"/>
                  </a:lnTo>
                  <a:lnTo>
                    <a:pt x="552" y="505"/>
                  </a:lnTo>
                  <a:lnTo>
                    <a:pt x="552" y="507"/>
                  </a:lnTo>
                  <a:lnTo>
                    <a:pt x="549" y="509"/>
                  </a:lnTo>
                  <a:lnTo>
                    <a:pt x="546" y="512"/>
                  </a:lnTo>
                  <a:lnTo>
                    <a:pt x="542" y="514"/>
                  </a:lnTo>
                  <a:lnTo>
                    <a:pt x="539" y="515"/>
                  </a:lnTo>
                  <a:lnTo>
                    <a:pt x="537" y="517"/>
                  </a:lnTo>
                  <a:lnTo>
                    <a:pt x="529" y="522"/>
                  </a:lnTo>
                  <a:lnTo>
                    <a:pt x="524" y="517"/>
                  </a:lnTo>
                  <a:lnTo>
                    <a:pt x="522" y="514"/>
                  </a:lnTo>
                  <a:lnTo>
                    <a:pt x="517" y="512"/>
                  </a:lnTo>
                  <a:lnTo>
                    <a:pt x="514" y="512"/>
                  </a:lnTo>
                  <a:lnTo>
                    <a:pt x="514" y="509"/>
                  </a:lnTo>
                  <a:lnTo>
                    <a:pt x="511" y="509"/>
                  </a:lnTo>
                  <a:lnTo>
                    <a:pt x="511" y="510"/>
                  </a:lnTo>
                  <a:lnTo>
                    <a:pt x="507" y="514"/>
                  </a:lnTo>
                  <a:lnTo>
                    <a:pt x="504" y="514"/>
                  </a:lnTo>
                  <a:lnTo>
                    <a:pt x="504" y="512"/>
                  </a:lnTo>
                  <a:lnTo>
                    <a:pt x="499" y="512"/>
                  </a:lnTo>
                  <a:lnTo>
                    <a:pt x="501" y="510"/>
                  </a:lnTo>
                  <a:lnTo>
                    <a:pt x="497" y="510"/>
                  </a:lnTo>
                  <a:lnTo>
                    <a:pt x="495" y="510"/>
                  </a:lnTo>
                  <a:lnTo>
                    <a:pt x="495" y="512"/>
                  </a:lnTo>
                  <a:lnTo>
                    <a:pt x="495" y="514"/>
                  </a:lnTo>
                  <a:lnTo>
                    <a:pt x="494" y="514"/>
                  </a:lnTo>
                  <a:lnTo>
                    <a:pt x="492" y="514"/>
                  </a:lnTo>
                  <a:lnTo>
                    <a:pt x="489" y="515"/>
                  </a:lnTo>
                  <a:lnTo>
                    <a:pt x="489" y="519"/>
                  </a:lnTo>
                  <a:lnTo>
                    <a:pt x="490" y="520"/>
                  </a:lnTo>
                  <a:lnTo>
                    <a:pt x="492" y="520"/>
                  </a:lnTo>
                  <a:lnTo>
                    <a:pt x="492" y="524"/>
                  </a:lnTo>
                  <a:lnTo>
                    <a:pt x="490" y="525"/>
                  </a:lnTo>
                  <a:lnTo>
                    <a:pt x="495" y="527"/>
                  </a:lnTo>
                  <a:lnTo>
                    <a:pt x="494" y="529"/>
                  </a:lnTo>
                  <a:lnTo>
                    <a:pt x="492" y="529"/>
                  </a:lnTo>
                  <a:lnTo>
                    <a:pt x="492" y="527"/>
                  </a:lnTo>
                  <a:lnTo>
                    <a:pt x="489" y="529"/>
                  </a:lnTo>
                  <a:lnTo>
                    <a:pt x="489" y="534"/>
                  </a:lnTo>
                  <a:lnTo>
                    <a:pt x="487" y="532"/>
                  </a:lnTo>
                  <a:lnTo>
                    <a:pt x="484" y="529"/>
                  </a:lnTo>
                  <a:lnTo>
                    <a:pt x="482" y="529"/>
                  </a:lnTo>
                  <a:lnTo>
                    <a:pt x="480" y="529"/>
                  </a:lnTo>
                  <a:lnTo>
                    <a:pt x="479" y="529"/>
                  </a:lnTo>
                  <a:lnTo>
                    <a:pt x="479" y="532"/>
                  </a:lnTo>
                  <a:lnTo>
                    <a:pt x="477" y="535"/>
                  </a:lnTo>
                  <a:lnTo>
                    <a:pt x="479" y="535"/>
                  </a:lnTo>
                  <a:lnTo>
                    <a:pt x="474" y="535"/>
                  </a:lnTo>
                  <a:lnTo>
                    <a:pt x="474" y="537"/>
                  </a:lnTo>
                  <a:lnTo>
                    <a:pt x="474" y="539"/>
                  </a:lnTo>
                  <a:lnTo>
                    <a:pt x="474" y="540"/>
                  </a:lnTo>
                  <a:lnTo>
                    <a:pt x="472" y="540"/>
                  </a:lnTo>
                  <a:lnTo>
                    <a:pt x="470" y="539"/>
                  </a:lnTo>
                  <a:lnTo>
                    <a:pt x="467" y="535"/>
                  </a:lnTo>
                  <a:lnTo>
                    <a:pt x="464" y="535"/>
                  </a:lnTo>
                  <a:lnTo>
                    <a:pt x="460" y="535"/>
                  </a:lnTo>
                  <a:lnTo>
                    <a:pt x="460" y="534"/>
                  </a:lnTo>
                  <a:lnTo>
                    <a:pt x="459" y="535"/>
                  </a:lnTo>
                  <a:lnTo>
                    <a:pt x="457" y="534"/>
                  </a:lnTo>
                  <a:lnTo>
                    <a:pt x="455" y="532"/>
                  </a:lnTo>
                  <a:lnTo>
                    <a:pt x="455" y="534"/>
                  </a:lnTo>
                  <a:lnTo>
                    <a:pt x="454" y="532"/>
                  </a:lnTo>
                  <a:lnTo>
                    <a:pt x="450" y="532"/>
                  </a:lnTo>
                  <a:lnTo>
                    <a:pt x="450" y="530"/>
                  </a:lnTo>
                  <a:lnTo>
                    <a:pt x="447" y="532"/>
                  </a:lnTo>
                  <a:lnTo>
                    <a:pt x="445" y="532"/>
                  </a:lnTo>
                  <a:lnTo>
                    <a:pt x="444" y="530"/>
                  </a:lnTo>
                  <a:lnTo>
                    <a:pt x="444" y="532"/>
                  </a:lnTo>
                  <a:lnTo>
                    <a:pt x="445" y="534"/>
                  </a:lnTo>
                  <a:lnTo>
                    <a:pt x="444" y="535"/>
                  </a:lnTo>
                  <a:lnTo>
                    <a:pt x="442" y="535"/>
                  </a:lnTo>
                  <a:lnTo>
                    <a:pt x="439" y="534"/>
                  </a:lnTo>
                  <a:lnTo>
                    <a:pt x="435" y="532"/>
                  </a:lnTo>
                  <a:lnTo>
                    <a:pt x="435" y="537"/>
                  </a:lnTo>
                  <a:lnTo>
                    <a:pt x="430" y="535"/>
                  </a:lnTo>
                  <a:lnTo>
                    <a:pt x="430" y="542"/>
                  </a:lnTo>
                  <a:lnTo>
                    <a:pt x="429" y="544"/>
                  </a:lnTo>
                  <a:lnTo>
                    <a:pt x="429" y="542"/>
                  </a:lnTo>
                  <a:lnTo>
                    <a:pt x="427" y="547"/>
                  </a:lnTo>
                  <a:lnTo>
                    <a:pt x="425" y="551"/>
                  </a:lnTo>
                  <a:lnTo>
                    <a:pt x="422" y="554"/>
                  </a:lnTo>
                  <a:lnTo>
                    <a:pt x="422" y="557"/>
                  </a:lnTo>
                  <a:lnTo>
                    <a:pt x="420" y="559"/>
                  </a:lnTo>
                  <a:lnTo>
                    <a:pt x="407" y="559"/>
                  </a:lnTo>
                  <a:lnTo>
                    <a:pt x="407" y="566"/>
                  </a:lnTo>
                  <a:lnTo>
                    <a:pt x="405" y="566"/>
                  </a:lnTo>
                  <a:lnTo>
                    <a:pt x="404" y="567"/>
                  </a:lnTo>
                  <a:lnTo>
                    <a:pt x="400" y="569"/>
                  </a:lnTo>
                  <a:lnTo>
                    <a:pt x="400" y="567"/>
                  </a:lnTo>
                  <a:lnTo>
                    <a:pt x="398" y="566"/>
                  </a:lnTo>
                  <a:lnTo>
                    <a:pt x="397" y="566"/>
                  </a:lnTo>
                  <a:lnTo>
                    <a:pt x="393" y="571"/>
                  </a:lnTo>
                  <a:lnTo>
                    <a:pt x="392" y="572"/>
                  </a:lnTo>
                  <a:lnTo>
                    <a:pt x="388" y="571"/>
                  </a:lnTo>
                  <a:lnTo>
                    <a:pt x="390" y="571"/>
                  </a:lnTo>
                  <a:lnTo>
                    <a:pt x="385" y="569"/>
                  </a:lnTo>
                  <a:lnTo>
                    <a:pt x="385" y="571"/>
                  </a:lnTo>
                  <a:lnTo>
                    <a:pt x="387" y="571"/>
                  </a:lnTo>
                  <a:lnTo>
                    <a:pt x="383" y="572"/>
                  </a:lnTo>
                  <a:lnTo>
                    <a:pt x="380" y="569"/>
                  </a:lnTo>
                  <a:lnTo>
                    <a:pt x="380" y="567"/>
                  </a:lnTo>
                  <a:lnTo>
                    <a:pt x="370" y="567"/>
                  </a:lnTo>
                  <a:lnTo>
                    <a:pt x="367" y="564"/>
                  </a:lnTo>
                  <a:lnTo>
                    <a:pt x="365" y="562"/>
                  </a:lnTo>
                  <a:lnTo>
                    <a:pt x="355" y="574"/>
                  </a:lnTo>
                  <a:lnTo>
                    <a:pt x="352" y="577"/>
                  </a:lnTo>
                  <a:lnTo>
                    <a:pt x="353" y="577"/>
                  </a:lnTo>
                  <a:lnTo>
                    <a:pt x="352" y="581"/>
                  </a:lnTo>
                  <a:lnTo>
                    <a:pt x="350" y="584"/>
                  </a:lnTo>
                  <a:lnTo>
                    <a:pt x="345" y="589"/>
                  </a:lnTo>
                  <a:lnTo>
                    <a:pt x="343" y="592"/>
                  </a:lnTo>
                  <a:lnTo>
                    <a:pt x="345" y="594"/>
                  </a:lnTo>
                  <a:lnTo>
                    <a:pt x="345" y="596"/>
                  </a:lnTo>
                  <a:lnTo>
                    <a:pt x="343" y="601"/>
                  </a:lnTo>
                  <a:lnTo>
                    <a:pt x="347" y="601"/>
                  </a:lnTo>
                  <a:lnTo>
                    <a:pt x="347" y="602"/>
                  </a:lnTo>
                  <a:lnTo>
                    <a:pt x="347" y="604"/>
                  </a:lnTo>
                  <a:lnTo>
                    <a:pt x="348" y="604"/>
                  </a:lnTo>
                  <a:lnTo>
                    <a:pt x="348" y="606"/>
                  </a:lnTo>
                  <a:lnTo>
                    <a:pt x="348" y="607"/>
                  </a:lnTo>
                  <a:lnTo>
                    <a:pt x="350" y="609"/>
                  </a:lnTo>
                  <a:lnTo>
                    <a:pt x="348" y="614"/>
                  </a:lnTo>
                  <a:lnTo>
                    <a:pt x="345" y="616"/>
                  </a:lnTo>
                  <a:lnTo>
                    <a:pt x="343" y="616"/>
                  </a:lnTo>
                  <a:lnTo>
                    <a:pt x="342" y="614"/>
                  </a:lnTo>
                  <a:lnTo>
                    <a:pt x="343" y="611"/>
                  </a:lnTo>
                  <a:lnTo>
                    <a:pt x="342" y="611"/>
                  </a:lnTo>
                  <a:lnTo>
                    <a:pt x="343" y="609"/>
                  </a:lnTo>
                  <a:lnTo>
                    <a:pt x="342" y="607"/>
                  </a:lnTo>
                  <a:lnTo>
                    <a:pt x="340" y="607"/>
                  </a:lnTo>
                  <a:lnTo>
                    <a:pt x="337" y="604"/>
                  </a:lnTo>
                  <a:lnTo>
                    <a:pt x="337" y="607"/>
                  </a:lnTo>
                  <a:lnTo>
                    <a:pt x="332" y="609"/>
                  </a:lnTo>
                  <a:lnTo>
                    <a:pt x="327" y="609"/>
                  </a:lnTo>
                  <a:lnTo>
                    <a:pt x="325" y="611"/>
                  </a:lnTo>
                  <a:lnTo>
                    <a:pt x="323" y="609"/>
                  </a:lnTo>
                  <a:lnTo>
                    <a:pt x="322" y="611"/>
                  </a:lnTo>
                  <a:lnTo>
                    <a:pt x="320" y="611"/>
                  </a:lnTo>
                  <a:lnTo>
                    <a:pt x="318" y="611"/>
                  </a:lnTo>
                  <a:lnTo>
                    <a:pt x="317" y="611"/>
                  </a:lnTo>
                  <a:lnTo>
                    <a:pt x="315" y="609"/>
                  </a:lnTo>
                  <a:lnTo>
                    <a:pt x="313" y="611"/>
                  </a:lnTo>
                  <a:lnTo>
                    <a:pt x="310" y="611"/>
                  </a:lnTo>
                  <a:lnTo>
                    <a:pt x="308" y="609"/>
                  </a:lnTo>
                  <a:lnTo>
                    <a:pt x="301" y="606"/>
                  </a:lnTo>
                  <a:lnTo>
                    <a:pt x="298" y="606"/>
                  </a:lnTo>
                  <a:lnTo>
                    <a:pt x="293" y="606"/>
                  </a:lnTo>
                  <a:lnTo>
                    <a:pt x="285" y="604"/>
                  </a:lnTo>
                  <a:lnTo>
                    <a:pt x="285" y="606"/>
                  </a:lnTo>
                  <a:lnTo>
                    <a:pt x="281" y="609"/>
                  </a:lnTo>
                  <a:lnTo>
                    <a:pt x="276" y="611"/>
                  </a:lnTo>
                  <a:lnTo>
                    <a:pt x="275" y="607"/>
                  </a:lnTo>
                  <a:lnTo>
                    <a:pt x="273" y="606"/>
                  </a:lnTo>
                  <a:lnTo>
                    <a:pt x="271" y="601"/>
                  </a:lnTo>
                  <a:lnTo>
                    <a:pt x="268" y="599"/>
                  </a:lnTo>
                  <a:lnTo>
                    <a:pt x="268" y="597"/>
                  </a:lnTo>
                  <a:lnTo>
                    <a:pt x="261" y="599"/>
                  </a:lnTo>
                  <a:lnTo>
                    <a:pt x="260" y="599"/>
                  </a:lnTo>
                  <a:lnTo>
                    <a:pt x="260" y="601"/>
                  </a:lnTo>
                  <a:lnTo>
                    <a:pt x="260" y="602"/>
                  </a:lnTo>
                  <a:lnTo>
                    <a:pt x="255" y="602"/>
                  </a:lnTo>
                  <a:lnTo>
                    <a:pt x="255" y="604"/>
                  </a:lnTo>
                  <a:lnTo>
                    <a:pt x="250" y="602"/>
                  </a:lnTo>
                  <a:lnTo>
                    <a:pt x="248" y="607"/>
                  </a:lnTo>
                  <a:lnTo>
                    <a:pt x="246" y="609"/>
                  </a:lnTo>
                  <a:lnTo>
                    <a:pt x="245" y="604"/>
                  </a:lnTo>
                  <a:lnTo>
                    <a:pt x="233" y="609"/>
                  </a:lnTo>
                  <a:lnTo>
                    <a:pt x="233" y="607"/>
                  </a:lnTo>
                  <a:lnTo>
                    <a:pt x="231" y="607"/>
                  </a:lnTo>
                  <a:lnTo>
                    <a:pt x="230" y="606"/>
                  </a:lnTo>
                  <a:lnTo>
                    <a:pt x="226" y="601"/>
                  </a:lnTo>
                  <a:lnTo>
                    <a:pt x="225" y="601"/>
                  </a:lnTo>
                  <a:lnTo>
                    <a:pt x="220" y="597"/>
                  </a:lnTo>
                  <a:lnTo>
                    <a:pt x="220" y="596"/>
                  </a:lnTo>
                  <a:lnTo>
                    <a:pt x="216" y="594"/>
                  </a:lnTo>
                  <a:lnTo>
                    <a:pt x="215" y="594"/>
                  </a:lnTo>
                  <a:lnTo>
                    <a:pt x="215" y="589"/>
                  </a:lnTo>
                  <a:lnTo>
                    <a:pt x="216" y="589"/>
                  </a:lnTo>
                  <a:lnTo>
                    <a:pt x="216" y="587"/>
                  </a:lnTo>
                  <a:lnTo>
                    <a:pt x="216" y="581"/>
                  </a:lnTo>
                  <a:lnTo>
                    <a:pt x="216" y="579"/>
                  </a:lnTo>
                  <a:lnTo>
                    <a:pt x="211" y="579"/>
                  </a:lnTo>
                  <a:lnTo>
                    <a:pt x="209" y="577"/>
                  </a:lnTo>
                  <a:lnTo>
                    <a:pt x="208" y="579"/>
                  </a:lnTo>
                  <a:lnTo>
                    <a:pt x="206" y="582"/>
                  </a:lnTo>
                  <a:lnTo>
                    <a:pt x="204" y="582"/>
                  </a:lnTo>
                  <a:lnTo>
                    <a:pt x="204" y="584"/>
                  </a:lnTo>
                  <a:lnTo>
                    <a:pt x="201" y="586"/>
                  </a:lnTo>
                  <a:lnTo>
                    <a:pt x="198" y="587"/>
                  </a:lnTo>
                  <a:lnTo>
                    <a:pt x="191" y="596"/>
                  </a:lnTo>
                  <a:lnTo>
                    <a:pt x="194" y="601"/>
                  </a:lnTo>
                  <a:lnTo>
                    <a:pt x="196" y="606"/>
                  </a:lnTo>
                  <a:lnTo>
                    <a:pt x="196" y="611"/>
                  </a:lnTo>
                  <a:lnTo>
                    <a:pt x="178" y="604"/>
                  </a:lnTo>
                  <a:lnTo>
                    <a:pt x="174" y="606"/>
                  </a:lnTo>
                  <a:lnTo>
                    <a:pt x="171" y="594"/>
                  </a:lnTo>
                  <a:lnTo>
                    <a:pt x="169" y="587"/>
                  </a:lnTo>
                  <a:lnTo>
                    <a:pt x="169" y="586"/>
                  </a:lnTo>
                  <a:lnTo>
                    <a:pt x="166" y="582"/>
                  </a:lnTo>
                  <a:lnTo>
                    <a:pt x="168" y="582"/>
                  </a:lnTo>
                  <a:lnTo>
                    <a:pt x="169" y="577"/>
                  </a:lnTo>
                  <a:lnTo>
                    <a:pt x="171" y="577"/>
                  </a:lnTo>
                  <a:lnTo>
                    <a:pt x="171" y="576"/>
                  </a:lnTo>
                  <a:lnTo>
                    <a:pt x="169" y="576"/>
                  </a:lnTo>
                  <a:lnTo>
                    <a:pt x="169" y="574"/>
                  </a:lnTo>
                  <a:lnTo>
                    <a:pt x="168" y="572"/>
                  </a:lnTo>
                  <a:lnTo>
                    <a:pt x="169" y="571"/>
                  </a:lnTo>
                  <a:lnTo>
                    <a:pt x="163" y="569"/>
                  </a:lnTo>
                  <a:lnTo>
                    <a:pt x="161" y="569"/>
                  </a:lnTo>
                  <a:lnTo>
                    <a:pt x="156" y="567"/>
                  </a:lnTo>
                  <a:lnTo>
                    <a:pt x="156" y="569"/>
                  </a:lnTo>
                  <a:lnTo>
                    <a:pt x="154" y="567"/>
                  </a:lnTo>
                  <a:lnTo>
                    <a:pt x="154" y="559"/>
                  </a:lnTo>
                  <a:lnTo>
                    <a:pt x="153" y="557"/>
                  </a:lnTo>
                  <a:lnTo>
                    <a:pt x="154" y="556"/>
                  </a:lnTo>
                  <a:lnTo>
                    <a:pt x="154" y="554"/>
                  </a:lnTo>
                  <a:lnTo>
                    <a:pt x="158" y="552"/>
                  </a:lnTo>
                  <a:lnTo>
                    <a:pt x="161" y="549"/>
                  </a:lnTo>
                  <a:lnTo>
                    <a:pt x="161" y="551"/>
                  </a:lnTo>
                  <a:lnTo>
                    <a:pt x="164" y="551"/>
                  </a:lnTo>
                  <a:lnTo>
                    <a:pt x="166" y="551"/>
                  </a:lnTo>
                  <a:lnTo>
                    <a:pt x="161" y="545"/>
                  </a:lnTo>
                  <a:lnTo>
                    <a:pt x="163" y="544"/>
                  </a:lnTo>
                  <a:lnTo>
                    <a:pt x="163" y="545"/>
                  </a:lnTo>
                  <a:lnTo>
                    <a:pt x="164" y="544"/>
                  </a:lnTo>
                  <a:lnTo>
                    <a:pt x="163" y="544"/>
                  </a:lnTo>
                  <a:lnTo>
                    <a:pt x="161" y="544"/>
                  </a:lnTo>
                  <a:lnTo>
                    <a:pt x="161" y="542"/>
                  </a:lnTo>
                  <a:lnTo>
                    <a:pt x="163" y="537"/>
                  </a:lnTo>
                  <a:lnTo>
                    <a:pt x="161" y="537"/>
                  </a:lnTo>
                  <a:lnTo>
                    <a:pt x="154" y="534"/>
                  </a:lnTo>
                  <a:lnTo>
                    <a:pt x="154" y="535"/>
                  </a:lnTo>
                  <a:lnTo>
                    <a:pt x="153" y="535"/>
                  </a:lnTo>
                  <a:lnTo>
                    <a:pt x="153" y="534"/>
                  </a:lnTo>
                  <a:lnTo>
                    <a:pt x="154" y="534"/>
                  </a:lnTo>
                  <a:lnTo>
                    <a:pt x="154" y="532"/>
                  </a:lnTo>
                  <a:lnTo>
                    <a:pt x="153" y="532"/>
                  </a:lnTo>
                  <a:lnTo>
                    <a:pt x="153" y="530"/>
                  </a:lnTo>
                  <a:lnTo>
                    <a:pt x="154" y="520"/>
                  </a:lnTo>
                  <a:lnTo>
                    <a:pt x="151" y="520"/>
                  </a:lnTo>
                  <a:lnTo>
                    <a:pt x="148" y="519"/>
                  </a:lnTo>
                  <a:lnTo>
                    <a:pt x="143" y="519"/>
                  </a:lnTo>
                  <a:lnTo>
                    <a:pt x="141" y="517"/>
                  </a:lnTo>
                  <a:lnTo>
                    <a:pt x="139" y="517"/>
                  </a:lnTo>
                  <a:lnTo>
                    <a:pt x="133" y="520"/>
                  </a:lnTo>
                  <a:lnTo>
                    <a:pt x="133" y="519"/>
                  </a:lnTo>
                  <a:lnTo>
                    <a:pt x="131" y="519"/>
                  </a:lnTo>
                  <a:lnTo>
                    <a:pt x="128" y="520"/>
                  </a:lnTo>
                  <a:lnTo>
                    <a:pt x="128" y="522"/>
                  </a:lnTo>
                  <a:lnTo>
                    <a:pt x="123" y="524"/>
                  </a:lnTo>
                  <a:lnTo>
                    <a:pt x="121" y="524"/>
                  </a:lnTo>
                  <a:lnTo>
                    <a:pt x="107" y="524"/>
                  </a:lnTo>
                  <a:lnTo>
                    <a:pt x="107" y="520"/>
                  </a:lnTo>
                  <a:lnTo>
                    <a:pt x="107" y="519"/>
                  </a:lnTo>
                  <a:lnTo>
                    <a:pt x="109" y="517"/>
                  </a:lnTo>
                  <a:lnTo>
                    <a:pt x="109" y="515"/>
                  </a:lnTo>
                  <a:lnTo>
                    <a:pt x="109" y="514"/>
                  </a:lnTo>
                  <a:lnTo>
                    <a:pt x="107" y="512"/>
                  </a:lnTo>
                  <a:lnTo>
                    <a:pt x="109" y="510"/>
                  </a:lnTo>
                  <a:lnTo>
                    <a:pt x="106" y="510"/>
                  </a:lnTo>
                  <a:lnTo>
                    <a:pt x="107" y="505"/>
                  </a:lnTo>
                  <a:lnTo>
                    <a:pt x="106" y="505"/>
                  </a:lnTo>
                  <a:lnTo>
                    <a:pt x="101" y="509"/>
                  </a:lnTo>
                  <a:lnTo>
                    <a:pt x="97" y="510"/>
                  </a:lnTo>
                  <a:lnTo>
                    <a:pt x="96" y="509"/>
                  </a:lnTo>
                  <a:lnTo>
                    <a:pt x="97" y="505"/>
                  </a:lnTo>
                  <a:lnTo>
                    <a:pt x="96" y="505"/>
                  </a:lnTo>
                  <a:lnTo>
                    <a:pt x="94" y="505"/>
                  </a:lnTo>
                  <a:lnTo>
                    <a:pt x="92" y="505"/>
                  </a:lnTo>
                  <a:lnTo>
                    <a:pt x="92" y="507"/>
                  </a:lnTo>
                  <a:lnTo>
                    <a:pt x="91" y="510"/>
                  </a:lnTo>
                  <a:lnTo>
                    <a:pt x="87" y="510"/>
                  </a:lnTo>
                  <a:lnTo>
                    <a:pt x="84" y="510"/>
                  </a:lnTo>
                  <a:lnTo>
                    <a:pt x="82" y="510"/>
                  </a:lnTo>
                  <a:lnTo>
                    <a:pt x="81" y="510"/>
                  </a:lnTo>
                  <a:lnTo>
                    <a:pt x="84" y="509"/>
                  </a:lnTo>
                  <a:lnTo>
                    <a:pt x="86" y="505"/>
                  </a:lnTo>
                  <a:lnTo>
                    <a:pt x="87" y="502"/>
                  </a:lnTo>
                  <a:lnTo>
                    <a:pt x="79" y="502"/>
                  </a:lnTo>
                  <a:lnTo>
                    <a:pt x="77" y="497"/>
                  </a:lnTo>
                  <a:lnTo>
                    <a:pt x="77" y="495"/>
                  </a:lnTo>
                  <a:lnTo>
                    <a:pt x="76" y="495"/>
                  </a:lnTo>
                  <a:lnTo>
                    <a:pt x="74" y="495"/>
                  </a:lnTo>
                  <a:lnTo>
                    <a:pt x="72" y="494"/>
                  </a:lnTo>
                  <a:lnTo>
                    <a:pt x="72" y="495"/>
                  </a:lnTo>
                  <a:lnTo>
                    <a:pt x="74" y="497"/>
                  </a:lnTo>
                  <a:lnTo>
                    <a:pt x="72" y="497"/>
                  </a:lnTo>
                  <a:lnTo>
                    <a:pt x="72" y="495"/>
                  </a:lnTo>
                  <a:lnTo>
                    <a:pt x="72" y="494"/>
                  </a:lnTo>
                  <a:lnTo>
                    <a:pt x="71" y="490"/>
                  </a:lnTo>
                  <a:lnTo>
                    <a:pt x="69" y="489"/>
                  </a:lnTo>
                  <a:lnTo>
                    <a:pt x="69" y="487"/>
                  </a:lnTo>
                  <a:lnTo>
                    <a:pt x="66" y="485"/>
                  </a:lnTo>
                  <a:lnTo>
                    <a:pt x="62" y="487"/>
                  </a:lnTo>
                  <a:lnTo>
                    <a:pt x="61" y="489"/>
                  </a:lnTo>
                  <a:lnTo>
                    <a:pt x="59" y="487"/>
                  </a:lnTo>
                  <a:lnTo>
                    <a:pt x="54" y="490"/>
                  </a:lnTo>
                  <a:lnTo>
                    <a:pt x="52" y="490"/>
                  </a:lnTo>
                  <a:lnTo>
                    <a:pt x="52" y="487"/>
                  </a:lnTo>
                  <a:lnTo>
                    <a:pt x="49" y="487"/>
                  </a:lnTo>
                  <a:lnTo>
                    <a:pt x="49" y="489"/>
                  </a:lnTo>
                  <a:lnTo>
                    <a:pt x="44" y="490"/>
                  </a:lnTo>
                  <a:lnTo>
                    <a:pt x="46" y="492"/>
                  </a:lnTo>
                  <a:lnTo>
                    <a:pt x="46" y="490"/>
                  </a:lnTo>
                  <a:lnTo>
                    <a:pt x="47" y="490"/>
                  </a:lnTo>
                  <a:lnTo>
                    <a:pt x="49" y="492"/>
                  </a:lnTo>
                  <a:lnTo>
                    <a:pt x="47" y="492"/>
                  </a:lnTo>
                  <a:lnTo>
                    <a:pt x="47" y="494"/>
                  </a:lnTo>
                  <a:lnTo>
                    <a:pt x="46" y="494"/>
                  </a:lnTo>
                  <a:lnTo>
                    <a:pt x="46" y="495"/>
                  </a:lnTo>
                  <a:lnTo>
                    <a:pt x="44" y="497"/>
                  </a:lnTo>
                  <a:lnTo>
                    <a:pt x="42" y="497"/>
                  </a:lnTo>
                  <a:lnTo>
                    <a:pt x="42" y="495"/>
                  </a:lnTo>
                  <a:lnTo>
                    <a:pt x="41" y="494"/>
                  </a:lnTo>
                  <a:lnTo>
                    <a:pt x="39" y="494"/>
                  </a:lnTo>
                  <a:lnTo>
                    <a:pt x="37" y="494"/>
                  </a:lnTo>
                  <a:lnTo>
                    <a:pt x="36" y="494"/>
                  </a:lnTo>
                  <a:lnTo>
                    <a:pt x="34" y="489"/>
                  </a:lnTo>
                  <a:lnTo>
                    <a:pt x="32" y="489"/>
                  </a:lnTo>
                  <a:lnTo>
                    <a:pt x="32" y="487"/>
                  </a:lnTo>
                  <a:lnTo>
                    <a:pt x="29" y="485"/>
                  </a:lnTo>
                  <a:lnTo>
                    <a:pt x="31" y="485"/>
                  </a:lnTo>
                  <a:lnTo>
                    <a:pt x="29" y="484"/>
                  </a:lnTo>
                  <a:lnTo>
                    <a:pt x="29" y="482"/>
                  </a:lnTo>
                  <a:lnTo>
                    <a:pt x="31" y="484"/>
                  </a:lnTo>
                  <a:lnTo>
                    <a:pt x="34" y="480"/>
                  </a:lnTo>
                  <a:lnTo>
                    <a:pt x="34" y="477"/>
                  </a:lnTo>
                  <a:lnTo>
                    <a:pt x="32" y="475"/>
                  </a:lnTo>
                  <a:lnTo>
                    <a:pt x="31" y="474"/>
                  </a:lnTo>
                  <a:lnTo>
                    <a:pt x="31" y="472"/>
                  </a:lnTo>
                  <a:lnTo>
                    <a:pt x="32" y="472"/>
                  </a:lnTo>
                  <a:lnTo>
                    <a:pt x="31" y="467"/>
                  </a:lnTo>
                  <a:lnTo>
                    <a:pt x="32" y="465"/>
                  </a:lnTo>
                  <a:lnTo>
                    <a:pt x="32" y="464"/>
                  </a:lnTo>
                  <a:lnTo>
                    <a:pt x="31" y="465"/>
                  </a:lnTo>
                  <a:lnTo>
                    <a:pt x="29" y="465"/>
                  </a:lnTo>
                  <a:lnTo>
                    <a:pt x="29" y="467"/>
                  </a:lnTo>
                  <a:lnTo>
                    <a:pt x="27" y="467"/>
                  </a:lnTo>
                  <a:lnTo>
                    <a:pt x="26" y="465"/>
                  </a:lnTo>
                  <a:lnTo>
                    <a:pt x="27" y="465"/>
                  </a:lnTo>
                  <a:lnTo>
                    <a:pt x="26" y="465"/>
                  </a:lnTo>
                  <a:lnTo>
                    <a:pt x="27" y="464"/>
                  </a:lnTo>
                  <a:lnTo>
                    <a:pt x="29" y="460"/>
                  </a:lnTo>
                  <a:lnTo>
                    <a:pt x="29" y="457"/>
                  </a:lnTo>
                  <a:lnTo>
                    <a:pt x="26" y="454"/>
                  </a:lnTo>
                  <a:lnTo>
                    <a:pt x="27" y="450"/>
                  </a:lnTo>
                  <a:lnTo>
                    <a:pt x="20" y="445"/>
                  </a:lnTo>
                  <a:lnTo>
                    <a:pt x="19" y="443"/>
                  </a:lnTo>
                  <a:lnTo>
                    <a:pt x="17" y="442"/>
                  </a:lnTo>
                  <a:lnTo>
                    <a:pt x="17" y="440"/>
                  </a:lnTo>
                  <a:lnTo>
                    <a:pt x="17" y="438"/>
                  </a:lnTo>
                  <a:lnTo>
                    <a:pt x="19" y="437"/>
                  </a:lnTo>
                  <a:lnTo>
                    <a:pt x="20" y="435"/>
                  </a:lnTo>
                  <a:lnTo>
                    <a:pt x="22" y="433"/>
                  </a:lnTo>
                  <a:lnTo>
                    <a:pt x="24" y="433"/>
                  </a:lnTo>
                  <a:lnTo>
                    <a:pt x="26" y="432"/>
                  </a:lnTo>
                  <a:lnTo>
                    <a:pt x="24" y="430"/>
                  </a:lnTo>
                  <a:lnTo>
                    <a:pt x="22" y="428"/>
                  </a:lnTo>
                  <a:lnTo>
                    <a:pt x="24" y="428"/>
                  </a:lnTo>
                  <a:lnTo>
                    <a:pt x="24" y="427"/>
                  </a:lnTo>
                  <a:lnTo>
                    <a:pt x="22" y="427"/>
                  </a:lnTo>
                  <a:lnTo>
                    <a:pt x="22" y="425"/>
                  </a:lnTo>
                  <a:lnTo>
                    <a:pt x="22" y="423"/>
                  </a:lnTo>
                  <a:lnTo>
                    <a:pt x="20" y="423"/>
                  </a:lnTo>
                  <a:lnTo>
                    <a:pt x="19" y="423"/>
                  </a:lnTo>
                  <a:lnTo>
                    <a:pt x="17" y="423"/>
                  </a:lnTo>
                  <a:lnTo>
                    <a:pt x="19" y="417"/>
                  </a:lnTo>
                  <a:lnTo>
                    <a:pt x="19" y="413"/>
                  </a:lnTo>
                  <a:lnTo>
                    <a:pt x="15" y="412"/>
                  </a:lnTo>
                  <a:lnTo>
                    <a:pt x="14" y="410"/>
                  </a:lnTo>
                  <a:lnTo>
                    <a:pt x="14" y="408"/>
                  </a:lnTo>
                  <a:lnTo>
                    <a:pt x="10" y="408"/>
                  </a:lnTo>
                  <a:lnTo>
                    <a:pt x="9" y="407"/>
                  </a:lnTo>
                  <a:lnTo>
                    <a:pt x="7" y="408"/>
                  </a:lnTo>
                  <a:lnTo>
                    <a:pt x="0" y="405"/>
                  </a:lnTo>
                  <a:lnTo>
                    <a:pt x="0" y="400"/>
                  </a:lnTo>
                  <a:lnTo>
                    <a:pt x="0" y="398"/>
                  </a:lnTo>
                  <a:lnTo>
                    <a:pt x="0" y="397"/>
                  </a:lnTo>
                  <a:lnTo>
                    <a:pt x="0" y="395"/>
                  </a:lnTo>
                  <a:lnTo>
                    <a:pt x="2" y="395"/>
                  </a:lnTo>
                  <a:lnTo>
                    <a:pt x="7" y="390"/>
                  </a:lnTo>
                  <a:lnTo>
                    <a:pt x="9" y="388"/>
                  </a:lnTo>
                  <a:lnTo>
                    <a:pt x="12" y="385"/>
                  </a:lnTo>
                  <a:lnTo>
                    <a:pt x="14" y="380"/>
                  </a:lnTo>
                  <a:lnTo>
                    <a:pt x="15" y="382"/>
                  </a:lnTo>
                  <a:lnTo>
                    <a:pt x="17" y="380"/>
                  </a:lnTo>
                  <a:lnTo>
                    <a:pt x="20" y="382"/>
                  </a:lnTo>
                  <a:lnTo>
                    <a:pt x="19" y="383"/>
                  </a:lnTo>
                  <a:lnTo>
                    <a:pt x="20" y="383"/>
                  </a:lnTo>
                  <a:lnTo>
                    <a:pt x="22" y="380"/>
                  </a:lnTo>
                  <a:lnTo>
                    <a:pt x="24" y="378"/>
                  </a:lnTo>
                  <a:lnTo>
                    <a:pt x="22" y="373"/>
                  </a:lnTo>
                  <a:lnTo>
                    <a:pt x="24" y="367"/>
                  </a:lnTo>
                  <a:lnTo>
                    <a:pt x="26" y="368"/>
                  </a:lnTo>
                  <a:lnTo>
                    <a:pt x="24" y="362"/>
                  </a:lnTo>
                  <a:lnTo>
                    <a:pt x="24" y="358"/>
                  </a:lnTo>
                  <a:lnTo>
                    <a:pt x="22" y="357"/>
                  </a:lnTo>
                  <a:lnTo>
                    <a:pt x="26" y="353"/>
                  </a:lnTo>
                  <a:lnTo>
                    <a:pt x="26" y="352"/>
                  </a:lnTo>
                  <a:lnTo>
                    <a:pt x="27" y="350"/>
                  </a:lnTo>
                  <a:lnTo>
                    <a:pt x="27" y="352"/>
                  </a:lnTo>
                  <a:lnTo>
                    <a:pt x="29" y="350"/>
                  </a:lnTo>
                  <a:lnTo>
                    <a:pt x="31" y="348"/>
                  </a:lnTo>
                  <a:lnTo>
                    <a:pt x="37" y="340"/>
                  </a:lnTo>
                  <a:lnTo>
                    <a:pt x="41" y="338"/>
                  </a:lnTo>
                  <a:lnTo>
                    <a:pt x="42" y="336"/>
                  </a:lnTo>
                  <a:lnTo>
                    <a:pt x="44" y="333"/>
                  </a:lnTo>
                  <a:lnTo>
                    <a:pt x="46" y="331"/>
                  </a:lnTo>
                  <a:lnTo>
                    <a:pt x="47" y="328"/>
                  </a:lnTo>
                  <a:lnTo>
                    <a:pt x="47" y="325"/>
                  </a:lnTo>
                  <a:lnTo>
                    <a:pt x="49" y="321"/>
                  </a:lnTo>
                  <a:lnTo>
                    <a:pt x="47" y="321"/>
                  </a:lnTo>
                  <a:lnTo>
                    <a:pt x="47" y="320"/>
                  </a:lnTo>
                  <a:lnTo>
                    <a:pt x="47" y="318"/>
                  </a:lnTo>
                  <a:lnTo>
                    <a:pt x="47" y="316"/>
                  </a:lnTo>
                  <a:lnTo>
                    <a:pt x="47" y="315"/>
                  </a:lnTo>
                  <a:lnTo>
                    <a:pt x="49" y="311"/>
                  </a:lnTo>
                  <a:lnTo>
                    <a:pt x="51" y="311"/>
                  </a:lnTo>
                  <a:lnTo>
                    <a:pt x="51" y="310"/>
                  </a:lnTo>
                  <a:lnTo>
                    <a:pt x="49" y="310"/>
                  </a:lnTo>
                  <a:lnTo>
                    <a:pt x="51" y="306"/>
                  </a:lnTo>
                  <a:lnTo>
                    <a:pt x="49" y="306"/>
                  </a:lnTo>
                  <a:lnTo>
                    <a:pt x="51" y="305"/>
                  </a:lnTo>
                  <a:lnTo>
                    <a:pt x="52" y="301"/>
                  </a:lnTo>
                  <a:lnTo>
                    <a:pt x="52" y="300"/>
                  </a:lnTo>
                  <a:lnTo>
                    <a:pt x="59" y="300"/>
                  </a:lnTo>
                  <a:lnTo>
                    <a:pt x="61" y="300"/>
                  </a:lnTo>
                  <a:lnTo>
                    <a:pt x="62" y="300"/>
                  </a:lnTo>
                  <a:lnTo>
                    <a:pt x="64" y="301"/>
                  </a:lnTo>
                  <a:lnTo>
                    <a:pt x="66" y="300"/>
                  </a:lnTo>
                  <a:lnTo>
                    <a:pt x="89" y="308"/>
                  </a:lnTo>
                  <a:lnTo>
                    <a:pt x="91" y="308"/>
                  </a:lnTo>
                  <a:lnTo>
                    <a:pt x="89" y="311"/>
                  </a:lnTo>
                  <a:lnTo>
                    <a:pt x="91" y="315"/>
                  </a:lnTo>
                  <a:lnTo>
                    <a:pt x="97" y="318"/>
                  </a:lnTo>
                  <a:lnTo>
                    <a:pt x="96" y="318"/>
                  </a:lnTo>
                  <a:lnTo>
                    <a:pt x="97" y="315"/>
                  </a:lnTo>
                  <a:lnTo>
                    <a:pt x="94" y="313"/>
                  </a:lnTo>
                  <a:lnTo>
                    <a:pt x="102" y="303"/>
                  </a:lnTo>
                  <a:lnTo>
                    <a:pt x="96" y="298"/>
                  </a:lnTo>
                  <a:lnTo>
                    <a:pt x="107" y="285"/>
                  </a:lnTo>
                  <a:lnTo>
                    <a:pt x="106" y="285"/>
                  </a:lnTo>
                  <a:lnTo>
                    <a:pt x="106" y="280"/>
                  </a:lnTo>
                  <a:lnTo>
                    <a:pt x="107" y="280"/>
                  </a:lnTo>
                  <a:lnTo>
                    <a:pt x="107" y="278"/>
                  </a:lnTo>
                  <a:lnTo>
                    <a:pt x="109" y="278"/>
                  </a:lnTo>
                  <a:lnTo>
                    <a:pt x="111" y="273"/>
                  </a:lnTo>
                  <a:lnTo>
                    <a:pt x="112" y="271"/>
                  </a:lnTo>
                  <a:lnTo>
                    <a:pt x="112" y="270"/>
                  </a:lnTo>
                  <a:lnTo>
                    <a:pt x="111" y="270"/>
                  </a:lnTo>
                  <a:lnTo>
                    <a:pt x="111" y="268"/>
                  </a:lnTo>
                  <a:lnTo>
                    <a:pt x="114" y="266"/>
                  </a:lnTo>
                  <a:lnTo>
                    <a:pt x="114" y="265"/>
                  </a:lnTo>
                  <a:lnTo>
                    <a:pt x="116" y="263"/>
                  </a:lnTo>
                  <a:lnTo>
                    <a:pt x="118" y="261"/>
                  </a:lnTo>
                  <a:lnTo>
                    <a:pt x="119" y="251"/>
                  </a:lnTo>
                  <a:lnTo>
                    <a:pt x="118" y="248"/>
                  </a:lnTo>
                  <a:lnTo>
                    <a:pt x="121" y="248"/>
                  </a:lnTo>
                  <a:lnTo>
                    <a:pt x="123" y="248"/>
                  </a:lnTo>
                  <a:lnTo>
                    <a:pt x="124" y="248"/>
                  </a:lnTo>
                  <a:lnTo>
                    <a:pt x="124" y="241"/>
                  </a:lnTo>
                  <a:lnTo>
                    <a:pt x="123" y="239"/>
                  </a:lnTo>
                  <a:lnTo>
                    <a:pt x="123" y="238"/>
                  </a:lnTo>
                  <a:lnTo>
                    <a:pt x="121" y="239"/>
                  </a:lnTo>
                  <a:lnTo>
                    <a:pt x="118" y="239"/>
                  </a:lnTo>
                  <a:lnTo>
                    <a:pt x="118" y="238"/>
                  </a:lnTo>
                  <a:lnTo>
                    <a:pt x="111" y="239"/>
                  </a:lnTo>
                  <a:lnTo>
                    <a:pt x="106" y="238"/>
                  </a:lnTo>
                  <a:lnTo>
                    <a:pt x="104" y="239"/>
                  </a:lnTo>
                  <a:lnTo>
                    <a:pt x="102" y="239"/>
                  </a:lnTo>
                  <a:lnTo>
                    <a:pt x="99" y="238"/>
                  </a:lnTo>
                  <a:lnTo>
                    <a:pt x="97" y="239"/>
                  </a:lnTo>
                  <a:lnTo>
                    <a:pt x="96" y="239"/>
                  </a:lnTo>
                  <a:lnTo>
                    <a:pt x="94" y="239"/>
                  </a:lnTo>
                  <a:lnTo>
                    <a:pt x="91" y="239"/>
                  </a:lnTo>
                  <a:lnTo>
                    <a:pt x="87" y="243"/>
                  </a:lnTo>
                  <a:lnTo>
                    <a:pt x="86" y="245"/>
                  </a:lnTo>
                  <a:lnTo>
                    <a:pt x="79" y="248"/>
                  </a:lnTo>
                  <a:lnTo>
                    <a:pt x="74" y="246"/>
                  </a:lnTo>
                  <a:lnTo>
                    <a:pt x="74" y="245"/>
                  </a:lnTo>
                  <a:lnTo>
                    <a:pt x="67" y="243"/>
                  </a:lnTo>
                  <a:lnTo>
                    <a:pt x="66" y="243"/>
                  </a:lnTo>
                  <a:lnTo>
                    <a:pt x="67" y="238"/>
                  </a:lnTo>
                  <a:lnTo>
                    <a:pt x="66" y="234"/>
                  </a:lnTo>
                  <a:lnTo>
                    <a:pt x="66" y="231"/>
                  </a:lnTo>
                  <a:lnTo>
                    <a:pt x="69" y="221"/>
                  </a:lnTo>
                  <a:lnTo>
                    <a:pt x="71" y="218"/>
                  </a:lnTo>
                  <a:lnTo>
                    <a:pt x="72" y="216"/>
                  </a:lnTo>
                  <a:lnTo>
                    <a:pt x="77" y="214"/>
                  </a:lnTo>
                  <a:lnTo>
                    <a:pt x="77" y="213"/>
                  </a:lnTo>
                  <a:lnTo>
                    <a:pt x="76" y="213"/>
                  </a:lnTo>
                  <a:lnTo>
                    <a:pt x="74" y="213"/>
                  </a:lnTo>
                  <a:lnTo>
                    <a:pt x="72" y="213"/>
                  </a:lnTo>
                  <a:lnTo>
                    <a:pt x="67" y="213"/>
                  </a:lnTo>
                  <a:lnTo>
                    <a:pt x="66" y="213"/>
                  </a:lnTo>
                  <a:lnTo>
                    <a:pt x="66" y="211"/>
                  </a:lnTo>
                  <a:lnTo>
                    <a:pt x="64" y="211"/>
                  </a:lnTo>
                  <a:lnTo>
                    <a:pt x="54" y="204"/>
                  </a:lnTo>
                  <a:lnTo>
                    <a:pt x="52" y="201"/>
                  </a:lnTo>
                  <a:lnTo>
                    <a:pt x="46" y="203"/>
                  </a:lnTo>
                  <a:lnTo>
                    <a:pt x="44" y="206"/>
                  </a:lnTo>
                  <a:lnTo>
                    <a:pt x="41" y="208"/>
                  </a:lnTo>
                  <a:lnTo>
                    <a:pt x="39" y="206"/>
                  </a:lnTo>
                  <a:lnTo>
                    <a:pt x="39" y="203"/>
                  </a:lnTo>
                  <a:lnTo>
                    <a:pt x="37" y="201"/>
                  </a:lnTo>
                  <a:lnTo>
                    <a:pt x="37" y="199"/>
                  </a:lnTo>
                  <a:lnTo>
                    <a:pt x="36" y="198"/>
                  </a:lnTo>
                  <a:lnTo>
                    <a:pt x="37" y="196"/>
                  </a:lnTo>
                  <a:lnTo>
                    <a:pt x="39" y="194"/>
                  </a:lnTo>
                  <a:lnTo>
                    <a:pt x="42" y="194"/>
                  </a:lnTo>
                  <a:lnTo>
                    <a:pt x="39" y="189"/>
                  </a:lnTo>
                  <a:lnTo>
                    <a:pt x="37" y="189"/>
                  </a:lnTo>
                  <a:lnTo>
                    <a:pt x="31" y="184"/>
                  </a:lnTo>
                  <a:lnTo>
                    <a:pt x="27" y="183"/>
                  </a:lnTo>
                  <a:lnTo>
                    <a:pt x="26" y="181"/>
                  </a:lnTo>
                  <a:lnTo>
                    <a:pt x="26" y="178"/>
                  </a:lnTo>
                  <a:lnTo>
                    <a:pt x="31" y="176"/>
                  </a:lnTo>
                  <a:lnTo>
                    <a:pt x="34" y="174"/>
                  </a:lnTo>
                  <a:lnTo>
                    <a:pt x="29" y="161"/>
                  </a:lnTo>
                  <a:lnTo>
                    <a:pt x="27" y="159"/>
                  </a:lnTo>
                  <a:lnTo>
                    <a:pt x="24" y="159"/>
                  </a:lnTo>
                  <a:lnTo>
                    <a:pt x="31" y="154"/>
                  </a:lnTo>
                  <a:lnTo>
                    <a:pt x="32" y="148"/>
                  </a:lnTo>
                  <a:lnTo>
                    <a:pt x="36" y="144"/>
                  </a:lnTo>
                  <a:lnTo>
                    <a:pt x="36" y="143"/>
                  </a:lnTo>
                  <a:lnTo>
                    <a:pt x="34" y="139"/>
                  </a:lnTo>
                  <a:lnTo>
                    <a:pt x="32" y="139"/>
                  </a:lnTo>
                  <a:lnTo>
                    <a:pt x="32" y="136"/>
                  </a:lnTo>
                  <a:lnTo>
                    <a:pt x="34" y="134"/>
                  </a:lnTo>
                  <a:lnTo>
                    <a:pt x="36" y="134"/>
                  </a:lnTo>
                  <a:lnTo>
                    <a:pt x="34" y="132"/>
                  </a:lnTo>
                  <a:lnTo>
                    <a:pt x="36" y="131"/>
                  </a:lnTo>
                  <a:lnTo>
                    <a:pt x="39" y="129"/>
                  </a:lnTo>
                  <a:lnTo>
                    <a:pt x="44" y="126"/>
                  </a:lnTo>
                  <a:lnTo>
                    <a:pt x="47" y="126"/>
                  </a:lnTo>
                  <a:lnTo>
                    <a:pt x="51" y="126"/>
                  </a:lnTo>
                  <a:lnTo>
                    <a:pt x="52" y="124"/>
                  </a:lnTo>
                  <a:lnTo>
                    <a:pt x="54" y="121"/>
                  </a:lnTo>
                  <a:lnTo>
                    <a:pt x="54" y="119"/>
                  </a:lnTo>
                  <a:lnTo>
                    <a:pt x="54" y="116"/>
                  </a:lnTo>
                  <a:lnTo>
                    <a:pt x="51" y="111"/>
                  </a:lnTo>
                  <a:lnTo>
                    <a:pt x="52" y="107"/>
                  </a:lnTo>
                  <a:lnTo>
                    <a:pt x="49" y="104"/>
                  </a:lnTo>
                  <a:lnTo>
                    <a:pt x="47" y="99"/>
                  </a:lnTo>
                  <a:lnTo>
                    <a:pt x="44" y="96"/>
                  </a:lnTo>
                  <a:lnTo>
                    <a:pt x="44" y="94"/>
                  </a:lnTo>
                  <a:lnTo>
                    <a:pt x="42" y="94"/>
                  </a:lnTo>
                  <a:lnTo>
                    <a:pt x="41" y="92"/>
                  </a:lnTo>
                  <a:lnTo>
                    <a:pt x="39" y="91"/>
                  </a:lnTo>
                  <a:lnTo>
                    <a:pt x="36" y="89"/>
                  </a:lnTo>
                  <a:lnTo>
                    <a:pt x="34" y="87"/>
                  </a:lnTo>
                  <a:lnTo>
                    <a:pt x="36" y="84"/>
                  </a:lnTo>
                  <a:lnTo>
                    <a:pt x="44" y="72"/>
                  </a:lnTo>
                  <a:lnTo>
                    <a:pt x="77" y="64"/>
                  </a:lnTo>
                  <a:lnTo>
                    <a:pt x="81" y="62"/>
                  </a:lnTo>
                  <a:lnTo>
                    <a:pt x="87" y="57"/>
                  </a:lnTo>
                  <a:lnTo>
                    <a:pt x="139" y="20"/>
                  </a:lnTo>
                  <a:lnTo>
                    <a:pt x="143" y="0"/>
                  </a:lnTo>
                  <a:lnTo>
                    <a:pt x="188" y="5"/>
                  </a:lnTo>
                  <a:lnTo>
                    <a:pt x="241" y="14"/>
                  </a:lnTo>
                  <a:lnTo>
                    <a:pt x="258" y="15"/>
                  </a:lnTo>
                  <a:lnTo>
                    <a:pt x="270" y="17"/>
                  </a:lnTo>
                  <a:lnTo>
                    <a:pt x="300" y="22"/>
                  </a:lnTo>
                  <a:lnTo>
                    <a:pt x="306" y="22"/>
                  </a:lnTo>
                  <a:lnTo>
                    <a:pt x="325" y="25"/>
                  </a:lnTo>
                  <a:lnTo>
                    <a:pt x="330" y="25"/>
                  </a:lnTo>
                  <a:lnTo>
                    <a:pt x="338" y="29"/>
                  </a:lnTo>
                  <a:lnTo>
                    <a:pt x="350" y="29"/>
                  </a:lnTo>
                  <a:lnTo>
                    <a:pt x="360" y="32"/>
                  </a:lnTo>
                  <a:lnTo>
                    <a:pt x="378" y="34"/>
                  </a:lnTo>
                  <a:lnTo>
                    <a:pt x="382" y="35"/>
                  </a:lnTo>
                  <a:lnTo>
                    <a:pt x="387" y="35"/>
                  </a:lnTo>
                  <a:lnTo>
                    <a:pt x="400" y="37"/>
                  </a:lnTo>
                  <a:lnTo>
                    <a:pt x="409" y="39"/>
                  </a:lnTo>
                  <a:lnTo>
                    <a:pt x="414" y="42"/>
                  </a:lnTo>
                  <a:lnTo>
                    <a:pt x="417" y="39"/>
                  </a:lnTo>
                  <a:lnTo>
                    <a:pt x="419" y="39"/>
                  </a:lnTo>
                  <a:lnTo>
                    <a:pt x="430" y="39"/>
                  </a:lnTo>
                  <a:lnTo>
                    <a:pt x="437" y="41"/>
                  </a:lnTo>
                  <a:lnTo>
                    <a:pt x="444" y="41"/>
                  </a:lnTo>
                  <a:lnTo>
                    <a:pt x="464" y="46"/>
                  </a:lnTo>
                  <a:lnTo>
                    <a:pt x="472" y="44"/>
                  </a:lnTo>
                  <a:lnTo>
                    <a:pt x="475" y="46"/>
                  </a:lnTo>
                  <a:lnTo>
                    <a:pt x="484" y="46"/>
                  </a:lnTo>
                  <a:lnTo>
                    <a:pt x="494" y="47"/>
                  </a:lnTo>
                  <a:lnTo>
                    <a:pt x="501" y="46"/>
                  </a:lnTo>
                  <a:lnTo>
                    <a:pt x="502" y="47"/>
                  </a:lnTo>
                  <a:lnTo>
                    <a:pt x="516" y="47"/>
                  </a:lnTo>
                  <a:lnTo>
                    <a:pt x="524" y="51"/>
                  </a:lnTo>
                  <a:lnTo>
                    <a:pt x="537" y="51"/>
                  </a:lnTo>
                  <a:lnTo>
                    <a:pt x="539" y="51"/>
                  </a:lnTo>
                  <a:lnTo>
                    <a:pt x="554" y="54"/>
                  </a:lnTo>
                  <a:lnTo>
                    <a:pt x="559" y="56"/>
                  </a:lnTo>
                  <a:lnTo>
                    <a:pt x="569" y="56"/>
                  </a:lnTo>
                  <a:lnTo>
                    <a:pt x="574" y="57"/>
                  </a:lnTo>
                  <a:lnTo>
                    <a:pt x="586" y="59"/>
                  </a:lnTo>
                  <a:lnTo>
                    <a:pt x="589" y="61"/>
                  </a:lnTo>
                  <a:lnTo>
                    <a:pt x="594" y="57"/>
                  </a:lnTo>
                  <a:lnTo>
                    <a:pt x="598" y="57"/>
                  </a:lnTo>
                  <a:lnTo>
                    <a:pt x="603" y="59"/>
                  </a:lnTo>
                  <a:lnTo>
                    <a:pt x="608" y="59"/>
                  </a:lnTo>
                  <a:lnTo>
                    <a:pt x="611" y="59"/>
                  </a:lnTo>
                  <a:lnTo>
                    <a:pt x="613" y="59"/>
                  </a:lnTo>
                  <a:lnTo>
                    <a:pt x="619" y="59"/>
                  </a:lnTo>
                  <a:lnTo>
                    <a:pt x="623" y="61"/>
                  </a:lnTo>
                  <a:lnTo>
                    <a:pt x="628" y="61"/>
                  </a:lnTo>
                  <a:lnTo>
                    <a:pt x="634" y="61"/>
                  </a:lnTo>
                  <a:lnTo>
                    <a:pt x="636" y="64"/>
                  </a:lnTo>
                  <a:lnTo>
                    <a:pt x="643" y="64"/>
                  </a:lnTo>
                  <a:lnTo>
                    <a:pt x="651" y="62"/>
                  </a:lnTo>
                  <a:lnTo>
                    <a:pt x="659" y="61"/>
                  </a:lnTo>
                  <a:lnTo>
                    <a:pt x="666" y="61"/>
                  </a:lnTo>
                  <a:lnTo>
                    <a:pt x="666" y="62"/>
                  </a:lnTo>
                  <a:lnTo>
                    <a:pt x="668" y="62"/>
                  </a:lnTo>
                  <a:lnTo>
                    <a:pt x="671" y="62"/>
                  </a:lnTo>
                  <a:lnTo>
                    <a:pt x="673" y="61"/>
                  </a:lnTo>
                  <a:lnTo>
                    <a:pt x="690" y="61"/>
                  </a:lnTo>
                  <a:lnTo>
                    <a:pt x="700" y="61"/>
                  </a:lnTo>
                  <a:lnTo>
                    <a:pt x="718" y="59"/>
                  </a:lnTo>
                  <a:lnTo>
                    <a:pt x="733" y="59"/>
                  </a:lnTo>
                  <a:lnTo>
                    <a:pt x="748" y="59"/>
                  </a:lnTo>
                  <a:lnTo>
                    <a:pt x="765" y="57"/>
                  </a:lnTo>
                  <a:lnTo>
                    <a:pt x="771" y="57"/>
                  </a:lnTo>
                  <a:lnTo>
                    <a:pt x="781" y="57"/>
                  </a:lnTo>
                  <a:lnTo>
                    <a:pt x="792" y="56"/>
                  </a:lnTo>
                  <a:lnTo>
                    <a:pt x="807" y="56"/>
                  </a:lnTo>
                  <a:lnTo>
                    <a:pt x="817" y="56"/>
                  </a:lnTo>
                  <a:lnTo>
                    <a:pt x="827" y="56"/>
                  </a:lnTo>
                  <a:lnTo>
                    <a:pt x="838" y="56"/>
                  </a:lnTo>
                  <a:lnTo>
                    <a:pt x="852" y="52"/>
                  </a:lnTo>
                  <a:lnTo>
                    <a:pt x="852" y="54"/>
                  </a:lnTo>
                  <a:lnTo>
                    <a:pt x="853" y="54"/>
                  </a:lnTo>
                  <a:lnTo>
                    <a:pt x="855" y="54"/>
                  </a:lnTo>
                  <a:lnTo>
                    <a:pt x="860" y="54"/>
                  </a:lnTo>
                  <a:lnTo>
                    <a:pt x="873" y="54"/>
                  </a:lnTo>
                  <a:lnTo>
                    <a:pt x="877" y="54"/>
                  </a:lnTo>
                  <a:lnTo>
                    <a:pt x="877" y="52"/>
                  </a:lnTo>
                  <a:lnTo>
                    <a:pt x="880" y="52"/>
                  </a:lnTo>
                  <a:lnTo>
                    <a:pt x="885" y="52"/>
                  </a:lnTo>
                  <a:lnTo>
                    <a:pt x="900" y="52"/>
                  </a:lnTo>
                  <a:lnTo>
                    <a:pt x="905" y="51"/>
                  </a:lnTo>
                  <a:lnTo>
                    <a:pt x="909" y="51"/>
                  </a:lnTo>
                  <a:lnTo>
                    <a:pt x="912" y="51"/>
                  </a:lnTo>
                  <a:lnTo>
                    <a:pt x="924" y="51"/>
                  </a:lnTo>
                  <a:lnTo>
                    <a:pt x="934" y="51"/>
                  </a:lnTo>
                  <a:lnTo>
                    <a:pt x="937" y="49"/>
                  </a:lnTo>
                  <a:lnTo>
                    <a:pt x="944" y="49"/>
                  </a:lnTo>
                  <a:lnTo>
                    <a:pt x="947" y="47"/>
                  </a:lnTo>
                  <a:lnTo>
                    <a:pt x="954" y="47"/>
                  </a:lnTo>
                  <a:lnTo>
                    <a:pt x="959" y="47"/>
                  </a:lnTo>
                  <a:lnTo>
                    <a:pt x="965" y="47"/>
                  </a:lnTo>
                  <a:lnTo>
                    <a:pt x="967" y="47"/>
                  </a:lnTo>
                  <a:lnTo>
                    <a:pt x="976" y="46"/>
                  </a:lnTo>
                  <a:lnTo>
                    <a:pt x="984" y="44"/>
                  </a:lnTo>
                  <a:lnTo>
                    <a:pt x="989" y="44"/>
                  </a:lnTo>
                  <a:lnTo>
                    <a:pt x="1007" y="42"/>
                  </a:lnTo>
                  <a:lnTo>
                    <a:pt x="1009" y="49"/>
                  </a:lnTo>
                  <a:lnTo>
                    <a:pt x="1011" y="51"/>
                  </a:lnTo>
                  <a:lnTo>
                    <a:pt x="1011" y="54"/>
                  </a:lnTo>
                  <a:lnTo>
                    <a:pt x="1004" y="57"/>
                  </a:lnTo>
                  <a:lnTo>
                    <a:pt x="1002" y="61"/>
                  </a:lnTo>
                  <a:lnTo>
                    <a:pt x="1006" y="61"/>
                  </a:lnTo>
                  <a:lnTo>
                    <a:pt x="1007" y="61"/>
                  </a:lnTo>
                  <a:lnTo>
                    <a:pt x="1007" y="62"/>
                  </a:lnTo>
                  <a:lnTo>
                    <a:pt x="1006" y="67"/>
                  </a:lnTo>
                  <a:lnTo>
                    <a:pt x="1004" y="71"/>
                  </a:lnTo>
                  <a:lnTo>
                    <a:pt x="1006" y="74"/>
                  </a:lnTo>
                  <a:lnTo>
                    <a:pt x="1004" y="76"/>
                  </a:lnTo>
                  <a:lnTo>
                    <a:pt x="1002" y="76"/>
                  </a:lnTo>
                  <a:lnTo>
                    <a:pt x="1001" y="77"/>
                  </a:lnTo>
                  <a:lnTo>
                    <a:pt x="997" y="74"/>
                  </a:lnTo>
                  <a:lnTo>
                    <a:pt x="996" y="74"/>
                  </a:lnTo>
                  <a:lnTo>
                    <a:pt x="994" y="77"/>
                  </a:lnTo>
                  <a:lnTo>
                    <a:pt x="989" y="81"/>
                  </a:lnTo>
                  <a:lnTo>
                    <a:pt x="982" y="82"/>
                  </a:lnTo>
                  <a:lnTo>
                    <a:pt x="979" y="86"/>
                  </a:lnTo>
                  <a:lnTo>
                    <a:pt x="976" y="82"/>
                  </a:lnTo>
                  <a:lnTo>
                    <a:pt x="974" y="82"/>
                  </a:lnTo>
                  <a:lnTo>
                    <a:pt x="970" y="81"/>
                  </a:lnTo>
                  <a:lnTo>
                    <a:pt x="967" y="79"/>
                  </a:lnTo>
                  <a:lnTo>
                    <a:pt x="965" y="81"/>
                  </a:lnTo>
                  <a:lnTo>
                    <a:pt x="960" y="87"/>
                  </a:lnTo>
                  <a:lnTo>
                    <a:pt x="959" y="91"/>
                  </a:lnTo>
                  <a:lnTo>
                    <a:pt x="957" y="92"/>
                  </a:lnTo>
                  <a:lnTo>
                    <a:pt x="952" y="91"/>
                  </a:lnTo>
                  <a:lnTo>
                    <a:pt x="947" y="89"/>
                  </a:lnTo>
                  <a:lnTo>
                    <a:pt x="949" y="92"/>
                  </a:lnTo>
                  <a:lnTo>
                    <a:pt x="945" y="92"/>
                  </a:lnTo>
                  <a:lnTo>
                    <a:pt x="944" y="96"/>
                  </a:lnTo>
                  <a:lnTo>
                    <a:pt x="945" y="97"/>
                  </a:lnTo>
                  <a:lnTo>
                    <a:pt x="942" y="97"/>
                  </a:lnTo>
                  <a:lnTo>
                    <a:pt x="940" y="97"/>
                  </a:lnTo>
                  <a:lnTo>
                    <a:pt x="940" y="96"/>
                  </a:lnTo>
                  <a:lnTo>
                    <a:pt x="935" y="97"/>
                  </a:lnTo>
                  <a:lnTo>
                    <a:pt x="934" y="106"/>
                  </a:lnTo>
                  <a:lnTo>
                    <a:pt x="930" y="109"/>
                  </a:lnTo>
                  <a:lnTo>
                    <a:pt x="932" y="112"/>
                  </a:lnTo>
                  <a:lnTo>
                    <a:pt x="930" y="112"/>
                  </a:lnTo>
                  <a:lnTo>
                    <a:pt x="930" y="111"/>
                  </a:lnTo>
                  <a:lnTo>
                    <a:pt x="924" y="114"/>
                  </a:lnTo>
                  <a:lnTo>
                    <a:pt x="925" y="116"/>
                  </a:lnTo>
                  <a:lnTo>
                    <a:pt x="924" y="117"/>
                  </a:lnTo>
                  <a:lnTo>
                    <a:pt x="922" y="116"/>
                  </a:lnTo>
                  <a:lnTo>
                    <a:pt x="922" y="119"/>
                  </a:lnTo>
                  <a:lnTo>
                    <a:pt x="922" y="121"/>
                  </a:lnTo>
                  <a:lnTo>
                    <a:pt x="924" y="122"/>
                  </a:lnTo>
                  <a:lnTo>
                    <a:pt x="927" y="122"/>
                  </a:lnTo>
                  <a:lnTo>
                    <a:pt x="927" y="124"/>
                  </a:lnTo>
                  <a:lnTo>
                    <a:pt x="929" y="124"/>
                  </a:lnTo>
                  <a:lnTo>
                    <a:pt x="929" y="126"/>
                  </a:lnTo>
                  <a:lnTo>
                    <a:pt x="927" y="127"/>
                  </a:lnTo>
                  <a:lnTo>
                    <a:pt x="927" y="129"/>
                  </a:lnTo>
                  <a:lnTo>
                    <a:pt x="929" y="131"/>
                  </a:lnTo>
                  <a:lnTo>
                    <a:pt x="930" y="134"/>
                  </a:lnTo>
                  <a:lnTo>
                    <a:pt x="932" y="136"/>
                  </a:lnTo>
                  <a:lnTo>
                    <a:pt x="932" y="137"/>
                  </a:lnTo>
                  <a:lnTo>
                    <a:pt x="934" y="137"/>
                  </a:lnTo>
                  <a:lnTo>
                    <a:pt x="934" y="139"/>
                  </a:lnTo>
                  <a:lnTo>
                    <a:pt x="932" y="139"/>
                  </a:lnTo>
                  <a:lnTo>
                    <a:pt x="935" y="137"/>
                  </a:lnTo>
                  <a:lnTo>
                    <a:pt x="937" y="139"/>
                  </a:lnTo>
                  <a:lnTo>
                    <a:pt x="935" y="141"/>
                  </a:lnTo>
                  <a:lnTo>
                    <a:pt x="937" y="143"/>
                  </a:lnTo>
                  <a:lnTo>
                    <a:pt x="937" y="144"/>
                  </a:lnTo>
                  <a:lnTo>
                    <a:pt x="939" y="144"/>
                  </a:lnTo>
                  <a:lnTo>
                    <a:pt x="940" y="149"/>
                  </a:lnTo>
                  <a:lnTo>
                    <a:pt x="949" y="148"/>
                  </a:lnTo>
                  <a:lnTo>
                    <a:pt x="949" y="146"/>
                  </a:lnTo>
                  <a:lnTo>
                    <a:pt x="952" y="143"/>
                  </a:lnTo>
                  <a:lnTo>
                    <a:pt x="952" y="148"/>
                  </a:lnTo>
                  <a:lnTo>
                    <a:pt x="955" y="149"/>
                  </a:lnTo>
                  <a:lnTo>
                    <a:pt x="957" y="156"/>
                  </a:lnTo>
                  <a:lnTo>
                    <a:pt x="960" y="161"/>
                  </a:lnTo>
                  <a:lnTo>
                    <a:pt x="964" y="163"/>
                  </a:lnTo>
                  <a:lnTo>
                    <a:pt x="964" y="164"/>
                  </a:lnTo>
                  <a:lnTo>
                    <a:pt x="964" y="168"/>
                  </a:lnTo>
                  <a:lnTo>
                    <a:pt x="964" y="169"/>
                  </a:lnTo>
                  <a:lnTo>
                    <a:pt x="964" y="171"/>
                  </a:lnTo>
                  <a:lnTo>
                    <a:pt x="960" y="171"/>
                  </a:lnTo>
                  <a:lnTo>
                    <a:pt x="960" y="173"/>
                  </a:lnTo>
                  <a:lnTo>
                    <a:pt x="957" y="174"/>
                  </a:lnTo>
                  <a:lnTo>
                    <a:pt x="955" y="176"/>
                  </a:lnTo>
                  <a:lnTo>
                    <a:pt x="955" y="179"/>
                  </a:lnTo>
                  <a:lnTo>
                    <a:pt x="954" y="181"/>
                  </a:lnTo>
                  <a:lnTo>
                    <a:pt x="954" y="183"/>
                  </a:lnTo>
                  <a:lnTo>
                    <a:pt x="954" y="189"/>
                  </a:lnTo>
                  <a:lnTo>
                    <a:pt x="957" y="189"/>
                  </a:lnTo>
                  <a:lnTo>
                    <a:pt x="959" y="189"/>
                  </a:lnTo>
                  <a:lnTo>
                    <a:pt x="964" y="193"/>
                  </a:lnTo>
                  <a:lnTo>
                    <a:pt x="969" y="196"/>
                  </a:lnTo>
                  <a:lnTo>
                    <a:pt x="974" y="199"/>
                  </a:lnTo>
                  <a:lnTo>
                    <a:pt x="974" y="204"/>
                  </a:lnTo>
                  <a:lnTo>
                    <a:pt x="976" y="211"/>
                  </a:lnTo>
                  <a:lnTo>
                    <a:pt x="979" y="213"/>
                  </a:lnTo>
                  <a:lnTo>
                    <a:pt x="979" y="214"/>
                  </a:lnTo>
                  <a:lnTo>
                    <a:pt x="981" y="216"/>
                  </a:lnTo>
                  <a:lnTo>
                    <a:pt x="981" y="221"/>
                  </a:lnTo>
                  <a:lnTo>
                    <a:pt x="981" y="224"/>
                  </a:lnTo>
                  <a:lnTo>
                    <a:pt x="982" y="226"/>
                  </a:lnTo>
                  <a:lnTo>
                    <a:pt x="982" y="228"/>
                  </a:lnTo>
                  <a:lnTo>
                    <a:pt x="984" y="229"/>
                  </a:lnTo>
                  <a:lnTo>
                    <a:pt x="984" y="231"/>
                  </a:lnTo>
                  <a:lnTo>
                    <a:pt x="987" y="236"/>
                  </a:lnTo>
                  <a:lnTo>
                    <a:pt x="989" y="236"/>
                  </a:lnTo>
                  <a:lnTo>
                    <a:pt x="991" y="236"/>
                  </a:lnTo>
                  <a:lnTo>
                    <a:pt x="992" y="238"/>
                  </a:lnTo>
                  <a:lnTo>
                    <a:pt x="996" y="239"/>
                  </a:lnTo>
                  <a:lnTo>
                    <a:pt x="996" y="241"/>
                  </a:lnTo>
                  <a:lnTo>
                    <a:pt x="1004" y="250"/>
                  </a:lnTo>
                  <a:lnTo>
                    <a:pt x="1004" y="251"/>
                  </a:lnTo>
                  <a:lnTo>
                    <a:pt x="1004" y="253"/>
                  </a:lnTo>
                  <a:lnTo>
                    <a:pt x="1002" y="256"/>
                  </a:lnTo>
                  <a:lnTo>
                    <a:pt x="1002" y="258"/>
                  </a:lnTo>
                  <a:lnTo>
                    <a:pt x="1004" y="260"/>
                  </a:lnTo>
                  <a:lnTo>
                    <a:pt x="1004" y="261"/>
                  </a:lnTo>
                  <a:lnTo>
                    <a:pt x="1002" y="261"/>
                  </a:lnTo>
                  <a:lnTo>
                    <a:pt x="1002" y="265"/>
                  </a:lnTo>
                  <a:lnTo>
                    <a:pt x="1004" y="265"/>
                  </a:lnTo>
                  <a:lnTo>
                    <a:pt x="1004" y="266"/>
                  </a:lnTo>
                  <a:lnTo>
                    <a:pt x="1006" y="268"/>
                  </a:lnTo>
                  <a:lnTo>
                    <a:pt x="1004" y="276"/>
                  </a:lnTo>
                  <a:lnTo>
                    <a:pt x="997" y="281"/>
                  </a:lnTo>
                  <a:lnTo>
                    <a:pt x="997" y="285"/>
                  </a:lnTo>
                  <a:lnTo>
                    <a:pt x="994" y="286"/>
                  </a:lnTo>
                  <a:lnTo>
                    <a:pt x="989" y="291"/>
                  </a:lnTo>
                  <a:lnTo>
                    <a:pt x="989" y="293"/>
                  </a:lnTo>
                  <a:lnTo>
                    <a:pt x="989" y="295"/>
                  </a:lnTo>
                  <a:lnTo>
                    <a:pt x="989" y="296"/>
                  </a:lnTo>
                  <a:lnTo>
                    <a:pt x="989" y="305"/>
                  </a:lnTo>
                  <a:lnTo>
                    <a:pt x="989" y="306"/>
                  </a:lnTo>
                  <a:lnTo>
                    <a:pt x="989" y="308"/>
                  </a:lnTo>
                  <a:lnTo>
                    <a:pt x="987" y="310"/>
                  </a:lnTo>
                  <a:lnTo>
                    <a:pt x="986" y="313"/>
                  </a:lnTo>
                  <a:lnTo>
                    <a:pt x="984" y="316"/>
                  </a:lnTo>
                  <a:lnTo>
                    <a:pt x="982" y="321"/>
                  </a:lnTo>
                  <a:lnTo>
                    <a:pt x="981" y="325"/>
                  </a:lnTo>
                  <a:lnTo>
                    <a:pt x="977" y="326"/>
                  </a:lnTo>
                  <a:lnTo>
                    <a:pt x="977" y="325"/>
                  </a:lnTo>
                  <a:lnTo>
                    <a:pt x="981" y="320"/>
                  </a:lnTo>
                  <a:lnTo>
                    <a:pt x="979" y="316"/>
                  </a:lnTo>
                  <a:lnTo>
                    <a:pt x="981" y="316"/>
                  </a:lnTo>
                  <a:lnTo>
                    <a:pt x="982" y="315"/>
                  </a:lnTo>
                  <a:lnTo>
                    <a:pt x="981" y="313"/>
                  </a:lnTo>
                  <a:lnTo>
                    <a:pt x="979" y="313"/>
                  </a:lnTo>
                  <a:lnTo>
                    <a:pt x="979" y="315"/>
                  </a:lnTo>
                  <a:lnTo>
                    <a:pt x="979" y="316"/>
                  </a:lnTo>
                  <a:lnTo>
                    <a:pt x="979" y="320"/>
                  </a:lnTo>
                  <a:lnTo>
                    <a:pt x="976" y="325"/>
                  </a:lnTo>
                  <a:lnTo>
                    <a:pt x="977" y="326"/>
                  </a:lnTo>
                  <a:lnTo>
                    <a:pt x="972" y="326"/>
                  </a:lnTo>
                  <a:lnTo>
                    <a:pt x="965" y="331"/>
                  </a:lnTo>
                  <a:lnTo>
                    <a:pt x="964" y="330"/>
                  </a:lnTo>
                  <a:lnTo>
                    <a:pt x="965" y="330"/>
                  </a:lnTo>
                  <a:lnTo>
                    <a:pt x="965" y="328"/>
                  </a:lnTo>
                  <a:lnTo>
                    <a:pt x="964" y="326"/>
                  </a:lnTo>
                  <a:lnTo>
                    <a:pt x="962" y="326"/>
                  </a:lnTo>
                  <a:lnTo>
                    <a:pt x="960" y="328"/>
                  </a:lnTo>
                  <a:lnTo>
                    <a:pt x="960" y="330"/>
                  </a:lnTo>
                  <a:lnTo>
                    <a:pt x="962" y="331"/>
                  </a:lnTo>
                  <a:lnTo>
                    <a:pt x="960" y="331"/>
                  </a:lnTo>
                  <a:lnTo>
                    <a:pt x="960" y="333"/>
                  </a:lnTo>
                  <a:lnTo>
                    <a:pt x="962" y="333"/>
                  </a:lnTo>
                  <a:lnTo>
                    <a:pt x="959" y="338"/>
                  </a:lnTo>
                  <a:lnTo>
                    <a:pt x="957" y="343"/>
                  </a:lnTo>
                  <a:lnTo>
                    <a:pt x="955" y="345"/>
                  </a:lnTo>
                  <a:lnTo>
                    <a:pt x="954" y="345"/>
                  </a:lnTo>
                  <a:lnTo>
                    <a:pt x="952" y="343"/>
                  </a:lnTo>
                  <a:lnTo>
                    <a:pt x="950" y="340"/>
                  </a:lnTo>
                  <a:lnTo>
                    <a:pt x="950" y="336"/>
                  </a:lnTo>
                  <a:lnTo>
                    <a:pt x="944" y="343"/>
                  </a:lnTo>
                  <a:lnTo>
                    <a:pt x="945" y="343"/>
                  </a:lnTo>
                  <a:lnTo>
                    <a:pt x="930" y="353"/>
                  </a:lnTo>
                  <a:lnTo>
                    <a:pt x="929" y="355"/>
                  </a:lnTo>
                  <a:lnTo>
                    <a:pt x="924" y="353"/>
                  </a:lnTo>
                  <a:lnTo>
                    <a:pt x="919" y="353"/>
                  </a:lnTo>
                  <a:lnTo>
                    <a:pt x="915" y="355"/>
                  </a:lnTo>
                  <a:lnTo>
                    <a:pt x="919" y="355"/>
                  </a:lnTo>
                  <a:lnTo>
                    <a:pt x="919" y="357"/>
                  </a:lnTo>
                  <a:lnTo>
                    <a:pt x="917" y="357"/>
                  </a:lnTo>
                  <a:lnTo>
                    <a:pt x="917" y="358"/>
                  </a:lnTo>
                  <a:lnTo>
                    <a:pt x="919" y="360"/>
                  </a:lnTo>
                  <a:lnTo>
                    <a:pt x="919" y="362"/>
                  </a:lnTo>
                  <a:lnTo>
                    <a:pt x="919" y="363"/>
                  </a:lnTo>
                  <a:lnTo>
                    <a:pt x="917" y="365"/>
                  </a:lnTo>
                  <a:lnTo>
                    <a:pt x="917" y="367"/>
                  </a:lnTo>
                  <a:lnTo>
                    <a:pt x="919" y="368"/>
                  </a:lnTo>
                  <a:lnTo>
                    <a:pt x="919" y="370"/>
                  </a:lnTo>
                  <a:lnTo>
                    <a:pt x="915" y="370"/>
                  </a:lnTo>
                  <a:lnTo>
                    <a:pt x="914" y="370"/>
                  </a:lnTo>
                  <a:lnTo>
                    <a:pt x="912" y="370"/>
                  </a:lnTo>
                  <a:lnTo>
                    <a:pt x="910" y="370"/>
                  </a:lnTo>
                  <a:lnTo>
                    <a:pt x="910" y="368"/>
                  </a:lnTo>
                  <a:lnTo>
                    <a:pt x="912" y="367"/>
                  </a:lnTo>
                  <a:lnTo>
                    <a:pt x="910" y="365"/>
                  </a:lnTo>
                  <a:lnTo>
                    <a:pt x="909" y="363"/>
                  </a:lnTo>
                  <a:lnTo>
                    <a:pt x="905" y="362"/>
                  </a:lnTo>
                  <a:lnTo>
                    <a:pt x="904" y="363"/>
                  </a:lnTo>
                  <a:lnTo>
                    <a:pt x="902" y="365"/>
                  </a:lnTo>
                  <a:lnTo>
                    <a:pt x="899" y="368"/>
                  </a:lnTo>
                  <a:lnTo>
                    <a:pt x="889" y="373"/>
                  </a:lnTo>
                  <a:lnTo>
                    <a:pt x="887" y="373"/>
                  </a:lnTo>
                  <a:lnTo>
                    <a:pt x="885" y="377"/>
                  </a:lnTo>
                  <a:lnTo>
                    <a:pt x="887" y="378"/>
                  </a:lnTo>
                  <a:lnTo>
                    <a:pt x="880" y="383"/>
                  </a:lnTo>
                  <a:lnTo>
                    <a:pt x="878" y="385"/>
                  </a:lnTo>
                  <a:lnTo>
                    <a:pt x="878" y="383"/>
                  </a:lnTo>
                  <a:lnTo>
                    <a:pt x="872" y="388"/>
                  </a:lnTo>
                  <a:lnTo>
                    <a:pt x="867" y="390"/>
                  </a:lnTo>
                  <a:lnTo>
                    <a:pt x="863" y="395"/>
                  </a:lnTo>
                  <a:lnTo>
                    <a:pt x="853" y="403"/>
                  </a:lnTo>
                  <a:lnTo>
                    <a:pt x="852" y="405"/>
                  </a:lnTo>
                  <a:lnTo>
                    <a:pt x="847" y="410"/>
                  </a:lnTo>
                  <a:lnTo>
                    <a:pt x="843" y="415"/>
                  </a:lnTo>
                  <a:lnTo>
                    <a:pt x="837" y="418"/>
                  </a:lnTo>
                  <a:lnTo>
                    <a:pt x="833" y="420"/>
                  </a:lnTo>
                  <a:lnTo>
                    <a:pt x="827" y="425"/>
                  </a:lnTo>
                  <a:lnTo>
                    <a:pt x="815" y="430"/>
                  </a:lnTo>
                  <a:lnTo>
                    <a:pt x="812" y="428"/>
                  </a:lnTo>
                  <a:lnTo>
                    <a:pt x="810" y="428"/>
                  </a:lnTo>
                  <a:lnTo>
                    <a:pt x="808" y="432"/>
                  </a:lnTo>
                  <a:lnTo>
                    <a:pt x="805" y="432"/>
                  </a:lnTo>
                  <a:lnTo>
                    <a:pt x="805" y="433"/>
                  </a:lnTo>
                  <a:lnTo>
                    <a:pt x="803" y="433"/>
                  </a:lnTo>
                  <a:lnTo>
                    <a:pt x="803" y="435"/>
                  </a:lnTo>
                  <a:lnTo>
                    <a:pt x="802" y="437"/>
                  </a:lnTo>
                  <a:lnTo>
                    <a:pt x="803" y="438"/>
                  </a:lnTo>
                  <a:lnTo>
                    <a:pt x="802" y="438"/>
                  </a:lnTo>
                  <a:lnTo>
                    <a:pt x="800" y="440"/>
                  </a:lnTo>
                  <a:lnTo>
                    <a:pt x="800" y="442"/>
                  </a:lnTo>
                  <a:lnTo>
                    <a:pt x="798" y="447"/>
                  </a:lnTo>
                  <a:lnTo>
                    <a:pt x="797" y="447"/>
                  </a:lnTo>
                  <a:lnTo>
                    <a:pt x="795" y="447"/>
                  </a:lnTo>
                  <a:lnTo>
                    <a:pt x="793" y="445"/>
                  </a:lnTo>
                  <a:lnTo>
                    <a:pt x="793" y="442"/>
                  </a:lnTo>
                  <a:lnTo>
                    <a:pt x="792" y="438"/>
                  </a:lnTo>
                  <a:lnTo>
                    <a:pt x="790" y="438"/>
                  </a:lnTo>
                  <a:lnTo>
                    <a:pt x="787" y="435"/>
                  </a:lnTo>
                  <a:lnTo>
                    <a:pt x="785" y="437"/>
                  </a:lnTo>
                  <a:lnTo>
                    <a:pt x="783" y="437"/>
                  </a:lnTo>
                  <a:lnTo>
                    <a:pt x="783" y="438"/>
                  </a:lnTo>
                  <a:lnTo>
                    <a:pt x="780" y="438"/>
                  </a:lnTo>
                  <a:lnTo>
                    <a:pt x="776" y="442"/>
                  </a:lnTo>
                  <a:lnTo>
                    <a:pt x="771" y="440"/>
                  </a:lnTo>
                  <a:lnTo>
                    <a:pt x="770" y="440"/>
                  </a:lnTo>
                  <a:lnTo>
                    <a:pt x="768" y="442"/>
                  </a:lnTo>
                  <a:lnTo>
                    <a:pt x="766" y="443"/>
                  </a:lnTo>
                  <a:lnTo>
                    <a:pt x="766" y="445"/>
                  </a:lnTo>
                  <a:lnTo>
                    <a:pt x="763" y="447"/>
                  </a:lnTo>
                  <a:lnTo>
                    <a:pt x="761" y="449"/>
                  </a:lnTo>
                  <a:lnTo>
                    <a:pt x="761" y="450"/>
                  </a:lnTo>
                  <a:lnTo>
                    <a:pt x="763" y="452"/>
                  </a:lnTo>
                  <a:lnTo>
                    <a:pt x="761" y="457"/>
                  </a:lnTo>
                  <a:lnTo>
                    <a:pt x="760" y="460"/>
                  </a:lnTo>
                  <a:lnTo>
                    <a:pt x="756" y="464"/>
                  </a:lnTo>
                  <a:lnTo>
                    <a:pt x="755" y="464"/>
                  </a:lnTo>
                  <a:lnTo>
                    <a:pt x="751" y="465"/>
                  </a:lnTo>
                  <a:lnTo>
                    <a:pt x="746" y="464"/>
                  </a:lnTo>
                  <a:lnTo>
                    <a:pt x="741" y="462"/>
                  </a:lnTo>
                  <a:lnTo>
                    <a:pt x="731" y="455"/>
                  </a:lnTo>
                  <a:lnTo>
                    <a:pt x="726" y="454"/>
                  </a:lnTo>
                  <a:lnTo>
                    <a:pt x="721" y="454"/>
                  </a:lnTo>
                  <a:lnTo>
                    <a:pt x="715" y="450"/>
                  </a:lnTo>
                  <a:lnTo>
                    <a:pt x="711" y="450"/>
                  </a:lnTo>
                  <a:lnTo>
                    <a:pt x="703" y="449"/>
                  </a:lnTo>
                  <a:lnTo>
                    <a:pt x="693" y="454"/>
                  </a:lnTo>
                  <a:lnTo>
                    <a:pt x="683" y="454"/>
                  </a:lnTo>
                  <a:lnTo>
                    <a:pt x="679" y="454"/>
                  </a:lnTo>
                  <a:lnTo>
                    <a:pt x="674" y="455"/>
                  </a:lnTo>
                  <a:lnTo>
                    <a:pt x="669" y="454"/>
                  </a:lnTo>
                  <a:lnTo>
                    <a:pt x="666" y="455"/>
                  </a:lnTo>
                  <a:close/>
                </a:path>
              </a:pathLst>
            </a:custGeom>
            <a:no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sp>
          <p:nvSpPr>
            <p:cNvPr id="71" name="Freeform 58">
              <a:extLst>
                <a:ext uri="{FF2B5EF4-FFF2-40B4-BE49-F238E27FC236}">
                  <a16:creationId xmlns:a16="http://schemas.microsoft.com/office/drawing/2014/main" id="{B2203525-EAD8-42D9-9E61-5FE8708F588A}"/>
                </a:ext>
              </a:extLst>
            </p:cNvPr>
            <p:cNvSpPr>
              <a:spLocks/>
            </p:cNvSpPr>
            <p:nvPr/>
          </p:nvSpPr>
          <p:spPr bwMode="gray">
            <a:xfrm>
              <a:off x="1169987" y="1747838"/>
              <a:ext cx="1289050" cy="1000125"/>
            </a:xfrm>
            <a:custGeom>
              <a:avLst/>
              <a:gdLst/>
              <a:ahLst/>
              <a:cxnLst>
                <a:cxn ang="0">
                  <a:pos x="706" y="379"/>
                </a:cxn>
                <a:cxn ang="0">
                  <a:pos x="746" y="393"/>
                </a:cxn>
                <a:cxn ang="0">
                  <a:pos x="763" y="419"/>
                </a:cxn>
                <a:cxn ang="0">
                  <a:pos x="790" y="428"/>
                </a:cxn>
                <a:cxn ang="0">
                  <a:pos x="775" y="465"/>
                </a:cxn>
                <a:cxn ang="0">
                  <a:pos x="728" y="480"/>
                </a:cxn>
                <a:cxn ang="0">
                  <a:pos x="716" y="505"/>
                </a:cxn>
                <a:cxn ang="0">
                  <a:pos x="695" y="548"/>
                </a:cxn>
                <a:cxn ang="0">
                  <a:pos x="669" y="577"/>
                </a:cxn>
                <a:cxn ang="0">
                  <a:pos x="618" y="585"/>
                </a:cxn>
                <a:cxn ang="0">
                  <a:pos x="569" y="573"/>
                </a:cxn>
                <a:cxn ang="0">
                  <a:pos x="562" y="538"/>
                </a:cxn>
                <a:cxn ang="0">
                  <a:pos x="539" y="537"/>
                </a:cxn>
                <a:cxn ang="0">
                  <a:pos x="511" y="553"/>
                </a:cxn>
                <a:cxn ang="0">
                  <a:pos x="499" y="533"/>
                </a:cxn>
                <a:cxn ang="0">
                  <a:pos x="457" y="538"/>
                </a:cxn>
                <a:cxn ang="0">
                  <a:pos x="429" y="511"/>
                </a:cxn>
                <a:cxn ang="0">
                  <a:pos x="403" y="511"/>
                </a:cxn>
                <a:cxn ang="0">
                  <a:pos x="373" y="505"/>
                </a:cxn>
                <a:cxn ang="0">
                  <a:pos x="347" y="511"/>
                </a:cxn>
                <a:cxn ang="0">
                  <a:pos x="327" y="513"/>
                </a:cxn>
                <a:cxn ang="0">
                  <a:pos x="296" y="533"/>
                </a:cxn>
                <a:cxn ang="0">
                  <a:pos x="285" y="558"/>
                </a:cxn>
                <a:cxn ang="0">
                  <a:pos x="273" y="583"/>
                </a:cxn>
                <a:cxn ang="0">
                  <a:pos x="245" y="587"/>
                </a:cxn>
                <a:cxn ang="0">
                  <a:pos x="216" y="578"/>
                </a:cxn>
                <a:cxn ang="0">
                  <a:pos x="198" y="610"/>
                </a:cxn>
                <a:cxn ang="0">
                  <a:pos x="176" y="625"/>
                </a:cxn>
                <a:cxn ang="0">
                  <a:pos x="148" y="610"/>
                </a:cxn>
                <a:cxn ang="0">
                  <a:pos x="101" y="615"/>
                </a:cxn>
                <a:cxn ang="0">
                  <a:pos x="81" y="600"/>
                </a:cxn>
                <a:cxn ang="0">
                  <a:pos x="62" y="580"/>
                </a:cxn>
                <a:cxn ang="0">
                  <a:pos x="51" y="533"/>
                </a:cxn>
                <a:cxn ang="0">
                  <a:pos x="59" y="483"/>
                </a:cxn>
                <a:cxn ang="0">
                  <a:pos x="49" y="460"/>
                </a:cxn>
                <a:cxn ang="0">
                  <a:pos x="71" y="436"/>
                </a:cxn>
                <a:cxn ang="0">
                  <a:pos x="49" y="404"/>
                </a:cxn>
                <a:cxn ang="0">
                  <a:pos x="29" y="399"/>
                </a:cxn>
                <a:cxn ang="0">
                  <a:pos x="31" y="366"/>
                </a:cxn>
                <a:cxn ang="0">
                  <a:pos x="27" y="338"/>
                </a:cxn>
                <a:cxn ang="0">
                  <a:pos x="9" y="307"/>
                </a:cxn>
                <a:cxn ang="0">
                  <a:pos x="19" y="282"/>
                </a:cxn>
                <a:cxn ang="0">
                  <a:pos x="44" y="249"/>
                </a:cxn>
                <a:cxn ang="0">
                  <a:pos x="41" y="217"/>
                </a:cxn>
                <a:cxn ang="0">
                  <a:pos x="34" y="179"/>
                </a:cxn>
                <a:cxn ang="0">
                  <a:pos x="17" y="164"/>
                </a:cxn>
                <a:cxn ang="0">
                  <a:pos x="29" y="122"/>
                </a:cxn>
                <a:cxn ang="0">
                  <a:pos x="161" y="47"/>
                </a:cxn>
                <a:cxn ang="0">
                  <a:pos x="363" y="1"/>
                </a:cxn>
                <a:cxn ang="0">
                  <a:pos x="477" y="22"/>
                </a:cxn>
                <a:cxn ang="0">
                  <a:pos x="577" y="107"/>
                </a:cxn>
                <a:cxn ang="0">
                  <a:pos x="504" y="42"/>
                </a:cxn>
                <a:cxn ang="0">
                  <a:pos x="467" y="50"/>
                </a:cxn>
                <a:cxn ang="0">
                  <a:pos x="487" y="95"/>
                </a:cxn>
                <a:cxn ang="0">
                  <a:pos x="514" y="142"/>
                </a:cxn>
                <a:cxn ang="0">
                  <a:pos x="527" y="197"/>
                </a:cxn>
                <a:cxn ang="0">
                  <a:pos x="554" y="214"/>
                </a:cxn>
                <a:cxn ang="0">
                  <a:pos x="621" y="224"/>
                </a:cxn>
                <a:cxn ang="0">
                  <a:pos x="810" y="180"/>
                </a:cxn>
                <a:cxn ang="0">
                  <a:pos x="716" y="279"/>
                </a:cxn>
                <a:cxn ang="0">
                  <a:pos x="701" y="316"/>
                </a:cxn>
              </a:cxnLst>
              <a:rect l="0" t="0" r="r" b="b"/>
              <a:pathLst>
                <a:path w="812" h="630">
                  <a:moveTo>
                    <a:pt x="693" y="339"/>
                  </a:moveTo>
                  <a:lnTo>
                    <a:pt x="696" y="339"/>
                  </a:lnTo>
                  <a:lnTo>
                    <a:pt x="698" y="341"/>
                  </a:lnTo>
                  <a:lnTo>
                    <a:pt x="703" y="354"/>
                  </a:lnTo>
                  <a:lnTo>
                    <a:pt x="700" y="356"/>
                  </a:lnTo>
                  <a:lnTo>
                    <a:pt x="695" y="358"/>
                  </a:lnTo>
                  <a:lnTo>
                    <a:pt x="695" y="361"/>
                  </a:lnTo>
                  <a:lnTo>
                    <a:pt x="696" y="363"/>
                  </a:lnTo>
                  <a:lnTo>
                    <a:pt x="700" y="364"/>
                  </a:lnTo>
                  <a:lnTo>
                    <a:pt x="706" y="369"/>
                  </a:lnTo>
                  <a:lnTo>
                    <a:pt x="708" y="369"/>
                  </a:lnTo>
                  <a:lnTo>
                    <a:pt x="711" y="374"/>
                  </a:lnTo>
                  <a:lnTo>
                    <a:pt x="708" y="374"/>
                  </a:lnTo>
                  <a:lnTo>
                    <a:pt x="706" y="376"/>
                  </a:lnTo>
                  <a:lnTo>
                    <a:pt x="705" y="378"/>
                  </a:lnTo>
                  <a:lnTo>
                    <a:pt x="706" y="379"/>
                  </a:lnTo>
                  <a:lnTo>
                    <a:pt x="706" y="381"/>
                  </a:lnTo>
                  <a:lnTo>
                    <a:pt x="708" y="383"/>
                  </a:lnTo>
                  <a:lnTo>
                    <a:pt x="708" y="386"/>
                  </a:lnTo>
                  <a:lnTo>
                    <a:pt x="710" y="388"/>
                  </a:lnTo>
                  <a:lnTo>
                    <a:pt x="713" y="386"/>
                  </a:lnTo>
                  <a:lnTo>
                    <a:pt x="715" y="383"/>
                  </a:lnTo>
                  <a:lnTo>
                    <a:pt x="721" y="381"/>
                  </a:lnTo>
                  <a:lnTo>
                    <a:pt x="723" y="384"/>
                  </a:lnTo>
                  <a:lnTo>
                    <a:pt x="733" y="391"/>
                  </a:lnTo>
                  <a:lnTo>
                    <a:pt x="735" y="391"/>
                  </a:lnTo>
                  <a:lnTo>
                    <a:pt x="735" y="393"/>
                  </a:lnTo>
                  <a:lnTo>
                    <a:pt x="736" y="393"/>
                  </a:lnTo>
                  <a:lnTo>
                    <a:pt x="741" y="393"/>
                  </a:lnTo>
                  <a:lnTo>
                    <a:pt x="743" y="393"/>
                  </a:lnTo>
                  <a:lnTo>
                    <a:pt x="745" y="393"/>
                  </a:lnTo>
                  <a:lnTo>
                    <a:pt x="746" y="393"/>
                  </a:lnTo>
                  <a:lnTo>
                    <a:pt x="746" y="394"/>
                  </a:lnTo>
                  <a:lnTo>
                    <a:pt x="741" y="396"/>
                  </a:lnTo>
                  <a:lnTo>
                    <a:pt x="740" y="398"/>
                  </a:lnTo>
                  <a:lnTo>
                    <a:pt x="738" y="401"/>
                  </a:lnTo>
                  <a:lnTo>
                    <a:pt x="735" y="411"/>
                  </a:lnTo>
                  <a:lnTo>
                    <a:pt x="735" y="414"/>
                  </a:lnTo>
                  <a:lnTo>
                    <a:pt x="736" y="418"/>
                  </a:lnTo>
                  <a:lnTo>
                    <a:pt x="735" y="423"/>
                  </a:lnTo>
                  <a:lnTo>
                    <a:pt x="736" y="423"/>
                  </a:lnTo>
                  <a:lnTo>
                    <a:pt x="743" y="425"/>
                  </a:lnTo>
                  <a:lnTo>
                    <a:pt x="743" y="426"/>
                  </a:lnTo>
                  <a:lnTo>
                    <a:pt x="748" y="428"/>
                  </a:lnTo>
                  <a:lnTo>
                    <a:pt x="755" y="425"/>
                  </a:lnTo>
                  <a:lnTo>
                    <a:pt x="756" y="423"/>
                  </a:lnTo>
                  <a:lnTo>
                    <a:pt x="760" y="419"/>
                  </a:lnTo>
                  <a:lnTo>
                    <a:pt x="763" y="419"/>
                  </a:lnTo>
                  <a:lnTo>
                    <a:pt x="765" y="419"/>
                  </a:lnTo>
                  <a:lnTo>
                    <a:pt x="766" y="419"/>
                  </a:lnTo>
                  <a:lnTo>
                    <a:pt x="768" y="418"/>
                  </a:lnTo>
                  <a:lnTo>
                    <a:pt x="771" y="419"/>
                  </a:lnTo>
                  <a:lnTo>
                    <a:pt x="773" y="419"/>
                  </a:lnTo>
                  <a:lnTo>
                    <a:pt x="775" y="418"/>
                  </a:lnTo>
                  <a:lnTo>
                    <a:pt x="780" y="419"/>
                  </a:lnTo>
                  <a:lnTo>
                    <a:pt x="787" y="418"/>
                  </a:lnTo>
                  <a:lnTo>
                    <a:pt x="787" y="419"/>
                  </a:lnTo>
                  <a:lnTo>
                    <a:pt x="790" y="419"/>
                  </a:lnTo>
                  <a:lnTo>
                    <a:pt x="792" y="418"/>
                  </a:lnTo>
                  <a:lnTo>
                    <a:pt x="792" y="419"/>
                  </a:lnTo>
                  <a:lnTo>
                    <a:pt x="793" y="421"/>
                  </a:lnTo>
                  <a:lnTo>
                    <a:pt x="793" y="428"/>
                  </a:lnTo>
                  <a:lnTo>
                    <a:pt x="792" y="428"/>
                  </a:lnTo>
                  <a:lnTo>
                    <a:pt x="790" y="428"/>
                  </a:lnTo>
                  <a:lnTo>
                    <a:pt x="787" y="428"/>
                  </a:lnTo>
                  <a:lnTo>
                    <a:pt x="788" y="431"/>
                  </a:lnTo>
                  <a:lnTo>
                    <a:pt x="787" y="441"/>
                  </a:lnTo>
                  <a:lnTo>
                    <a:pt x="785" y="443"/>
                  </a:lnTo>
                  <a:lnTo>
                    <a:pt x="783" y="445"/>
                  </a:lnTo>
                  <a:lnTo>
                    <a:pt x="783" y="446"/>
                  </a:lnTo>
                  <a:lnTo>
                    <a:pt x="780" y="448"/>
                  </a:lnTo>
                  <a:lnTo>
                    <a:pt x="780" y="450"/>
                  </a:lnTo>
                  <a:lnTo>
                    <a:pt x="781" y="450"/>
                  </a:lnTo>
                  <a:lnTo>
                    <a:pt x="781" y="451"/>
                  </a:lnTo>
                  <a:lnTo>
                    <a:pt x="780" y="453"/>
                  </a:lnTo>
                  <a:lnTo>
                    <a:pt x="778" y="458"/>
                  </a:lnTo>
                  <a:lnTo>
                    <a:pt x="776" y="458"/>
                  </a:lnTo>
                  <a:lnTo>
                    <a:pt x="776" y="460"/>
                  </a:lnTo>
                  <a:lnTo>
                    <a:pt x="775" y="460"/>
                  </a:lnTo>
                  <a:lnTo>
                    <a:pt x="775" y="465"/>
                  </a:lnTo>
                  <a:lnTo>
                    <a:pt x="776" y="465"/>
                  </a:lnTo>
                  <a:lnTo>
                    <a:pt x="765" y="478"/>
                  </a:lnTo>
                  <a:lnTo>
                    <a:pt x="771" y="483"/>
                  </a:lnTo>
                  <a:lnTo>
                    <a:pt x="763" y="493"/>
                  </a:lnTo>
                  <a:lnTo>
                    <a:pt x="766" y="495"/>
                  </a:lnTo>
                  <a:lnTo>
                    <a:pt x="765" y="498"/>
                  </a:lnTo>
                  <a:lnTo>
                    <a:pt x="766" y="498"/>
                  </a:lnTo>
                  <a:lnTo>
                    <a:pt x="760" y="495"/>
                  </a:lnTo>
                  <a:lnTo>
                    <a:pt x="758" y="491"/>
                  </a:lnTo>
                  <a:lnTo>
                    <a:pt x="760" y="488"/>
                  </a:lnTo>
                  <a:lnTo>
                    <a:pt x="758" y="488"/>
                  </a:lnTo>
                  <a:lnTo>
                    <a:pt x="735" y="480"/>
                  </a:lnTo>
                  <a:lnTo>
                    <a:pt x="733" y="481"/>
                  </a:lnTo>
                  <a:lnTo>
                    <a:pt x="731" y="480"/>
                  </a:lnTo>
                  <a:lnTo>
                    <a:pt x="730" y="480"/>
                  </a:lnTo>
                  <a:lnTo>
                    <a:pt x="728" y="480"/>
                  </a:lnTo>
                  <a:lnTo>
                    <a:pt x="721" y="480"/>
                  </a:lnTo>
                  <a:lnTo>
                    <a:pt x="721" y="481"/>
                  </a:lnTo>
                  <a:lnTo>
                    <a:pt x="720" y="485"/>
                  </a:lnTo>
                  <a:lnTo>
                    <a:pt x="718" y="486"/>
                  </a:lnTo>
                  <a:lnTo>
                    <a:pt x="720" y="486"/>
                  </a:lnTo>
                  <a:lnTo>
                    <a:pt x="718" y="490"/>
                  </a:lnTo>
                  <a:lnTo>
                    <a:pt x="720" y="490"/>
                  </a:lnTo>
                  <a:lnTo>
                    <a:pt x="720" y="491"/>
                  </a:lnTo>
                  <a:lnTo>
                    <a:pt x="718" y="491"/>
                  </a:lnTo>
                  <a:lnTo>
                    <a:pt x="716" y="495"/>
                  </a:lnTo>
                  <a:lnTo>
                    <a:pt x="716" y="496"/>
                  </a:lnTo>
                  <a:lnTo>
                    <a:pt x="716" y="498"/>
                  </a:lnTo>
                  <a:lnTo>
                    <a:pt x="716" y="500"/>
                  </a:lnTo>
                  <a:lnTo>
                    <a:pt x="716" y="501"/>
                  </a:lnTo>
                  <a:lnTo>
                    <a:pt x="718" y="501"/>
                  </a:lnTo>
                  <a:lnTo>
                    <a:pt x="716" y="505"/>
                  </a:lnTo>
                  <a:lnTo>
                    <a:pt x="716" y="508"/>
                  </a:lnTo>
                  <a:lnTo>
                    <a:pt x="715" y="511"/>
                  </a:lnTo>
                  <a:lnTo>
                    <a:pt x="713" y="513"/>
                  </a:lnTo>
                  <a:lnTo>
                    <a:pt x="711" y="516"/>
                  </a:lnTo>
                  <a:lnTo>
                    <a:pt x="710" y="518"/>
                  </a:lnTo>
                  <a:lnTo>
                    <a:pt x="706" y="520"/>
                  </a:lnTo>
                  <a:lnTo>
                    <a:pt x="700" y="528"/>
                  </a:lnTo>
                  <a:lnTo>
                    <a:pt x="698" y="530"/>
                  </a:lnTo>
                  <a:lnTo>
                    <a:pt x="696" y="532"/>
                  </a:lnTo>
                  <a:lnTo>
                    <a:pt x="696" y="530"/>
                  </a:lnTo>
                  <a:lnTo>
                    <a:pt x="695" y="532"/>
                  </a:lnTo>
                  <a:lnTo>
                    <a:pt x="695" y="533"/>
                  </a:lnTo>
                  <a:lnTo>
                    <a:pt x="691" y="537"/>
                  </a:lnTo>
                  <a:lnTo>
                    <a:pt x="693" y="538"/>
                  </a:lnTo>
                  <a:lnTo>
                    <a:pt x="693" y="542"/>
                  </a:lnTo>
                  <a:lnTo>
                    <a:pt x="695" y="548"/>
                  </a:lnTo>
                  <a:lnTo>
                    <a:pt x="693" y="547"/>
                  </a:lnTo>
                  <a:lnTo>
                    <a:pt x="691" y="553"/>
                  </a:lnTo>
                  <a:lnTo>
                    <a:pt x="693" y="558"/>
                  </a:lnTo>
                  <a:lnTo>
                    <a:pt x="691" y="560"/>
                  </a:lnTo>
                  <a:lnTo>
                    <a:pt x="689" y="563"/>
                  </a:lnTo>
                  <a:lnTo>
                    <a:pt x="688" y="563"/>
                  </a:lnTo>
                  <a:lnTo>
                    <a:pt x="689" y="562"/>
                  </a:lnTo>
                  <a:lnTo>
                    <a:pt x="686" y="560"/>
                  </a:lnTo>
                  <a:lnTo>
                    <a:pt x="684" y="562"/>
                  </a:lnTo>
                  <a:lnTo>
                    <a:pt x="683" y="560"/>
                  </a:lnTo>
                  <a:lnTo>
                    <a:pt x="681" y="565"/>
                  </a:lnTo>
                  <a:lnTo>
                    <a:pt x="678" y="568"/>
                  </a:lnTo>
                  <a:lnTo>
                    <a:pt x="676" y="570"/>
                  </a:lnTo>
                  <a:lnTo>
                    <a:pt x="671" y="575"/>
                  </a:lnTo>
                  <a:lnTo>
                    <a:pt x="669" y="575"/>
                  </a:lnTo>
                  <a:lnTo>
                    <a:pt x="669" y="577"/>
                  </a:lnTo>
                  <a:lnTo>
                    <a:pt x="669" y="578"/>
                  </a:lnTo>
                  <a:lnTo>
                    <a:pt x="669" y="580"/>
                  </a:lnTo>
                  <a:lnTo>
                    <a:pt x="669" y="585"/>
                  </a:lnTo>
                  <a:lnTo>
                    <a:pt x="659" y="580"/>
                  </a:lnTo>
                  <a:lnTo>
                    <a:pt x="658" y="580"/>
                  </a:lnTo>
                  <a:lnTo>
                    <a:pt x="648" y="580"/>
                  </a:lnTo>
                  <a:lnTo>
                    <a:pt x="644" y="582"/>
                  </a:lnTo>
                  <a:lnTo>
                    <a:pt x="641" y="583"/>
                  </a:lnTo>
                  <a:lnTo>
                    <a:pt x="639" y="583"/>
                  </a:lnTo>
                  <a:lnTo>
                    <a:pt x="636" y="583"/>
                  </a:lnTo>
                  <a:lnTo>
                    <a:pt x="633" y="582"/>
                  </a:lnTo>
                  <a:lnTo>
                    <a:pt x="631" y="582"/>
                  </a:lnTo>
                  <a:lnTo>
                    <a:pt x="629" y="583"/>
                  </a:lnTo>
                  <a:lnTo>
                    <a:pt x="628" y="585"/>
                  </a:lnTo>
                  <a:lnTo>
                    <a:pt x="626" y="585"/>
                  </a:lnTo>
                  <a:lnTo>
                    <a:pt x="618" y="585"/>
                  </a:lnTo>
                  <a:lnTo>
                    <a:pt x="613" y="583"/>
                  </a:lnTo>
                  <a:lnTo>
                    <a:pt x="609" y="588"/>
                  </a:lnTo>
                  <a:lnTo>
                    <a:pt x="608" y="590"/>
                  </a:lnTo>
                  <a:lnTo>
                    <a:pt x="606" y="590"/>
                  </a:lnTo>
                  <a:lnTo>
                    <a:pt x="608" y="587"/>
                  </a:lnTo>
                  <a:lnTo>
                    <a:pt x="608" y="585"/>
                  </a:lnTo>
                  <a:lnTo>
                    <a:pt x="608" y="583"/>
                  </a:lnTo>
                  <a:lnTo>
                    <a:pt x="608" y="582"/>
                  </a:lnTo>
                  <a:lnTo>
                    <a:pt x="604" y="582"/>
                  </a:lnTo>
                  <a:lnTo>
                    <a:pt x="601" y="580"/>
                  </a:lnTo>
                  <a:lnTo>
                    <a:pt x="596" y="578"/>
                  </a:lnTo>
                  <a:lnTo>
                    <a:pt x="594" y="578"/>
                  </a:lnTo>
                  <a:lnTo>
                    <a:pt x="592" y="578"/>
                  </a:lnTo>
                  <a:lnTo>
                    <a:pt x="587" y="577"/>
                  </a:lnTo>
                  <a:lnTo>
                    <a:pt x="571" y="577"/>
                  </a:lnTo>
                  <a:lnTo>
                    <a:pt x="569" y="573"/>
                  </a:lnTo>
                  <a:lnTo>
                    <a:pt x="567" y="575"/>
                  </a:lnTo>
                  <a:lnTo>
                    <a:pt x="566" y="572"/>
                  </a:lnTo>
                  <a:lnTo>
                    <a:pt x="562" y="565"/>
                  </a:lnTo>
                  <a:lnTo>
                    <a:pt x="562" y="558"/>
                  </a:lnTo>
                  <a:lnTo>
                    <a:pt x="564" y="553"/>
                  </a:lnTo>
                  <a:lnTo>
                    <a:pt x="566" y="548"/>
                  </a:lnTo>
                  <a:lnTo>
                    <a:pt x="571" y="543"/>
                  </a:lnTo>
                  <a:lnTo>
                    <a:pt x="574" y="535"/>
                  </a:lnTo>
                  <a:lnTo>
                    <a:pt x="569" y="533"/>
                  </a:lnTo>
                  <a:lnTo>
                    <a:pt x="567" y="533"/>
                  </a:lnTo>
                  <a:lnTo>
                    <a:pt x="569" y="533"/>
                  </a:lnTo>
                  <a:lnTo>
                    <a:pt x="567" y="535"/>
                  </a:lnTo>
                  <a:lnTo>
                    <a:pt x="564" y="537"/>
                  </a:lnTo>
                  <a:lnTo>
                    <a:pt x="566" y="538"/>
                  </a:lnTo>
                  <a:lnTo>
                    <a:pt x="564" y="540"/>
                  </a:lnTo>
                  <a:lnTo>
                    <a:pt x="562" y="538"/>
                  </a:lnTo>
                  <a:lnTo>
                    <a:pt x="562" y="537"/>
                  </a:lnTo>
                  <a:lnTo>
                    <a:pt x="561" y="540"/>
                  </a:lnTo>
                  <a:lnTo>
                    <a:pt x="559" y="540"/>
                  </a:lnTo>
                  <a:lnTo>
                    <a:pt x="557" y="540"/>
                  </a:lnTo>
                  <a:lnTo>
                    <a:pt x="556" y="538"/>
                  </a:lnTo>
                  <a:lnTo>
                    <a:pt x="554" y="540"/>
                  </a:lnTo>
                  <a:lnTo>
                    <a:pt x="552" y="538"/>
                  </a:lnTo>
                  <a:lnTo>
                    <a:pt x="551" y="537"/>
                  </a:lnTo>
                  <a:lnTo>
                    <a:pt x="549" y="535"/>
                  </a:lnTo>
                  <a:lnTo>
                    <a:pt x="551" y="533"/>
                  </a:lnTo>
                  <a:lnTo>
                    <a:pt x="547" y="533"/>
                  </a:lnTo>
                  <a:lnTo>
                    <a:pt x="544" y="537"/>
                  </a:lnTo>
                  <a:lnTo>
                    <a:pt x="542" y="537"/>
                  </a:lnTo>
                  <a:lnTo>
                    <a:pt x="541" y="535"/>
                  </a:lnTo>
                  <a:lnTo>
                    <a:pt x="539" y="535"/>
                  </a:lnTo>
                  <a:lnTo>
                    <a:pt x="539" y="537"/>
                  </a:lnTo>
                  <a:lnTo>
                    <a:pt x="534" y="542"/>
                  </a:lnTo>
                  <a:lnTo>
                    <a:pt x="534" y="543"/>
                  </a:lnTo>
                  <a:lnTo>
                    <a:pt x="532" y="545"/>
                  </a:lnTo>
                  <a:lnTo>
                    <a:pt x="529" y="545"/>
                  </a:lnTo>
                  <a:lnTo>
                    <a:pt x="526" y="547"/>
                  </a:lnTo>
                  <a:lnTo>
                    <a:pt x="524" y="545"/>
                  </a:lnTo>
                  <a:lnTo>
                    <a:pt x="519" y="545"/>
                  </a:lnTo>
                  <a:lnTo>
                    <a:pt x="517" y="543"/>
                  </a:lnTo>
                  <a:lnTo>
                    <a:pt x="514" y="545"/>
                  </a:lnTo>
                  <a:lnTo>
                    <a:pt x="516" y="547"/>
                  </a:lnTo>
                  <a:lnTo>
                    <a:pt x="519" y="548"/>
                  </a:lnTo>
                  <a:lnTo>
                    <a:pt x="519" y="552"/>
                  </a:lnTo>
                  <a:lnTo>
                    <a:pt x="517" y="553"/>
                  </a:lnTo>
                  <a:lnTo>
                    <a:pt x="514" y="553"/>
                  </a:lnTo>
                  <a:lnTo>
                    <a:pt x="512" y="553"/>
                  </a:lnTo>
                  <a:lnTo>
                    <a:pt x="511" y="553"/>
                  </a:lnTo>
                  <a:lnTo>
                    <a:pt x="509" y="550"/>
                  </a:lnTo>
                  <a:lnTo>
                    <a:pt x="509" y="548"/>
                  </a:lnTo>
                  <a:lnTo>
                    <a:pt x="507" y="548"/>
                  </a:lnTo>
                  <a:lnTo>
                    <a:pt x="506" y="547"/>
                  </a:lnTo>
                  <a:lnTo>
                    <a:pt x="506" y="548"/>
                  </a:lnTo>
                  <a:lnTo>
                    <a:pt x="504" y="548"/>
                  </a:lnTo>
                  <a:lnTo>
                    <a:pt x="504" y="547"/>
                  </a:lnTo>
                  <a:lnTo>
                    <a:pt x="504" y="545"/>
                  </a:lnTo>
                  <a:lnTo>
                    <a:pt x="506" y="545"/>
                  </a:lnTo>
                  <a:lnTo>
                    <a:pt x="504" y="543"/>
                  </a:lnTo>
                  <a:lnTo>
                    <a:pt x="501" y="542"/>
                  </a:lnTo>
                  <a:lnTo>
                    <a:pt x="499" y="538"/>
                  </a:lnTo>
                  <a:lnTo>
                    <a:pt x="501" y="538"/>
                  </a:lnTo>
                  <a:lnTo>
                    <a:pt x="502" y="537"/>
                  </a:lnTo>
                  <a:lnTo>
                    <a:pt x="501" y="532"/>
                  </a:lnTo>
                  <a:lnTo>
                    <a:pt x="499" y="533"/>
                  </a:lnTo>
                  <a:lnTo>
                    <a:pt x="497" y="533"/>
                  </a:lnTo>
                  <a:lnTo>
                    <a:pt x="494" y="533"/>
                  </a:lnTo>
                  <a:lnTo>
                    <a:pt x="494" y="532"/>
                  </a:lnTo>
                  <a:lnTo>
                    <a:pt x="492" y="532"/>
                  </a:lnTo>
                  <a:lnTo>
                    <a:pt x="490" y="532"/>
                  </a:lnTo>
                  <a:lnTo>
                    <a:pt x="489" y="532"/>
                  </a:lnTo>
                  <a:lnTo>
                    <a:pt x="487" y="538"/>
                  </a:lnTo>
                  <a:lnTo>
                    <a:pt x="485" y="540"/>
                  </a:lnTo>
                  <a:lnTo>
                    <a:pt x="484" y="540"/>
                  </a:lnTo>
                  <a:lnTo>
                    <a:pt x="484" y="537"/>
                  </a:lnTo>
                  <a:lnTo>
                    <a:pt x="474" y="538"/>
                  </a:lnTo>
                  <a:lnTo>
                    <a:pt x="474" y="537"/>
                  </a:lnTo>
                  <a:lnTo>
                    <a:pt x="469" y="538"/>
                  </a:lnTo>
                  <a:lnTo>
                    <a:pt x="464" y="538"/>
                  </a:lnTo>
                  <a:lnTo>
                    <a:pt x="459" y="538"/>
                  </a:lnTo>
                  <a:lnTo>
                    <a:pt x="457" y="538"/>
                  </a:lnTo>
                  <a:lnTo>
                    <a:pt x="455" y="538"/>
                  </a:lnTo>
                  <a:lnTo>
                    <a:pt x="452" y="537"/>
                  </a:lnTo>
                  <a:lnTo>
                    <a:pt x="439" y="533"/>
                  </a:lnTo>
                  <a:lnTo>
                    <a:pt x="430" y="533"/>
                  </a:lnTo>
                  <a:lnTo>
                    <a:pt x="429" y="530"/>
                  </a:lnTo>
                  <a:lnTo>
                    <a:pt x="430" y="530"/>
                  </a:lnTo>
                  <a:lnTo>
                    <a:pt x="430" y="527"/>
                  </a:lnTo>
                  <a:lnTo>
                    <a:pt x="434" y="525"/>
                  </a:lnTo>
                  <a:lnTo>
                    <a:pt x="434" y="523"/>
                  </a:lnTo>
                  <a:lnTo>
                    <a:pt x="434" y="521"/>
                  </a:lnTo>
                  <a:lnTo>
                    <a:pt x="432" y="521"/>
                  </a:lnTo>
                  <a:lnTo>
                    <a:pt x="434" y="518"/>
                  </a:lnTo>
                  <a:lnTo>
                    <a:pt x="432" y="515"/>
                  </a:lnTo>
                  <a:lnTo>
                    <a:pt x="432" y="513"/>
                  </a:lnTo>
                  <a:lnTo>
                    <a:pt x="429" y="513"/>
                  </a:lnTo>
                  <a:lnTo>
                    <a:pt x="429" y="511"/>
                  </a:lnTo>
                  <a:lnTo>
                    <a:pt x="419" y="515"/>
                  </a:lnTo>
                  <a:lnTo>
                    <a:pt x="419" y="511"/>
                  </a:lnTo>
                  <a:lnTo>
                    <a:pt x="417" y="511"/>
                  </a:lnTo>
                  <a:lnTo>
                    <a:pt x="415" y="515"/>
                  </a:lnTo>
                  <a:lnTo>
                    <a:pt x="414" y="515"/>
                  </a:lnTo>
                  <a:lnTo>
                    <a:pt x="412" y="515"/>
                  </a:lnTo>
                  <a:lnTo>
                    <a:pt x="412" y="513"/>
                  </a:lnTo>
                  <a:lnTo>
                    <a:pt x="414" y="513"/>
                  </a:lnTo>
                  <a:lnTo>
                    <a:pt x="414" y="511"/>
                  </a:lnTo>
                  <a:lnTo>
                    <a:pt x="414" y="510"/>
                  </a:lnTo>
                  <a:lnTo>
                    <a:pt x="414" y="506"/>
                  </a:lnTo>
                  <a:lnTo>
                    <a:pt x="412" y="506"/>
                  </a:lnTo>
                  <a:lnTo>
                    <a:pt x="409" y="508"/>
                  </a:lnTo>
                  <a:lnTo>
                    <a:pt x="409" y="513"/>
                  </a:lnTo>
                  <a:lnTo>
                    <a:pt x="405" y="513"/>
                  </a:lnTo>
                  <a:lnTo>
                    <a:pt x="403" y="511"/>
                  </a:lnTo>
                  <a:lnTo>
                    <a:pt x="402" y="508"/>
                  </a:lnTo>
                  <a:lnTo>
                    <a:pt x="400" y="503"/>
                  </a:lnTo>
                  <a:lnTo>
                    <a:pt x="400" y="501"/>
                  </a:lnTo>
                  <a:lnTo>
                    <a:pt x="398" y="501"/>
                  </a:lnTo>
                  <a:lnTo>
                    <a:pt x="395" y="501"/>
                  </a:lnTo>
                  <a:lnTo>
                    <a:pt x="392" y="503"/>
                  </a:lnTo>
                  <a:lnTo>
                    <a:pt x="390" y="505"/>
                  </a:lnTo>
                  <a:lnTo>
                    <a:pt x="388" y="506"/>
                  </a:lnTo>
                  <a:lnTo>
                    <a:pt x="388" y="505"/>
                  </a:lnTo>
                  <a:lnTo>
                    <a:pt x="388" y="503"/>
                  </a:lnTo>
                  <a:lnTo>
                    <a:pt x="388" y="501"/>
                  </a:lnTo>
                  <a:lnTo>
                    <a:pt x="385" y="501"/>
                  </a:lnTo>
                  <a:lnTo>
                    <a:pt x="383" y="498"/>
                  </a:lnTo>
                  <a:lnTo>
                    <a:pt x="378" y="495"/>
                  </a:lnTo>
                  <a:lnTo>
                    <a:pt x="378" y="498"/>
                  </a:lnTo>
                  <a:lnTo>
                    <a:pt x="373" y="505"/>
                  </a:lnTo>
                  <a:lnTo>
                    <a:pt x="372" y="513"/>
                  </a:lnTo>
                  <a:lnTo>
                    <a:pt x="370" y="515"/>
                  </a:lnTo>
                  <a:lnTo>
                    <a:pt x="370" y="516"/>
                  </a:lnTo>
                  <a:lnTo>
                    <a:pt x="372" y="515"/>
                  </a:lnTo>
                  <a:lnTo>
                    <a:pt x="372" y="516"/>
                  </a:lnTo>
                  <a:lnTo>
                    <a:pt x="368" y="521"/>
                  </a:lnTo>
                  <a:lnTo>
                    <a:pt x="363" y="520"/>
                  </a:lnTo>
                  <a:lnTo>
                    <a:pt x="362" y="521"/>
                  </a:lnTo>
                  <a:lnTo>
                    <a:pt x="360" y="521"/>
                  </a:lnTo>
                  <a:lnTo>
                    <a:pt x="358" y="521"/>
                  </a:lnTo>
                  <a:lnTo>
                    <a:pt x="357" y="518"/>
                  </a:lnTo>
                  <a:lnTo>
                    <a:pt x="355" y="518"/>
                  </a:lnTo>
                  <a:lnTo>
                    <a:pt x="350" y="515"/>
                  </a:lnTo>
                  <a:lnTo>
                    <a:pt x="347" y="515"/>
                  </a:lnTo>
                  <a:lnTo>
                    <a:pt x="345" y="515"/>
                  </a:lnTo>
                  <a:lnTo>
                    <a:pt x="347" y="511"/>
                  </a:lnTo>
                  <a:lnTo>
                    <a:pt x="345" y="510"/>
                  </a:lnTo>
                  <a:lnTo>
                    <a:pt x="343" y="511"/>
                  </a:lnTo>
                  <a:lnTo>
                    <a:pt x="342" y="513"/>
                  </a:lnTo>
                  <a:lnTo>
                    <a:pt x="340" y="513"/>
                  </a:lnTo>
                  <a:lnTo>
                    <a:pt x="340" y="510"/>
                  </a:lnTo>
                  <a:lnTo>
                    <a:pt x="338" y="510"/>
                  </a:lnTo>
                  <a:lnTo>
                    <a:pt x="335" y="511"/>
                  </a:lnTo>
                  <a:lnTo>
                    <a:pt x="332" y="511"/>
                  </a:lnTo>
                  <a:lnTo>
                    <a:pt x="327" y="508"/>
                  </a:lnTo>
                  <a:lnTo>
                    <a:pt x="322" y="505"/>
                  </a:lnTo>
                  <a:lnTo>
                    <a:pt x="322" y="506"/>
                  </a:lnTo>
                  <a:lnTo>
                    <a:pt x="320" y="508"/>
                  </a:lnTo>
                  <a:lnTo>
                    <a:pt x="322" y="511"/>
                  </a:lnTo>
                  <a:lnTo>
                    <a:pt x="328" y="511"/>
                  </a:lnTo>
                  <a:lnTo>
                    <a:pt x="328" y="513"/>
                  </a:lnTo>
                  <a:lnTo>
                    <a:pt x="327" y="513"/>
                  </a:lnTo>
                  <a:lnTo>
                    <a:pt x="327" y="515"/>
                  </a:lnTo>
                  <a:lnTo>
                    <a:pt x="328" y="520"/>
                  </a:lnTo>
                  <a:lnTo>
                    <a:pt x="330" y="520"/>
                  </a:lnTo>
                  <a:lnTo>
                    <a:pt x="332" y="523"/>
                  </a:lnTo>
                  <a:lnTo>
                    <a:pt x="328" y="525"/>
                  </a:lnTo>
                  <a:lnTo>
                    <a:pt x="330" y="528"/>
                  </a:lnTo>
                  <a:lnTo>
                    <a:pt x="328" y="530"/>
                  </a:lnTo>
                  <a:lnTo>
                    <a:pt x="325" y="530"/>
                  </a:lnTo>
                  <a:lnTo>
                    <a:pt x="322" y="535"/>
                  </a:lnTo>
                  <a:lnTo>
                    <a:pt x="318" y="538"/>
                  </a:lnTo>
                  <a:lnTo>
                    <a:pt x="317" y="538"/>
                  </a:lnTo>
                  <a:lnTo>
                    <a:pt x="312" y="537"/>
                  </a:lnTo>
                  <a:lnTo>
                    <a:pt x="305" y="543"/>
                  </a:lnTo>
                  <a:lnTo>
                    <a:pt x="305" y="542"/>
                  </a:lnTo>
                  <a:lnTo>
                    <a:pt x="303" y="543"/>
                  </a:lnTo>
                  <a:lnTo>
                    <a:pt x="296" y="533"/>
                  </a:lnTo>
                  <a:lnTo>
                    <a:pt x="295" y="535"/>
                  </a:lnTo>
                  <a:lnTo>
                    <a:pt x="293" y="535"/>
                  </a:lnTo>
                  <a:lnTo>
                    <a:pt x="293" y="538"/>
                  </a:lnTo>
                  <a:lnTo>
                    <a:pt x="295" y="538"/>
                  </a:lnTo>
                  <a:lnTo>
                    <a:pt x="293" y="540"/>
                  </a:lnTo>
                  <a:lnTo>
                    <a:pt x="290" y="543"/>
                  </a:lnTo>
                  <a:lnTo>
                    <a:pt x="288" y="542"/>
                  </a:lnTo>
                  <a:lnTo>
                    <a:pt x="286" y="543"/>
                  </a:lnTo>
                  <a:lnTo>
                    <a:pt x="288" y="547"/>
                  </a:lnTo>
                  <a:lnTo>
                    <a:pt x="288" y="548"/>
                  </a:lnTo>
                  <a:lnTo>
                    <a:pt x="285" y="550"/>
                  </a:lnTo>
                  <a:lnTo>
                    <a:pt x="285" y="552"/>
                  </a:lnTo>
                  <a:lnTo>
                    <a:pt x="286" y="553"/>
                  </a:lnTo>
                  <a:lnTo>
                    <a:pt x="285" y="555"/>
                  </a:lnTo>
                  <a:lnTo>
                    <a:pt x="285" y="557"/>
                  </a:lnTo>
                  <a:lnTo>
                    <a:pt x="285" y="558"/>
                  </a:lnTo>
                  <a:lnTo>
                    <a:pt x="283" y="560"/>
                  </a:lnTo>
                  <a:lnTo>
                    <a:pt x="280" y="562"/>
                  </a:lnTo>
                  <a:lnTo>
                    <a:pt x="280" y="563"/>
                  </a:lnTo>
                  <a:lnTo>
                    <a:pt x="281" y="565"/>
                  </a:lnTo>
                  <a:lnTo>
                    <a:pt x="281" y="568"/>
                  </a:lnTo>
                  <a:lnTo>
                    <a:pt x="280" y="570"/>
                  </a:lnTo>
                  <a:lnTo>
                    <a:pt x="281" y="572"/>
                  </a:lnTo>
                  <a:lnTo>
                    <a:pt x="280" y="573"/>
                  </a:lnTo>
                  <a:lnTo>
                    <a:pt x="280" y="575"/>
                  </a:lnTo>
                  <a:lnTo>
                    <a:pt x="286" y="575"/>
                  </a:lnTo>
                  <a:lnTo>
                    <a:pt x="285" y="580"/>
                  </a:lnTo>
                  <a:lnTo>
                    <a:pt x="285" y="583"/>
                  </a:lnTo>
                  <a:lnTo>
                    <a:pt x="278" y="582"/>
                  </a:lnTo>
                  <a:lnTo>
                    <a:pt x="275" y="583"/>
                  </a:lnTo>
                  <a:lnTo>
                    <a:pt x="273" y="582"/>
                  </a:lnTo>
                  <a:lnTo>
                    <a:pt x="273" y="583"/>
                  </a:lnTo>
                  <a:lnTo>
                    <a:pt x="268" y="578"/>
                  </a:lnTo>
                  <a:lnTo>
                    <a:pt x="265" y="582"/>
                  </a:lnTo>
                  <a:lnTo>
                    <a:pt x="263" y="585"/>
                  </a:lnTo>
                  <a:lnTo>
                    <a:pt x="265" y="585"/>
                  </a:lnTo>
                  <a:lnTo>
                    <a:pt x="268" y="587"/>
                  </a:lnTo>
                  <a:lnTo>
                    <a:pt x="270" y="588"/>
                  </a:lnTo>
                  <a:lnTo>
                    <a:pt x="270" y="590"/>
                  </a:lnTo>
                  <a:lnTo>
                    <a:pt x="270" y="592"/>
                  </a:lnTo>
                  <a:lnTo>
                    <a:pt x="268" y="593"/>
                  </a:lnTo>
                  <a:lnTo>
                    <a:pt x="265" y="593"/>
                  </a:lnTo>
                  <a:lnTo>
                    <a:pt x="263" y="588"/>
                  </a:lnTo>
                  <a:lnTo>
                    <a:pt x="261" y="587"/>
                  </a:lnTo>
                  <a:lnTo>
                    <a:pt x="258" y="587"/>
                  </a:lnTo>
                  <a:lnTo>
                    <a:pt x="251" y="582"/>
                  </a:lnTo>
                  <a:lnTo>
                    <a:pt x="250" y="580"/>
                  </a:lnTo>
                  <a:lnTo>
                    <a:pt x="245" y="587"/>
                  </a:lnTo>
                  <a:lnTo>
                    <a:pt x="243" y="590"/>
                  </a:lnTo>
                  <a:lnTo>
                    <a:pt x="238" y="590"/>
                  </a:lnTo>
                  <a:lnTo>
                    <a:pt x="238" y="588"/>
                  </a:lnTo>
                  <a:lnTo>
                    <a:pt x="236" y="587"/>
                  </a:lnTo>
                  <a:lnTo>
                    <a:pt x="236" y="590"/>
                  </a:lnTo>
                  <a:lnTo>
                    <a:pt x="233" y="590"/>
                  </a:lnTo>
                  <a:lnTo>
                    <a:pt x="230" y="588"/>
                  </a:lnTo>
                  <a:lnTo>
                    <a:pt x="231" y="587"/>
                  </a:lnTo>
                  <a:lnTo>
                    <a:pt x="230" y="582"/>
                  </a:lnTo>
                  <a:lnTo>
                    <a:pt x="228" y="577"/>
                  </a:lnTo>
                  <a:lnTo>
                    <a:pt x="225" y="573"/>
                  </a:lnTo>
                  <a:lnTo>
                    <a:pt x="225" y="572"/>
                  </a:lnTo>
                  <a:lnTo>
                    <a:pt x="223" y="572"/>
                  </a:lnTo>
                  <a:lnTo>
                    <a:pt x="221" y="575"/>
                  </a:lnTo>
                  <a:lnTo>
                    <a:pt x="218" y="577"/>
                  </a:lnTo>
                  <a:lnTo>
                    <a:pt x="216" y="578"/>
                  </a:lnTo>
                  <a:lnTo>
                    <a:pt x="215" y="578"/>
                  </a:lnTo>
                  <a:lnTo>
                    <a:pt x="211" y="578"/>
                  </a:lnTo>
                  <a:lnTo>
                    <a:pt x="209" y="580"/>
                  </a:lnTo>
                  <a:lnTo>
                    <a:pt x="208" y="578"/>
                  </a:lnTo>
                  <a:lnTo>
                    <a:pt x="204" y="580"/>
                  </a:lnTo>
                  <a:lnTo>
                    <a:pt x="204" y="582"/>
                  </a:lnTo>
                  <a:lnTo>
                    <a:pt x="203" y="583"/>
                  </a:lnTo>
                  <a:lnTo>
                    <a:pt x="201" y="587"/>
                  </a:lnTo>
                  <a:lnTo>
                    <a:pt x="199" y="587"/>
                  </a:lnTo>
                  <a:lnTo>
                    <a:pt x="199" y="590"/>
                  </a:lnTo>
                  <a:lnTo>
                    <a:pt x="199" y="592"/>
                  </a:lnTo>
                  <a:lnTo>
                    <a:pt x="198" y="595"/>
                  </a:lnTo>
                  <a:lnTo>
                    <a:pt x="196" y="597"/>
                  </a:lnTo>
                  <a:lnTo>
                    <a:pt x="199" y="603"/>
                  </a:lnTo>
                  <a:lnTo>
                    <a:pt x="199" y="608"/>
                  </a:lnTo>
                  <a:lnTo>
                    <a:pt x="198" y="610"/>
                  </a:lnTo>
                  <a:lnTo>
                    <a:pt x="196" y="610"/>
                  </a:lnTo>
                  <a:lnTo>
                    <a:pt x="194" y="617"/>
                  </a:lnTo>
                  <a:lnTo>
                    <a:pt x="194" y="618"/>
                  </a:lnTo>
                  <a:lnTo>
                    <a:pt x="191" y="622"/>
                  </a:lnTo>
                  <a:lnTo>
                    <a:pt x="193" y="627"/>
                  </a:lnTo>
                  <a:lnTo>
                    <a:pt x="191" y="630"/>
                  </a:lnTo>
                  <a:lnTo>
                    <a:pt x="189" y="629"/>
                  </a:lnTo>
                  <a:lnTo>
                    <a:pt x="189" y="627"/>
                  </a:lnTo>
                  <a:lnTo>
                    <a:pt x="188" y="627"/>
                  </a:lnTo>
                  <a:lnTo>
                    <a:pt x="186" y="629"/>
                  </a:lnTo>
                  <a:lnTo>
                    <a:pt x="183" y="627"/>
                  </a:lnTo>
                  <a:lnTo>
                    <a:pt x="179" y="629"/>
                  </a:lnTo>
                  <a:lnTo>
                    <a:pt x="179" y="627"/>
                  </a:lnTo>
                  <a:lnTo>
                    <a:pt x="178" y="627"/>
                  </a:lnTo>
                  <a:lnTo>
                    <a:pt x="176" y="627"/>
                  </a:lnTo>
                  <a:lnTo>
                    <a:pt x="176" y="625"/>
                  </a:lnTo>
                  <a:lnTo>
                    <a:pt x="174" y="623"/>
                  </a:lnTo>
                  <a:lnTo>
                    <a:pt x="173" y="625"/>
                  </a:lnTo>
                  <a:lnTo>
                    <a:pt x="173" y="620"/>
                  </a:lnTo>
                  <a:lnTo>
                    <a:pt x="168" y="620"/>
                  </a:lnTo>
                  <a:lnTo>
                    <a:pt x="168" y="618"/>
                  </a:lnTo>
                  <a:lnTo>
                    <a:pt x="168" y="617"/>
                  </a:lnTo>
                  <a:lnTo>
                    <a:pt x="169" y="613"/>
                  </a:lnTo>
                  <a:lnTo>
                    <a:pt x="168" y="612"/>
                  </a:lnTo>
                  <a:lnTo>
                    <a:pt x="166" y="612"/>
                  </a:lnTo>
                  <a:lnTo>
                    <a:pt x="164" y="613"/>
                  </a:lnTo>
                  <a:lnTo>
                    <a:pt x="161" y="610"/>
                  </a:lnTo>
                  <a:lnTo>
                    <a:pt x="158" y="608"/>
                  </a:lnTo>
                  <a:lnTo>
                    <a:pt x="154" y="608"/>
                  </a:lnTo>
                  <a:lnTo>
                    <a:pt x="154" y="610"/>
                  </a:lnTo>
                  <a:lnTo>
                    <a:pt x="151" y="612"/>
                  </a:lnTo>
                  <a:lnTo>
                    <a:pt x="148" y="610"/>
                  </a:lnTo>
                  <a:lnTo>
                    <a:pt x="144" y="610"/>
                  </a:lnTo>
                  <a:lnTo>
                    <a:pt x="141" y="608"/>
                  </a:lnTo>
                  <a:lnTo>
                    <a:pt x="138" y="610"/>
                  </a:lnTo>
                  <a:lnTo>
                    <a:pt x="134" y="610"/>
                  </a:lnTo>
                  <a:lnTo>
                    <a:pt x="131" y="610"/>
                  </a:lnTo>
                  <a:lnTo>
                    <a:pt x="128" y="613"/>
                  </a:lnTo>
                  <a:lnTo>
                    <a:pt x="124" y="612"/>
                  </a:lnTo>
                  <a:lnTo>
                    <a:pt x="119" y="608"/>
                  </a:lnTo>
                  <a:lnTo>
                    <a:pt x="116" y="608"/>
                  </a:lnTo>
                  <a:lnTo>
                    <a:pt x="111" y="607"/>
                  </a:lnTo>
                  <a:lnTo>
                    <a:pt x="107" y="605"/>
                  </a:lnTo>
                  <a:lnTo>
                    <a:pt x="107" y="607"/>
                  </a:lnTo>
                  <a:lnTo>
                    <a:pt x="107" y="608"/>
                  </a:lnTo>
                  <a:lnTo>
                    <a:pt x="104" y="610"/>
                  </a:lnTo>
                  <a:lnTo>
                    <a:pt x="101" y="613"/>
                  </a:lnTo>
                  <a:lnTo>
                    <a:pt x="101" y="615"/>
                  </a:lnTo>
                  <a:lnTo>
                    <a:pt x="99" y="617"/>
                  </a:lnTo>
                  <a:lnTo>
                    <a:pt x="97" y="617"/>
                  </a:lnTo>
                  <a:lnTo>
                    <a:pt x="92" y="618"/>
                  </a:lnTo>
                  <a:lnTo>
                    <a:pt x="87" y="617"/>
                  </a:lnTo>
                  <a:lnTo>
                    <a:pt x="86" y="617"/>
                  </a:lnTo>
                  <a:lnTo>
                    <a:pt x="84" y="617"/>
                  </a:lnTo>
                  <a:lnTo>
                    <a:pt x="82" y="615"/>
                  </a:lnTo>
                  <a:lnTo>
                    <a:pt x="84" y="613"/>
                  </a:lnTo>
                  <a:lnTo>
                    <a:pt x="82" y="613"/>
                  </a:lnTo>
                  <a:lnTo>
                    <a:pt x="81" y="613"/>
                  </a:lnTo>
                  <a:lnTo>
                    <a:pt x="82" y="610"/>
                  </a:lnTo>
                  <a:lnTo>
                    <a:pt x="84" y="610"/>
                  </a:lnTo>
                  <a:lnTo>
                    <a:pt x="86" y="608"/>
                  </a:lnTo>
                  <a:lnTo>
                    <a:pt x="84" y="602"/>
                  </a:lnTo>
                  <a:lnTo>
                    <a:pt x="82" y="602"/>
                  </a:lnTo>
                  <a:lnTo>
                    <a:pt x="81" y="600"/>
                  </a:lnTo>
                  <a:lnTo>
                    <a:pt x="79" y="598"/>
                  </a:lnTo>
                  <a:lnTo>
                    <a:pt x="74" y="603"/>
                  </a:lnTo>
                  <a:lnTo>
                    <a:pt x="72" y="603"/>
                  </a:lnTo>
                  <a:lnTo>
                    <a:pt x="71" y="607"/>
                  </a:lnTo>
                  <a:lnTo>
                    <a:pt x="71" y="605"/>
                  </a:lnTo>
                  <a:lnTo>
                    <a:pt x="69" y="603"/>
                  </a:lnTo>
                  <a:lnTo>
                    <a:pt x="69" y="598"/>
                  </a:lnTo>
                  <a:lnTo>
                    <a:pt x="67" y="597"/>
                  </a:lnTo>
                  <a:lnTo>
                    <a:pt x="67" y="593"/>
                  </a:lnTo>
                  <a:lnTo>
                    <a:pt x="67" y="592"/>
                  </a:lnTo>
                  <a:lnTo>
                    <a:pt x="66" y="588"/>
                  </a:lnTo>
                  <a:lnTo>
                    <a:pt x="67" y="588"/>
                  </a:lnTo>
                  <a:lnTo>
                    <a:pt x="67" y="587"/>
                  </a:lnTo>
                  <a:lnTo>
                    <a:pt x="66" y="585"/>
                  </a:lnTo>
                  <a:lnTo>
                    <a:pt x="62" y="582"/>
                  </a:lnTo>
                  <a:lnTo>
                    <a:pt x="62" y="580"/>
                  </a:lnTo>
                  <a:lnTo>
                    <a:pt x="61" y="578"/>
                  </a:lnTo>
                  <a:lnTo>
                    <a:pt x="61" y="577"/>
                  </a:lnTo>
                  <a:lnTo>
                    <a:pt x="59" y="577"/>
                  </a:lnTo>
                  <a:lnTo>
                    <a:pt x="59" y="573"/>
                  </a:lnTo>
                  <a:lnTo>
                    <a:pt x="57" y="573"/>
                  </a:lnTo>
                  <a:lnTo>
                    <a:pt x="57" y="572"/>
                  </a:lnTo>
                  <a:lnTo>
                    <a:pt x="56" y="570"/>
                  </a:lnTo>
                  <a:lnTo>
                    <a:pt x="57" y="567"/>
                  </a:lnTo>
                  <a:lnTo>
                    <a:pt x="56" y="567"/>
                  </a:lnTo>
                  <a:lnTo>
                    <a:pt x="54" y="567"/>
                  </a:lnTo>
                  <a:lnTo>
                    <a:pt x="56" y="563"/>
                  </a:lnTo>
                  <a:lnTo>
                    <a:pt x="56" y="562"/>
                  </a:lnTo>
                  <a:lnTo>
                    <a:pt x="54" y="553"/>
                  </a:lnTo>
                  <a:lnTo>
                    <a:pt x="52" y="543"/>
                  </a:lnTo>
                  <a:lnTo>
                    <a:pt x="51" y="538"/>
                  </a:lnTo>
                  <a:lnTo>
                    <a:pt x="51" y="533"/>
                  </a:lnTo>
                  <a:lnTo>
                    <a:pt x="49" y="527"/>
                  </a:lnTo>
                  <a:lnTo>
                    <a:pt x="51" y="525"/>
                  </a:lnTo>
                  <a:lnTo>
                    <a:pt x="49" y="521"/>
                  </a:lnTo>
                  <a:lnTo>
                    <a:pt x="44" y="511"/>
                  </a:lnTo>
                  <a:lnTo>
                    <a:pt x="51" y="506"/>
                  </a:lnTo>
                  <a:lnTo>
                    <a:pt x="56" y="505"/>
                  </a:lnTo>
                  <a:lnTo>
                    <a:pt x="57" y="501"/>
                  </a:lnTo>
                  <a:lnTo>
                    <a:pt x="62" y="498"/>
                  </a:lnTo>
                  <a:lnTo>
                    <a:pt x="64" y="496"/>
                  </a:lnTo>
                  <a:lnTo>
                    <a:pt x="69" y="485"/>
                  </a:lnTo>
                  <a:lnTo>
                    <a:pt x="67" y="483"/>
                  </a:lnTo>
                  <a:lnTo>
                    <a:pt x="66" y="486"/>
                  </a:lnTo>
                  <a:lnTo>
                    <a:pt x="61" y="488"/>
                  </a:lnTo>
                  <a:lnTo>
                    <a:pt x="59" y="486"/>
                  </a:lnTo>
                  <a:lnTo>
                    <a:pt x="59" y="485"/>
                  </a:lnTo>
                  <a:lnTo>
                    <a:pt x="59" y="483"/>
                  </a:lnTo>
                  <a:lnTo>
                    <a:pt x="57" y="481"/>
                  </a:lnTo>
                  <a:lnTo>
                    <a:pt x="59" y="480"/>
                  </a:lnTo>
                  <a:lnTo>
                    <a:pt x="59" y="478"/>
                  </a:lnTo>
                  <a:lnTo>
                    <a:pt x="59" y="476"/>
                  </a:lnTo>
                  <a:lnTo>
                    <a:pt x="56" y="476"/>
                  </a:lnTo>
                  <a:lnTo>
                    <a:pt x="54" y="476"/>
                  </a:lnTo>
                  <a:lnTo>
                    <a:pt x="52" y="475"/>
                  </a:lnTo>
                  <a:lnTo>
                    <a:pt x="49" y="471"/>
                  </a:lnTo>
                  <a:lnTo>
                    <a:pt x="49" y="473"/>
                  </a:lnTo>
                  <a:lnTo>
                    <a:pt x="47" y="471"/>
                  </a:lnTo>
                  <a:lnTo>
                    <a:pt x="49" y="471"/>
                  </a:lnTo>
                  <a:lnTo>
                    <a:pt x="49" y="470"/>
                  </a:lnTo>
                  <a:lnTo>
                    <a:pt x="49" y="465"/>
                  </a:lnTo>
                  <a:lnTo>
                    <a:pt x="47" y="463"/>
                  </a:lnTo>
                  <a:lnTo>
                    <a:pt x="46" y="461"/>
                  </a:lnTo>
                  <a:lnTo>
                    <a:pt x="49" y="460"/>
                  </a:lnTo>
                  <a:lnTo>
                    <a:pt x="49" y="455"/>
                  </a:lnTo>
                  <a:lnTo>
                    <a:pt x="54" y="453"/>
                  </a:lnTo>
                  <a:lnTo>
                    <a:pt x="54" y="450"/>
                  </a:lnTo>
                  <a:lnTo>
                    <a:pt x="57" y="451"/>
                  </a:lnTo>
                  <a:lnTo>
                    <a:pt x="59" y="451"/>
                  </a:lnTo>
                  <a:lnTo>
                    <a:pt x="62" y="453"/>
                  </a:lnTo>
                  <a:lnTo>
                    <a:pt x="71" y="451"/>
                  </a:lnTo>
                  <a:lnTo>
                    <a:pt x="71" y="450"/>
                  </a:lnTo>
                  <a:lnTo>
                    <a:pt x="77" y="450"/>
                  </a:lnTo>
                  <a:lnTo>
                    <a:pt x="77" y="448"/>
                  </a:lnTo>
                  <a:lnTo>
                    <a:pt x="79" y="438"/>
                  </a:lnTo>
                  <a:lnTo>
                    <a:pt x="77" y="438"/>
                  </a:lnTo>
                  <a:lnTo>
                    <a:pt x="76" y="440"/>
                  </a:lnTo>
                  <a:lnTo>
                    <a:pt x="74" y="438"/>
                  </a:lnTo>
                  <a:lnTo>
                    <a:pt x="72" y="436"/>
                  </a:lnTo>
                  <a:lnTo>
                    <a:pt x="71" y="436"/>
                  </a:lnTo>
                  <a:lnTo>
                    <a:pt x="69" y="435"/>
                  </a:lnTo>
                  <a:lnTo>
                    <a:pt x="67" y="435"/>
                  </a:lnTo>
                  <a:lnTo>
                    <a:pt x="62" y="431"/>
                  </a:lnTo>
                  <a:lnTo>
                    <a:pt x="62" y="430"/>
                  </a:lnTo>
                  <a:lnTo>
                    <a:pt x="62" y="428"/>
                  </a:lnTo>
                  <a:lnTo>
                    <a:pt x="59" y="428"/>
                  </a:lnTo>
                  <a:lnTo>
                    <a:pt x="51" y="421"/>
                  </a:lnTo>
                  <a:lnTo>
                    <a:pt x="49" y="421"/>
                  </a:lnTo>
                  <a:lnTo>
                    <a:pt x="49" y="419"/>
                  </a:lnTo>
                  <a:lnTo>
                    <a:pt x="47" y="418"/>
                  </a:lnTo>
                  <a:lnTo>
                    <a:pt x="46" y="418"/>
                  </a:lnTo>
                  <a:lnTo>
                    <a:pt x="46" y="416"/>
                  </a:lnTo>
                  <a:lnTo>
                    <a:pt x="49" y="416"/>
                  </a:lnTo>
                  <a:lnTo>
                    <a:pt x="51" y="411"/>
                  </a:lnTo>
                  <a:lnTo>
                    <a:pt x="49" y="409"/>
                  </a:lnTo>
                  <a:lnTo>
                    <a:pt x="49" y="404"/>
                  </a:lnTo>
                  <a:lnTo>
                    <a:pt x="46" y="403"/>
                  </a:lnTo>
                  <a:lnTo>
                    <a:pt x="44" y="401"/>
                  </a:lnTo>
                  <a:lnTo>
                    <a:pt x="42" y="401"/>
                  </a:lnTo>
                  <a:lnTo>
                    <a:pt x="41" y="394"/>
                  </a:lnTo>
                  <a:lnTo>
                    <a:pt x="36" y="396"/>
                  </a:lnTo>
                  <a:lnTo>
                    <a:pt x="36" y="391"/>
                  </a:lnTo>
                  <a:lnTo>
                    <a:pt x="34" y="391"/>
                  </a:lnTo>
                  <a:lnTo>
                    <a:pt x="32" y="396"/>
                  </a:lnTo>
                  <a:lnTo>
                    <a:pt x="29" y="396"/>
                  </a:lnTo>
                  <a:lnTo>
                    <a:pt x="29" y="399"/>
                  </a:lnTo>
                  <a:lnTo>
                    <a:pt x="32" y="401"/>
                  </a:lnTo>
                  <a:lnTo>
                    <a:pt x="32" y="403"/>
                  </a:lnTo>
                  <a:lnTo>
                    <a:pt x="26" y="403"/>
                  </a:lnTo>
                  <a:lnTo>
                    <a:pt x="26" y="401"/>
                  </a:lnTo>
                  <a:lnTo>
                    <a:pt x="27" y="401"/>
                  </a:lnTo>
                  <a:lnTo>
                    <a:pt x="29" y="399"/>
                  </a:lnTo>
                  <a:lnTo>
                    <a:pt x="27" y="396"/>
                  </a:lnTo>
                  <a:lnTo>
                    <a:pt x="29" y="394"/>
                  </a:lnTo>
                  <a:lnTo>
                    <a:pt x="29" y="391"/>
                  </a:lnTo>
                  <a:lnTo>
                    <a:pt x="29" y="389"/>
                  </a:lnTo>
                  <a:lnTo>
                    <a:pt x="27" y="391"/>
                  </a:lnTo>
                  <a:lnTo>
                    <a:pt x="26" y="389"/>
                  </a:lnTo>
                  <a:lnTo>
                    <a:pt x="27" y="389"/>
                  </a:lnTo>
                  <a:lnTo>
                    <a:pt x="26" y="388"/>
                  </a:lnTo>
                  <a:lnTo>
                    <a:pt x="26" y="384"/>
                  </a:lnTo>
                  <a:lnTo>
                    <a:pt x="24" y="383"/>
                  </a:lnTo>
                  <a:lnTo>
                    <a:pt x="26" y="381"/>
                  </a:lnTo>
                  <a:lnTo>
                    <a:pt x="27" y="379"/>
                  </a:lnTo>
                  <a:lnTo>
                    <a:pt x="29" y="376"/>
                  </a:lnTo>
                  <a:lnTo>
                    <a:pt x="27" y="371"/>
                  </a:lnTo>
                  <a:lnTo>
                    <a:pt x="31" y="368"/>
                  </a:lnTo>
                  <a:lnTo>
                    <a:pt x="31" y="366"/>
                  </a:lnTo>
                  <a:lnTo>
                    <a:pt x="32" y="364"/>
                  </a:lnTo>
                  <a:lnTo>
                    <a:pt x="31" y="364"/>
                  </a:lnTo>
                  <a:lnTo>
                    <a:pt x="31" y="363"/>
                  </a:lnTo>
                  <a:lnTo>
                    <a:pt x="31" y="361"/>
                  </a:lnTo>
                  <a:lnTo>
                    <a:pt x="32" y="359"/>
                  </a:lnTo>
                  <a:lnTo>
                    <a:pt x="29" y="356"/>
                  </a:lnTo>
                  <a:lnTo>
                    <a:pt x="27" y="359"/>
                  </a:lnTo>
                  <a:lnTo>
                    <a:pt x="27" y="358"/>
                  </a:lnTo>
                  <a:lnTo>
                    <a:pt x="29" y="356"/>
                  </a:lnTo>
                  <a:lnTo>
                    <a:pt x="26" y="356"/>
                  </a:lnTo>
                  <a:lnTo>
                    <a:pt x="26" y="353"/>
                  </a:lnTo>
                  <a:lnTo>
                    <a:pt x="27" y="346"/>
                  </a:lnTo>
                  <a:lnTo>
                    <a:pt x="29" y="346"/>
                  </a:lnTo>
                  <a:lnTo>
                    <a:pt x="29" y="343"/>
                  </a:lnTo>
                  <a:lnTo>
                    <a:pt x="31" y="339"/>
                  </a:lnTo>
                  <a:lnTo>
                    <a:pt x="27" y="338"/>
                  </a:lnTo>
                  <a:lnTo>
                    <a:pt x="24" y="338"/>
                  </a:lnTo>
                  <a:lnTo>
                    <a:pt x="22" y="338"/>
                  </a:lnTo>
                  <a:lnTo>
                    <a:pt x="22" y="334"/>
                  </a:lnTo>
                  <a:lnTo>
                    <a:pt x="24" y="333"/>
                  </a:lnTo>
                  <a:lnTo>
                    <a:pt x="20" y="331"/>
                  </a:lnTo>
                  <a:lnTo>
                    <a:pt x="22" y="329"/>
                  </a:lnTo>
                  <a:lnTo>
                    <a:pt x="22" y="324"/>
                  </a:lnTo>
                  <a:lnTo>
                    <a:pt x="20" y="323"/>
                  </a:lnTo>
                  <a:lnTo>
                    <a:pt x="22" y="321"/>
                  </a:lnTo>
                  <a:lnTo>
                    <a:pt x="20" y="321"/>
                  </a:lnTo>
                  <a:lnTo>
                    <a:pt x="19" y="321"/>
                  </a:lnTo>
                  <a:lnTo>
                    <a:pt x="17" y="319"/>
                  </a:lnTo>
                  <a:lnTo>
                    <a:pt x="17" y="317"/>
                  </a:lnTo>
                  <a:lnTo>
                    <a:pt x="14" y="312"/>
                  </a:lnTo>
                  <a:lnTo>
                    <a:pt x="10" y="311"/>
                  </a:lnTo>
                  <a:lnTo>
                    <a:pt x="9" y="307"/>
                  </a:lnTo>
                  <a:lnTo>
                    <a:pt x="10" y="307"/>
                  </a:lnTo>
                  <a:lnTo>
                    <a:pt x="10" y="306"/>
                  </a:lnTo>
                  <a:lnTo>
                    <a:pt x="10" y="299"/>
                  </a:lnTo>
                  <a:lnTo>
                    <a:pt x="7" y="299"/>
                  </a:lnTo>
                  <a:lnTo>
                    <a:pt x="5" y="294"/>
                  </a:lnTo>
                  <a:lnTo>
                    <a:pt x="4" y="294"/>
                  </a:lnTo>
                  <a:lnTo>
                    <a:pt x="5" y="291"/>
                  </a:lnTo>
                  <a:lnTo>
                    <a:pt x="9" y="289"/>
                  </a:lnTo>
                  <a:lnTo>
                    <a:pt x="9" y="286"/>
                  </a:lnTo>
                  <a:lnTo>
                    <a:pt x="10" y="286"/>
                  </a:lnTo>
                  <a:lnTo>
                    <a:pt x="10" y="284"/>
                  </a:lnTo>
                  <a:lnTo>
                    <a:pt x="12" y="286"/>
                  </a:lnTo>
                  <a:lnTo>
                    <a:pt x="14" y="286"/>
                  </a:lnTo>
                  <a:lnTo>
                    <a:pt x="15" y="284"/>
                  </a:lnTo>
                  <a:lnTo>
                    <a:pt x="17" y="284"/>
                  </a:lnTo>
                  <a:lnTo>
                    <a:pt x="19" y="282"/>
                  </a:lnTo>
                  <a:lnTo>
                    <a:pt x="20" y="281"/>
                  </a:lnTo>
                  <a:lnTo>
                    <a:pt x="24" y="282"/>
                  </a:lnTo>
                  <a:lnTo>
                    <a:pt x="27" y="281"/>
                  </a:lnTo>
                  <a:lnTo>
                    <a:pt x="29" y="279"/>
                  </a:lnTo>
                  <a:lnTo>
                    <a:pt x="31" y="279"/>
                  </a:lnTo>
                  <a:lnTo>
                    <a:pt x="32" y="279"/>
                  </a:lnTo>
                  <a:lnTo>
                    <a:pt x="36" y="277"/>
                  </a:lnTo>
                  <a:lnTo>
                    <a:pt x="37" y="279"/>
                  </a:lnTo>
                  <a:lnTo>
                    <a:pt x="41" y="277"/>
                  </a:lnTo>
                  <a:lnTo>
                    <a:pt x="42" y="274"/>
                  </a:lnTo>
                  <a:lnTo>
                    <a:pt x="47" y="271"/>
                  </a:lnTo>
                  <a:lnTo>
                    <a:pt x="46" y="269"/>
                  </a:lnTo>
                  <a:lnTo>
                    <a:pt x="47" y="264"/>
                  </a:lnTo>
                  <a:lnTo>
                    <a:pt x="46" y="259"/>
                  </a:lnTo>
                  <a:lnTo>
                    <a:pt x="44" y="254"/>
                  </a:lnTo>
                  <a:lnTo>
                    <a:pt x="44" y="249"/>
                  </a:lnTo>
                  <a:lnTo>
                    <a:pt x="41" y="247"/>
                  </a:lnTo>
                  <a:lnTo>
                    <a:pt x="39" y="246"/>
                  </a:lnTo>
                  <a:lnTo>
                    <a:pt x="36" y="246"/>
                  </a:lnTo>
                  <a:lnTo>
                    <a:pt x="36" y="244"/>
                  </a:lnTo>
                  <a:lnTo>
                    <a:pt x="34" y="246"/>
                  </a:lnTo>
                  <a:lnTo>
                    <a:pt x="32" y="244"/>
                  </a:lnTo>
                  <a:lnTo>
                    <a:pt x="36" y="239"/>
                  </a:lnTo>
                  <a:lnTo>
                    <a:pt x="36" y="236"/>
                  </a:lnTo>
                  <a:lnTo>
                    <a:pt x="36" y="231"/>
                  </a:lnTo>
                  <a:lnTo>
                    <a:pt x="32" y="226"/>
                  </a:lnTo>
                  <a:lnTo>
                    <a:pt x="31" y="226"/>
                  </a:lnTo>
                  <a:lnTo>
                    <a:pt x="31" y="221"/>
                  </a:lnTo>
                  <a:lnTo>
                    <a:pt x="34" y="221"/>
                  </a:lnTo>
                  <a:lnTo>
                    <a:pt x="39" y="221"/>
                  </a:lnTo>
                  <a:lnTo>
                    <a:pt x="39" y="217"/>
                  </a:lnTo>
                  <a:lnTo>
                    <a:pt x="41" y="217"/>
                  </a:lnTo>
                  <a:lnTo>
                    <a:pt x="41" y="219"/>
                  </a:lnTo>
                  <a:lnTo>
                    <a:pt x="42" y="219"/>
                  </a:lnTo>
                  <a:lnTo>
                    <a:pt x="44" y="215"/>
                  </a:lnTo>
                  <a:lnTo>
                    <a:pt x="46" y="214"/>
                  </a:lnTo>
                  <a:lnTo>
                    <a:pt x="42" y="212"/>
                  </a:lnTo>
                  <a:lnTo>
                    <a:pt x="44" y="212"/>
                  </a:lnTo>
                  <a:lnTo>
                    <a:pt x="42" y="210"/>
                  </a:lnTo>
                  <a:lnTo>
                    <a:pt x="41" y="207"/>
                  </a:lnTo>
                  <a:lnTo>
                    <a:pt x="39" y="204"/>
                  </a:lnTo>
                  <a:lnTo>
                    <a:pt x="36" y="199"/>
                  </a:lnTo>
                  <a:lnTo>
                    <a:pt x="36" y="197"/>
                  </a:lnTo>
                  <a:lnTo>
                    <a:pt x="37" y="194"/>
                  </a:lnTo>
                  <a:lnTo>
                    <a:pt x="39" y="190"/>
                  </a:lnTo>
                  <a:lnTo>
                    <a:pt x="39" y="187"/>
                  </a:lnTo>
                  <a:lnTo>
                    <a:pt x="34" y="180"/>
                  </a:lnTo>
                  <a:lnTo>
                    <a:pt x="34" y="179"/>
                  </a:lnTo>
                  <a:lnTo>
                    <a:pt x="37" y="179"/>
                  </a:lnTo>
                  <a:lnTo>
                    <a:pt x="36" y="177"/>
                  </a:lnTo>
                  <a:lnTo>
                    <a:pt x="36" y="175"/>
                  </a:lnTo>
                  <a:lnTo>
                    <a:pt x="36" y="174"/>
                  </a:lnTo>
                  <a:lnTo>
                    <a:pt x="36" y="170"/>
                  </a:lnTo>
                  <a:lnTo>
                    <a:pt x="34" y="172"/>
                  </a:lnTo>
                  <a:lnTo>
                    <a:pt x="34" y="174"/>
                  </a:lnTo>
                  <a:lnTo>
                    <a:pt x="32" y="170"/>
                  </a:lnTo>
                  <a:lnTo>
                    <a:pt x="32" y="167"/>
                  </a:lnTo>
                  <a:lnTo>
                    <a:pt x="29" y="167"/>
                  </a:lnTo>
                  <a:lnTo>
                    <a:pt x="27" y="167"/>
                  </a:lnTo>
                  <a:lnTo>
                    <a:pt x="27" y="165"/>
                  </a:lnTo>
                  <a:lnTo>
                    <a:pt x="22" y="167"/>
                  </a:lnTo>
                  <a:lnTo>
                    <a:pt x="20" y="165"/>
                  </a:lnTo>
                  <a:lnTo>
                    <a:pt x="17" y="165"/>
                  </a:lnTo>
                  <a:lnTo>
                    <a:pt x="17" y="164"/>
                  </a:lnTo>
                  <a:lnTo>
                    <a:pt x="15" y="160"/>
                  </a:lnTo>
                  <a:lnTo>
                    <a:pt x="15" y="159"/>
                  </a:lnTo>
                  <a:lnTo>
                    <a:pt x="12" y="152"/>
                  </a:lnTo>
                  <a:lnTo>
                    <a:pt x="12" y="149"/>
                  </a:lnTo>
                  <a:lnTo>
                    <a:pt x="12" y="147"/>
                  </a:lnTo>
                  <a:lnTo>
                    <a:pt x="14" y="145"/>
                  </a:lnTo>
                  <a:lnTo>
                    <a:pt x="15" y="145"/>
                  </a:lnTo>
                  <a:lnTo>
                    <a:pt x="14" y="144"/>
                  </a:lnTo>
                  <a:lnTo>
                    <a:pt x="12" y="140"/>
                  </a:lnTo>
                  <a:lnTo>
                    <a:pt x="4" y="134"/>
                  </a:lnTo>
                  <a:lnTo>
                    <a:pt x="0" y="127"/>
                  </a:lnTo>
                  <a:lnTo>
                    <a:pt x="7" y="125"/>
                  </a:lnTo>
                  <a:lnTo>
                    <a:pt x="10" y="127"/>
                  </a:lnTo>
                  <a:lnTo>
                    <a:pt x="17" y="127"/>
                  </a:lnTo>
                  <a:lnTo>
                    <a:pt x="20" y="125"/>
                  </a:lnTo>
                  <a:lnTo>
                    <a:pt x="29" y="122"/>
                  </a:lnTo>
                  <a:lnTo>
                    <a:pt x="34" y="120"/>
                  </a:lnTo>
                  <a:lnTo>
                    <a:pt x="42" y="117"/>
                  </a:lnTo>
                  <a:lnTo>
                    <a:pt x="42" y="115"/>
                  </a:lnTo>
                  <a:lnTo>
                    <a:pt x="44" y="117"/>
                  </a:lnTo>
                  <a:lnTo>
                    <a:pt x="52" y="115"/>
                  </a:lnTo>
                  <a:lnTo>
                    <a:pt x="57" y="113"/>
                  </a:lnTo>
                  <a:lnTo>
                    <a:pt x="71" y="105"/>
                  </a:lnTo>
                  <a:lnTo>
                    <a:pt x="84" y="93"/>
                  </a:lnTo>
                  <a:lnTo>
                    <a:pt x="92" y="83"/>
                  </a:lnTo>
                  <a:lnTo>
                    <a:pt x="96" y="80"/>
                  </a:lnTo>
                  <a:lnTo>
                    <a:pt x="107" y="73"/>
                  </a:lnTo>
                  <a:lnTo>
                    <a:pt x="126" y="65"/>
                  </a:lnTo>
                  <a:lnTo>
                    <a:pt x="138" y="57"/>
                  </a:lnTo>
                  <a:lnTo>
                    <a:pt x="146" y="52"/>
                  </a:lnTo>
                  <a:lnTo>
                    <a:pt x="154" y="48"/>
                  </a:lnTo>
                  <a:lnTo>
                    <a:pt x="161" y="47"/>
                  </a:lnTo>
                  <a:lnTo>
                    <a:pt x="174" y="43"/>
                  </a:lnTo>
                  <a:lnTo>
                    <a:pt x="181" y="42"/>
                  </a:lnTo>
                  <a:lnTo>
                    <a:pt x="194" y="38"/>
                  </a:lnTo>
                  <a:lnTo>
                    <a:pt x="209" y="38"/>
                  </a:lnTo>
                  <a:lnTo>
                    <a:pt x="218" y="37"/>
                  </a:lnTo>
                  <a:lnTo>
                    <a:pt x="223" y="35"/>
                  </a:lnTo>
                  <a:lnTo>
                    <a:pt x="241" y="32"/>
                  </a:lnTo>
                  <a:lnTo>
                    <a:pt x="250" y="30"/>
                  </a:lnTo>
                  <a:lnTo>
                    <a:pt x="266" y="25"/>
                  </a:lnTo>
                  <a:lnTo>
                    <a:pt x="281" y="20"/>
                  </a:lnTo>
                  <a:lnTo>
                    <a:pt x="290" y="16"/>
                  </a:lnTo>
                  <a:lnTo>
                    <a:pt x="306" y="13"/>
                  </a:lnTo>
                  <a:lnTo>
                    <a:pt x="330" y="5"/>
                  </a:lnTo>
                  <a:lnTo>
                    <a:pt x="335" y="5"/>
                  </a:lnTo>
                  <a:lnTo>
                    <a:pt x="348" y="1"/>
                  </a:lnTo>
                  <a:lnTo>
                    <a:pt x="363" y="1"/>
                  </a:lnTo>
                  <a:lnTo>
                    <a:pt x="375" y="1"/>
                  </a:lnTo>
                  <a:lnTo>
                    <a:pt x="380" y="0"/>
                  </a:lnTo>
                  <a:lnTo>
                    <a:pt x="388" y="1"/>
                  </a:lnTo>
                  <a:lnTo>
                    <a:pt x="398" y="1"/>
                  </a:lnTo>
                  <a:lnTo>
                    <a:pt x="412" y="1"/>
                  </a:lnTo>
                  <a:lnTo>
                    <a:pt x="420" y="1"/>
                  </a:lnTo>
                  <a:lnTo>
                    <a:pt x="432" y="0"/>
                  </a:lnTo>
                  <a:lnTo>
                    <a:pt x="439" y="0"/>
                  </a:lnTo>
                  <a:lnTo>
                    <a:pt x="449" y="0"/>
                  </a:lnTo>
                  <a:lnTo>
                    <a:pt x="450" y="1"/>
                  </a:lnTo>
                  <a:lnTo>
                    <a:pt x="455" y="6"/>
                  </a:lnTo>
                  <a:lnTo>
                    <a:pt x="459" y="10"/>
                  </a:lnTo>
                  <a:lnTo>
                    <a:pt x="467" y="15"/>
                  </a:lnTo>
                  <a:lnTo>
                    <a:pt x="474" y="18"/>
                  </a:lnTo>
                  <a:lnTo>
                    <a:pt x="474" y="20"/>
                  </a:lnTo>
                  <a:lnTo>
                    <a:pt x="477" y="22"/>
                  </a:lnTo>
                  <a:lnTo>
                    <a:pt x="492" y="32"/>
                  </a:lnTo>
                  <a:lnTo>
                    <a:pt x="504" y="38"/>
                  </a:lnTo>
                  <a:lnTo>
                    <a:pt x="522" y="50"/>
                  </a:lnTo>
                  <a:lnTo>
                    <a:pt x="544" y="62"/>
                  </a:lnTo>
                  <a:lnTo>
                    <a:pt x="559" y="73"/>
                  </a:lnTo>
                  <a:lnTo>
                    <a:pt x="574" y="87"/>
                  </a:lnTo>
                  <a:lnTo>
                    <a:pt x="584" y="100"/>
                  </a:lnTo>
                  <a:lnTo>
                    <a:pt x="586" y="107"/>
                  </a:lnTo>
                  <a:lnTo>
                    <a:pt x="586" y="108"/>
                  </a:lnTo>
                  <a:lnTo>
                    <a:pt x="584" y="112"/>
                  </a:lnTo>
                  <a:lnTo>
                    <a:pt x="582" y="115"/>
                  </a:lnTo>
                  <a:lnTo>
                    <a:pt x="581" y="115"/>
                  </a:lnTo>
                  <a:lnTo>
                    <a:pt x="579" y="112"/>
                  </a:lnTo>
                  <a:lnTo>
                    <a:pt x="577" y="110"/>
                  </a:lnTo>
                  <a:lnTo>
                    <a:pt x="579" y="110"/>
                  </a:lnTo>
                  <a:lnTo>
                    <a:pt x="577" y="107"/>
                  </a:lnTo>
                  <a:lnTo>
                    <a:pt x="576" y="105"/>
                  </a:lnTo>
                  <a:lnTo>
                    <a:pt x="572" y="103"/>
                  </a:lnTo>
                  <a:lnTo>
                    <a:pt x="572" y="102"/>
                  </a:lnTo>
                  <a:lnTo>
                    <a:pt x="569" y="95"/>
                  </a:lnTo>
                  <a:lnTo>
                    <a:pt x="556" y="77"/>
                  </a:lnTo>
                  <a:lnTo>
                    <a:pt x="552" y="70"/>
                  </a:lnTo>
                  <a:lnTo>
                    <a:pt x="547" y="67"/>
                  </a:lnTo>
                  <a:lnTo>
                    <a:pt x="544" y="68"/>
                  </a:lnTo>
                  <a:lnTo>
                    <a:pt x="542" y="65"/>
                  </a:lnTo>
                  <a:lnTo>
                    <a:pt x="541" y="65"/>
                  </a:lnTo>
                  <a:lnTo>
                    <a:pt x="537" y="63"/>
                  </a:lnTo>
                  <a:lnTo>
                    <a:pt x="534" y="58"/>
                  </a:lnTo>
                  <a:lnTo>
                    <a:pt x="529" y="53"/>
                  </a:lnTo>
                  <a:lnTo>
                    <a:pt x="522" y="52"/>
                  </a:lnTo>
                  <a:lnTo>
                    <a:pt x="507" y="42"/>
                  </a:lnTo>
                  <a:lnTo>
                    <a:pt x="504" y="42"/>
                  </a:lnTo>
                  <a:lnTo>
                    <a:pt x="502" y="40"/>
                  </a:lnTo>
                  <a:lnTo>
                    <a:pt x="502" y="38"/>
                  </a:lnTo>
                  <a:lnTo>
                    <a:pt x="495" y="35"/>
                  </a:lnTo>
                  <a:lnTo>
                    <a:pt x="490" y="32"/>
                  </a:lnTo>
                  <a:lnTo>
                    <a:pt x="489" y="30"/>
                  </a:lnTo>
                  <a:lnTo>
                    <a:pt x="487" y="30"/>
                  </a:lnTo>
                  <a:lnTo>
                    <a:pt x="482" y="27"/>
                  </a:lnTo>
                  <a:lnTo>
                    <a:pt x="479" y="25"/>
                  </a:lnTo>
                  <a:lnTo>
                    <a:pt x="475" y="22"/>
                  </a:lnTo>
                  <a:lnTo>
                    <a:pt x="474" y="25"/>
                  </a:lnTo>
                  <a:lnTo>
                    <a:pt x="474" y="28"/>
                  </a:lnTo>
                  <a:lnTo>
                    <a:pt x="474" y="30"/>
                  </a:lnTo>
                  <a:lnTo>
                    <a:pt x="474" y="32"/>
                  </a:lnTo>
                  <a:lnTo>
                    <a:pt x="469" y="37"/>
                  </a:lnTo>
                  <a:lnTo>
                    <a:pt x="467" y="42"/>
                  </a:lnTo>
                  <a:lnTo>
                    <a:pt x="467" y="50"/>
                  </a:lnTo>
                  <a:lnTo>
                    <a:pt x="467" y="52"/>
                  </a:lnTo>
                  <a:lnTo>
                    <a:pt x="469" y="52"/>
                  </a:lnTo>
                  <a:lnTo>
                    <a:pt x="470" y="53"/>
                  </a:lnTo>
                  <a:lnTo>
                    <a:pt x="474" y="53"/>
                  </a:lnTo>
                  <a:lnTo>
                    <a:pt x="477" y="58"/>
                  </a:lnTo>
                  <a:lnTo>
                    <a:pt x="482" y="62"/>
                  </a:lnTo>
                  <a:lnTo>
                    <a:pt x="489" y="67"/>
                  </a:lnTo>
                  <a:lnTo>
                    <a:pt x="487" y="70"/>
                  </a:lnTo>
                  <a:lnTo>
                    <a:pt x="487" y="80"/>
                  </a:lnTo>
                  <a:lnTo>
                    <a:pt x="485" y="83"/>
                  </a:lnTo>
                  <a:lnTo>
                    <a:pt x="487" y="85"/>
                  </a:lnTo>
                  <a:lnTo>
                    <a:pt x="489" y="88"/>
                  </a:lnTo>
                  <a:lnTo>
                    <a:pt x="487" y="92"/>
                  </a:lnTo>
                  <a:lnTo>
                    <a:pt x="489" y="92"/>
                  </a:lnTo>
                  <a:lnTo>
                    <a:pt x="489" y="93"/>
                  </a:lnTo>
                  <a:lnTo>
                    <a:pt x="487" y="95"/>
                  </a:lnTo>
                  <a:lnTo>
                    <a:pt x="489" y="97"/>
                  </a:lnTo>
                  <a:lnTo>
                    <a:pt x="490" y="97"/>
                  </a:lnTo>
                  <a:lnTo>
                    <a:pt x="494" y="97"/>
                  </a:lnTo>
                  <a:lnTo>
                    <a:pt x="499" y="95"/>
                  </a:lnTo>
                  <a:lnTo>
                    <a:pt x="501" y="92"/>
                  </a:lnTo>
                  <a:lnTo>
                    <a:pt x="499" y="98"/>
                  </a:lnTo>
                  <a:lnTo>
                    <a:pt x="499" y="105"/>
                  </a:lnTo>
                  <a:lnTo>
                    <a:pt x="501" y="108"/>
                  </a:lnTo>
                  <a:lnTo>
                    <a:pt x="504" y="115"/>
                  </a:lnTo>
                  <a:lnTo>
                    <a:pt x="507" y="118"/>
                  </a:lnTo>
                  <a:lnTo>
                    <a:pt x="507" y="120"/>
                  </a:lnTo>
                  <a:lnTo>
                    <a:pt x="509" y="125"/>
                  </a:lnTo>
                  <a:lnTo>
                    <a:pt x="511" y="130"/>
                  </a:lnTo>
                  <a:lnTo>
                    <a:pt x="512" y="135"/>
                  </a:lnTo>
                  <a:lnTo>
                    <a:pt x="512" y="140"/>
                  </a:lnTo>
                  <a:lnTo>
                    <a:pt x="514" y="142"/>
                  </a:lnTo>
                  <a:lnTo>
                    <a:pt x="512" y="145"/>
                  </a:lnTo>
                  <a:lnTo>
                    <a:pt x="512" y="150"/>
                  </a:lnTo>
                  <a:lnTo>
                    <a:pt x="511" y="150"/>
                  </a:lnTo>
                  <a:lnTo>
                    <a:pt x="511" y="152"/>
                  </a:lnTo>
                  <a:lnTo>
                    <a:pt x="511" y="150"/>
                  </a:lnTo>
                  <a:lnTo>
                    <a:pt x="511" y="152"/>
                  </a:lnTo>
                  <a:lnTo>
                    <a:pt x="514" y="160"/>
                  </a:lnTo>
                  <a:lnTo>
                    <a:pt x="516" y="165"/>
                  </a:lnTo>
                  <a:lnTo>
                    <a:pt x="514" y="167"/>
                  </a:lnTo>
                  <a:lnTo>
                    <a:pt x="512" y="172"/>
                  </a:lnTo>
                  <a:lnTo>
                    <a:pt x="512" y="175"/>
                  </a:lnTo>
                  <a:lnTo>
                    <a:pt x="514" y="179"/>
                  </a:lnTo>
                  <a:lnTo>
                    <a:pt x="514" y="182"/>
                  </a:lnTo>
                  <a:lnTo>
                    <a:pt x="517" y="189"/>
                  </a:lnTo>
                  <a:lnTo>
                    <a:pt x="521" y="192"/>
                  </a:lnTo>
                  <a:lnTo>
                    <a:pt x="527" y="197"/>
                  </a:lnTo>
                  <a:lnTo>
                    <a:pt x="532" y="200"/>
                  </a:lnTo>
                  <a:lnTo>
                    <a:pt x="536" y="202"/>
                  </a:lnTo>
                  <a:lnTo>
                    <a:pt x="539" y="202"/>
                  </a:lnTo>
                  <a:lnTo>
                    <a:pt x="541" y="200"/>
                  </a:lnTo>
                  <a:lnTo>
                    <a:pt x="546" y="202"/>
                  </a:lnTo>
                  <a:lnTo>
                    <a:pt x="547" y="205"/>
                  </a:lnTo>
                  <a:lnTo>
                    <a:pt x="549" y="204"/>
                  </a:lnTo>
                  <a:lnTo>
                    <a:pt x="551" y="205"/>
                  </a:lnTo>
                  <a:lnTo>
                    <a:pt x="554" y="204"/>
                  </a:lnTo>
                  <a:lnTo>
                    <a:pt x="556" y="202"/>
                  </a:lnTo>
                  <a:lnTo>
                    <a:pt x="554" y="204"/>
                  </a:lnTo>
                  <a:lnTo>
                    <a:pt x="556" y="202"/>
                  </a:lnTo>
                  <a:lnTo>
                    <a:pt x="559" y="204"/>
                  </a:lnTo>
                  <a:lnTo>
                    <a:pt x="556" y="209"/>
                  </a:lnTo>
                  <a:lnTo>
                    <a:pt x="552" y="210"/>
                  </a:lnTo>
                  <a:lnTo>
                    <a:pt x="554" y="214"/>
                  </a:lnTo>
                  <a:lnTo>
                    <a:pt x="557" y="217"/>
                  </a:lnTo>
                  <a:lnTo>
                    <a:pt x="562" y="219"/>
                  </a:lnTo>
                  <a:lnTo>
                    <a:pt x="566" y="219"/>
                  </a:lnTo>
                  <a:lnTo>
                    <a:pt x="572" y="221"/>
                  </a:lnTo>
                  <a:lnTo>
                    <a:pt x="574" y="219"/>
                  </a:lnTo>
                  <a:lnTo>
                    <a:pt x="574" y="221"/>
                  </a:lnTo>
                  <a:lnTo>
                    <a:pt x="577" y="222"/>
                  </a:lnTo>
                  <a:lnTo>
                    <a:pt x="586" y="226"/>
                  </a:lnTo>
                  <a:lnTo>
                    <a:pt x="592" y="229"/>
                  </a:lnTo>
                  <a:lnTo>
                    <a:pt x="601" y="231"/>
                  </a:lnTo>
                  <a:lnTo>
                    <a:pt x="611" y="231"/>
                  </a:lnTo>
                  <a:lnTo>
                    <a:pt x="614" y="231"/>
                  </a:lnTo>
                  <a:lnTo>
                    <a:pt x="618" y="227"/>
                  </a:lnTo>
                  <a:lnTo>
                    <a:pt x="618" y="222"/>
                  </a:lnTo>
                  <a:lnTo>
                    <a:pt x="619" y="224"/>
                  </a:lnTo>
                  <a:lnTo>
                    <a:pt x="621" y="224"/>
                  </a:lnTo>
                  <a:lnTo>
                    <a:pt x="623" y="226"/>
                  </a:lnTo>
                  <a:lnTo>
                    <a:pt x="621" y="226"/>
                  </a:lnTo>
                  <a:lnTo>
                    <a:pt x="624" y="229"/>
                  </a:lnTo>
                  <a:lnTo>
                    <a:pt x="628" y="231"/>
                  </a:lnTo>
                  <a:lnTo>
                    <a:pt x="629" y="232"/>
                  </a:lnTo>
                  <a:lnTo>
                    <a:pt x="644" y="232"/>
                  </a:lnTo>
                  <a:lnTo>
                    <a:pt x="673" y="231"/>
                  </a:lnTo>
                  <a:lnTo>
                    <a:pt x="705" y="226"/>
                  </a:lnTo>
                  <a:lnTo>
                    <a:pt x="725" y="222"/>
                  </a:lnTo>
                  <a:lnTo>
                    <a:pt x="743" y="217"/>
                  </a:lnTo>
                  <a:lnTo>
                    <a:pt x="765" y="207"/>
                  </a:lnTo>
                  <a:lnTo>
                    <a:pt x="776" y="202"/>
                  </a:lnTo>
                  <a:lnTo>
                    <a:pt x="790" y="194"/>
                  </a:lnTo>
                  <a:lnTo>
                    <a:pt x="798" y="187"/>
                  </a:lnTo>
                  <a:lnTo>
                    <a:pt x="808" y="179"/>
                  </a:lnTo>
                  <a:lnTo>
                    <a:pt x="810" y="180"/>
                  </a:lnTo>
                  <a:lnTo>
                    <a:pt x="812" y="182"/>
                  </a:lnTo>
                  <a:lnTo>
                    <a:pt x="812" y="180"/>
                  </a:lnTo>
                  <a:lnTo>
                    <a:pt x="808" y="200"/>
                  </a:lnTo>
                  <a:lnTo>
                    <a:pt x="756" y="237"/>
                  </a:lnTo>
                  <a:lnTo>
                    <a:pt x="750" y="242"/>
                  </a:lnTo>
                  <a:lnTo>
                    <a:pt x="746" y="244"/>
                  </a:lnTo>
                  <a:lnTo>
                    <a:pt x="713" y="252"/>
                  </a:lnTo>
                  <a:lnTo>
                    <a:pt x="705" y="264"/>
                  </a:lnTo>
                  <a:lnTo>
                    <a:pt x="703" y="267"/>
                  </a:lnTo>
                  <a:lnTo>
                    <a:pt x="705" y="269"/>
                  </a:lnTo>
                  <a:lnTo>
                    <a:pt x="708" y="271"/>
                  </a:lnTo>
                  <a:lnTo>
                    <a:pt x="710" y="272"/>
                  </a:lnTo>
                  <a:lnTo>
                    <a:pt x="711" y="274"/>
                  </a:lnTo>
                  <a:lnTo>
                    <a:pt x="713" y="274"/>
                  </a:lnTo>
                  <a:lnTo>
                    <a:pt x="713" y="276"/>
                  </a:lnTo>
                  <a:lnTo>
                    <a:pt x="716" y="279"/>
                  </a:lnTo>
                  <a:lnTo>
                    <a:pt x="718" y="284"/>
                  </a:lnTo>
                  <a:lnTo>
                    <a:pt x="721" y="287"/>
                  </a:lnTo>
                  <a:lnTo>
                    <a:pt x="720" y="291"/>
                  </a:lnTo>
                  <a:lnTo>
                    <a:pt x="723" y="296"/>
                  </a:lnTo>
                  <a:lnTo>
                    <a:pt x="723" y="299"/>
                  </a:lnTo>
                  <a:lnTo>
                    <a:pt x="723" y="301"/>
                  </a:lnTo>
                  <a:lnTo>
                    <a:pt x="721" y="304"/>
                  </a:lnTo>
                  <a:lnTo>
                    <a:pt x="720" y="306"/>
                  </a:lnTo>
                  <a:lnTo>
                    <a:pt x="716" y="306"/>
                  </a:lnTo>
                  <a:lnTo>
                    <a:pt x="713" y="306"/>
                  </a:lnTo>
                  <a:lnTo>
                    <a:pt x="708" y="309"/>
                  </a:lnTo>
                  <a:lnTo>
                    <a:pt x="705" y="311"/>
                  </a:lnTo>
                  <a:lnTo>
                    <a:pt x="703" y="312"/>
                  </a:lnTo>
                  <a:lnTo>
                    <a:pt x="705" y="314"/>
                  </a:lnTo>
                  <a:lnTo>
                    <a:pt x="703" y="314"/>
                  </a:lnTo>
                  <a:lnTo>
                    <a:pt x="701" y="316"/>
                  </a:lnTo>
                  <a:lnTo>
                    <a:pt x="701" y="319"/>
                  </a:lnTo>
                  <a:lnTo>
                    <a:pt x="703" y="319"/>
                  </a:lnTo>
                  <a:lnTo>
                    <a:pt x="705" y="323"/>
                  </a:lnTo>
                  <a:lnTo>
                    <a:pt x="705" y="324"/>
                  </a:lnTo>
                  <a:lnTo>
                    <a:pt x="701" y="328"/>
                  </a:lnTo>
                  <a:lnTo>
                    <a:pt x="700" y="334"/>
                  </a:lnTo>
                  <a:lnTo>
                    <a:pt x="693" y="339"/>
                  </a:lnTo>
                  <a:close/>
                </a:path>
              </a:pathLst>
            </a:custGeom>
            <a:grpFill/>
            <a:ln w="6350" cap="flat" cmpd="sng">
              <a:solidFill>
                <a:srgbClr val="86BC25"/>
              </a:solidFill>
              <a:prstDash val="solid"/>
              <a:round/>
              <a:headEnd/>
              <a:tailEnd/>
            </a:ln>
            <a:effectLst/>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3565A"/>
                </a:solidFill>
                <a:effectLst/>
                <a:uLnTx/>
                <a:uFillTx/>
                <a:cs typeface="Calibri" panose="020F0502020204030204" pitchFamily="34" charset="0"/>
              </a:endParaRPr>
            </a:p>
          </p:txBody>
        </p:sp>
      </p:grpSp>
    </p:spTree>
    <p:extLst>
      <p:ext uri="{BB962C8B-B14F-4D97-AF65-F5344CB8AC3E}">
        <p14:creationId xmlns:p14="http://schemas.microsoft.com/office/powerpoint/2010/main" val="6742047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501649" y="1278563"/>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92D050"/>
              </a:buClr>
              <a:buFont typeface="Wingdings" panose="05000000000000000000" pitchFamily="2" charset="2"/>
              <a:buChar char="§"/>
            </a:pPr>
            <a:r>
              <a:rPr lang="pl-PL" sz="1600" dirty="0">
                <a:cs typeface="Calibri" panose="020F0502020204030204" pitchFamily="34" charset="0"/>
              </a:rPr>
              <a:t>Oddzielny, 19% podatek od przerzuconych dochodów, liczony od niektórych kosztów ponoszonych (choćby pośrednio) na rzecz podmiotów powiązanych:</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dochód podmiotu powiązanego (usługodawcy) jest faktycznie opodatkowany według stawki 14,25% lub niższej, oraz</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podmiot powiązany jest z państwa nienależącego do UE / EOG, albo ma siedzibę w państwie UE / EOG ale nie prowadzi tam istotnej rzeczywistej działalności gospodarczej, oraz</a:t>
            </a:r>
          </a:p>
          <a:p>
            <a:pPr marL="755650" lvl="3" indent="-285750">
              <a:buClr>
                <a:srgbClr val="92D050"/>
              </a:buClr>
              <a:buSzPct val="150000"/>
              <a:buFont typeface="Calibri" panose="020F0502020204030204" pitchFamily="34" charset="0"/>
              <a:buChar char="›"/>
            </a:pPr>
            <a:r>
              <a:rPr lang="pl-PL" sz="1600" dirty="0">
                <a:cs typeface="Calibri" panose="020F0502020204030204" pitchFamily="34" charset="0"/>
              </a:rPr>
              <a:t>dotyczy kosztów m.in. usług doradczych, zarządzania, </a:t>
            </a:r>
            <a:r>
              <a:rPr lang="pl-PL" sz="1600" b="1" dirty="0">
                <a:solidFill>
                  <a:srgbClr val="007680"/>
                </a:solidFill>
                <a:cs typeface="Calibri" panose="020F0502020204030204" pitchFamily="34" charset="0"/>
              </a:rPr>
              <a:t>ubezpieczeń</a:t>
            </a:r>
            <a:r>
              <a:rPr lang="pl-PL" sz="1600" dirty="0">
                <a:cs typeface="Calibri" panose="020F0502020204030204" pitchFamily="34" charset="0"/>
              </a:rPr>
              <a:t>, należności licencyjnych, </a:t>
            </a:r>
            <a:r>
              <a:rPr lang="pl-PL" sz="1600" b="1" dirty="0">
                <a:solidFill>
                  <a:srgbClr val="007680"/>
                </a:solidFill>
                <a:cs typeface="Calibri" panose="020F0502020204030204" pitchFamily="34" charset="0"/>
              </a:rPr>
              <a:t>finansowania</a:t>
            </a:r>
            <a:r>
              <a:rPr lang="pl-PL" sz="1600" dirty="0">
                <a:cs typeface="Calibri" panose="020F0502020204030204" pitchFamily="34" charset="0"/>
              </a:rPr>
              <a:t>, przeniesienia funkcji, aktywów lub ryzyk, które to koszty:</a:t>
            </a:r>
          </a:p>
          <a:p>
            <a:pPr marL="1258888" lvl="6" indent="-276225">
              <a:buClr>
                <a:srgbClr val="92D050"/>
              </a:buClr>
              <a:buFont typeface="+mj-lt"/>
              <a:buAutoNum type="arabicPeriod"/>
            </a:pPr>
            <a:r>
              <a:rPr lang="pl-PL" sz="1600" dirty="0"/>
              <a:t>u usługodawcy (stanowiąc przychody) są wypłacane jako dywidenda, lub stanowią koszty podatkowe też u tego usługodawcy (bo usługodawca sam te usługi nabywa od innego podmiotu), oraz</a:t>
            </a:r>
          </a:p>
          <a:p>
            <a:pPr marL="1258888" lvl="6" indent="-276225">
              <a:buClr>
                <a:srgbClr val="92D050"/>
              </a:buClr>
              <a:buFont typeface="+mj-lt"/>
              <a:buAutoNum type="arabicPeriod"/>
            </a:pPr>
            <a:r>
              <a:rPr lang="pl-PL" sz="1600" dirty="0"/>
              <a:t>u usługodawcy stanowią co najmniej 50% jego przychodu, oraz</a:t>
            </a:r>
          </a:p>
          <a:p>
            <a:pPr marL="1258888" lvl="6" indent="-276225">
              <a:buClr>
                <a:srgbClr val="92D050"/>
              </a:buClr>
              <a:buFont typeface="+mj-lt"/>
              <a:buAutoNum type="arabicPeriod"/>
            </a:pPr>
            <a:r>
              <a:rPr lang="pl-PL" sz="1600" dirty="0"/>
              <a:t>u usługobiorcy (podatnika), po zsumowaniu podobnych kosztów ponoszonych na rzecz podmiotów niepowiązanych, stanowią co najmniej 3% jego kosztów podatkowych</a:t>
            </a:r>
          </a:p>
          <a:p>
            <a:pPr marL="285750" indent="-285750">
              <a:buClr>
                <a:srgbClr val="92D050"/>
              </a:buClr>
              <a:buFont typeface="Wingdings" panose="05000000000000000000" pitchFamily="2" charset="2"/>
              <a:buChar char="§"/>
            </a:pPr>
            <a:r>
              <a:rPr lang="pl-PL" sz="1600" b="1" dirty="0">
                <a:solidFill>
                  <a:srgbClr val="92D050"/>
                </a:solidFill>
                <a:cs typeface="Calibri" panose="020F0502020204030204" pitchFamily="34" charset="0"/>
              </a:rPr>
              <a:t>Podatek płatny rocznie </a:t>
            </a:r>
            <a:r>
              <a:rPr lang="pl-PL" sz="1600" dirty="0">
                <a:cs typeface="Calibri" panose="020F0502020204030204" pitchFamily="34" charset="0"/>
              </a:rPr>
              <a:t>(pomniejsza się go o potrącony podatek u źródła)</a:t>
            </a:r>
          </a:p>
          <a:p>
            <a:pPr>
              <a:buClr>
                <a:srgbClr val="92D050"/>
              </a:buClr>
            </a:pPr>
            <a:endParaRPr lang="pl-PL" sz="1600" dirty="0">
              <a:cs typeface="Calibri" panose="020F0502020204030204" pitchFamily="34" charset="0"/>
            </a:endParaRPr>
          </a:p>
          <a:p>
            <a:pPr marL="285750" indent="-285750">
              <a:buClr>
                <a:srgbClr val="92D050"/>
              </a:buClr>
              <a:buFont typeface="Wingdings" panose="05000000000000000000" pitchFamily="2" charset="2"/>
              <a:buChar char="§"/>
            </a:pPr>
            <a:endParaRPr lang="pl-PL" sz="1600" dirty="0">
              <a:cs typeface="Calibri" panose="020F0502020204030204" pitchFamily="34" charset="0"/>
            </a:endParaRPr>
          </a:p>
        </p:txBody>
      </p:sp>
      <p:sp>
        <p:nvSpPr>
          <p:cNvPr id="8" name="Title 3">
            <a:extLst>
              <a:ext uri="{FF2B5EF4-FFF2-40B4-BE49-F238E27FC236}">
                <a16:creationId xmlns:a16="http://schemas.microsoft.com/office/drawing/2014/main" id="{1DD35959-C443-4DD7-8849-0862F206F5BB}"/>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pl-PL" dirty="0">
                <a:cs typeface="Calibri" panose="020F0502020204030204" pitchFamily="34" charset="0"/>
              </a:rPr>
              <a:t>Blok CIT i WHT</a:t>
            </a:r>
          </a:p>
        </p:txBody>
      </p:sp>
      <p:sp>
        <p:nvSpPr>
          <p:cNvPr id="9" name="Text Placeholder 1">
            <a:extLst>
              <a:ext uri="{FF2B5EF4-FFF2-40B4-BE49-F238E27FC236}">
                <a16:creationId xmlns:a16="http://schemas.microsoft.com/office/drawing/2014/main" id="{26D28DF7-D08B-4CC9-BF12-1A7F4AD1F318}"/>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pl-PL" sz="2000" dirty="0">
                <a:latin typeface="+mj-lt"/>
              </a:rPr>
              <a:t>„Zamiana” art. 15e </a:t>
            </a:r>
            <a:r>
              <a:rPr lang="pl-PL" sz="2000" dirty="0" err="1">
                <a:latin typeface="+mj-lt"/>
              </a:rPr>
              <a:t>updop</a:t>
            </a:r>
            <a:r>
              <a:rPr lang="pl-PL" sz="2000" dirty="0">
                <a:latin typeface="+mj-lt"/>
              </a:rPr>
              <a:t> na podatek od przerzuconych dochodów</a:t>
            </a:r>
          </a:p>
        </p:txBody>
      </p:sp>
    </p:spTree>
    <p:extLst>
      <p:ext uri="{BB962C8B-B14F-4D97-AF65-F5344CB8AC3E}">
        <p14:creationId xmlns:p14="http://schemas.microsoft.com/office/powerpoint/2010/main" val="379760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501649" y="1278563"/>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lvl="0" indent="-285750" algn="just">
              <a:buClr>
                <a:srgbClr val="92D050"/>
              </a:buClr>
              <a:buFont typeface="Wingdings" panose="05000000000000000000" pitchFamily="2" charset="2"/>
              <a:buChar char="§"/>
            </a:pPr>
            <a:r>
              <a:rPr lang="pl-PL" sz="1600" dirty="0">
                <a:solidFill>
                  <a:prstClr val="black"/>
                </a:solidFill>
                <a:cs typeface="Calibri" panose="020F0502020204030204" pitchFamily="34" charset="0"/>
              </a:rPr>
              <a:t>Nowy model kalkulacji - wyłączenie z kosztów podatkowych kosztów finansowania dłużnego w części, w jakiej nadwyżka kosztów finansowania dłużnego przewyższa:</a:t>
            </a: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kwotę 3 000 000 zł  (tzw. bezpieczna przystań”) albo</a:t>
            </a: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kwotę obliczoną według następującego wzoru : [(P – Po) – (K – Am – </a:t>
            </a:r>
            <a:r>
              <a:rPr lang="pl-PL" sz="1600" dirty="0" err="1">
                <a:solidFill>
                  <a:prstClr val="black"/>
                </a:solidFill>
                <a:cs typeface="Calibri" panose="020F0502020204030204" pitchFamily="34" charset="0"/>
              </a:rPr>
              <a:t>Kfd</a:t>
            </a:r>
            <a:r>
              <a:rPr lang="pl-PL" sz="1600" dirty="0">
                <a:solidFill>
                  <a:prstClr val="black"/>
                </a:solidFill>
                <a:cs typeface="Calibri" panose="020F0502020204030204" pitchFamily="34" charset="0"/>
              </a:rPr>
              <a:t>)] x 30%;</a:t>
            </a: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nie można łączyć obu tych limitów i stosować ich jednocześnie;</a:t>
            </a:r>
          </a:p>
          <a:p>
            <a:pPr marL="285750" lvl="0" indent="-285750" algn="just">
              <a:buClr>
                <a:srgbClr val="92D050"/>
              </a:buClr>
              <a:buFont typeface="Wingdings" panose="05000000000000000000" pitchFamily="2" charset="2"/>
              <a:buChar char="§"/>
            </a:pPr>
            <a:r>
              <a:rPr lang="pl-PL" sz="1600" dirty="0">
                <a:solidFill>
                  <a:prstClr val="black"/>
                </a:solidFill>
                <a:cs typeface="Calibri" panose="020F0502020204030204" pitchFamily="34" charset="0"/>
              </a:rPr>
              <a:t>Legenda do powyższego wzoru:</a:t>
            </a:r>
          </a:p>
          <a:p>
            <a:pPr marL="263525" lvl="0" algn="just">
              <a:buClr>
                <a:srgbClr val="92D050"/>
              </a:buClr>
            </a:pPr>
            <a:r>
              <a:rPr lang="pl-PL" sz="1600" dirty="0">
                <a:solidFill>
                  <a:prstClr val="black"/>
                </a:solidFill>
                <a:cs typeface="Calibri" panose="020F0502020204030204" pitchFamily="34" charset="0"/>
              </a:rPr>
              <a:t>P – oznacza zsumowaną wartość przychodów ze wszystkich źródeł przychodów, z których dochody podlegają opodatkowaniu podatkiem dochodowym, </a:t>
            </a:r>
          </a:p>
          <a:p>
            <a:pPr marL="263525" lvl="0" algn="just">
              <a:buClr>
                <a:srgbClr val="92D050"/>
              </a:buClr>
            </a:pPr>
            <a:r>
              <a:rPr lang="pl-PL" sz="1600" dirty="0">
                <a:solidFill>
                  <a:prstClr val="black"/>
                </a:solidFill>
                <a:cs typeface="Calibri" panose="020F0502020204030204" pitchFamily="34" charset="0"/>
              </a:rPr>
              <a:t>Po – oznacza przychody o charakterze odsetkowym, </a:t>
            </a:r>
          </a:p>
          <a:p>
            <a:pPr marL="263525" lvl="0" algn="just">
              <a:buClr>
                <a:srgbClr val="92D050"/>
              </a:buClr>
            </a:pPr>
            <a:r>
              <a:rPr lang="pl-PL" sz="1600" dirty="0">
                <a:solidFill>
                  <a:prstClr val="black"/>
                </a:solidFill>
                <a:cs typeface="Calibri" panose="020F0502020204030204" pitchFamily="34" charset="0"/>
              </a:rPr>
              <a:t>K – oznacza sumę kosztów uzyskania przychodów bez pomniejszeń wynikających z niniejszego ustępu i art. 15e ustawy, </a:t>
            </a:r>
          </a:p>
          <a:p>
            <a:pPr marL="263525" lvl="0" algn="just">
              <a:buClr>
                <a:srgbClr val="92D050"/>
              </a:buClr>
            </a:pPr>
            <a:r>
              <a:rPr lang="pl-PL" sz="1600" dirty="0">
                <a:solidFill>
                  <a:prstClr val="black"/>
                </a:solidFill>
                <a:cs typeface="Calibri" panose="020F0502020204030204" pitchFamily="34" charset="0"/>
              </a:rPr>
              <a:t>Am – oznacza odpisy amortyzacyjne, o których mowa w art. 16a–16m, zaliczone w roku podatkowym do kosztów podatkowych, </a:t>
            </a:r>
          </a:p>
          <a:p>
            <a:pPr marL="263525" lvl="0" algn="just">
              <a:buClr>
                <a:srgbClr val="92D050"/>
              </a:buClr>
            </a:pPr>
            <a:r>
              <a:rPr lang="pl-PL" sz="1600" dirty="0" err="1">
                <a:solidFill>
                  <a:prstClr val="black"/>
                </a:solidFill>
                <a:cs typeface="Calibri" panose="020F0502020204030204" pitchFamily="34" charset="0"/>
              </a:rPr>
              <a:t>Kfd</a:t>
            </a:r>
            <a:r>
              <a:rPr lang="pl-PL" sz="1600" dirty="0">
                <a:solidFill>
                  <a:prstClr val="black"/>
                </a:solidFill>
                <a:cs typeface="Calibri" panose="020F0502020204030204" pitchFamily="34" charset="0"/>
              </a:rPr>
              <a:t> – oznacza zaliczone w roku podatkowym do kosztów podatkowych koszty finansowania dłużnego nieuwzględnione w wartości początkowej środków trwałych oraz </a:t>
            </a:r>
            <a:r>
              <a:rPr lang="pl-PL" sz="1600" dirty="0" err="1">
                <a:solidFill>
                  <a:prstClr val="black"/>
                </a:solidFill>
                <a:cs typeface="Calibri" panose="020F0502020204030204" pitchFamily="34" charset="0"/>
              </a:rPr>
              <a:t>wnip</a:t>
            </a:r>
            <a:r>
              <a:rPr lang="pl-PL" sz="1600" dirty="0">
                <a:solidFill>
                  <a:prstClr val="black"/>
                </a:solidFill>
                <a:cs typeface="Calibri" panose="020F0502020204030204" pitchFamily="34" charset="0"/>
              </a:rPr>
              <a:t>, przed dokonaniem pomniejszeń wynikających z niniejszego ustępu i art. 15e ustawy;</a:t>
            </a:r>
          </a:p>
          <a:p>
            <a:pPr marL="285750" indent="-285750">
              <a:buClr>
                <a:srgbClr val="92D050"/>
              </a:buClr>
              <a:buFont typeface="Wingdings" panose="05000000000000000000" pitchFamily="2" charset="2"/>
              <a:buChar char="§"/>
            </a:pPr>
            <a:r>
              <a:rPr lang="pl-PL" sz="1600" dirty="0">
                <a:solidFill>
                  <a:prstClr val="black"/>
                </a:solidFill>
                <a:cs typeface="Calibri" panose="020F0502020204030204" pitchFamily="34" charset="0"/>
              </a:rPr>
              <a:t>Wyłączenie z kosztów podatkowych kosztów finansowania zaciągniętego od podmiotu powiązanego na transakcje kapitałowe (art. 16 ust. 1 pkt 13f)</a:t>
            </a:r>
          </a:p>
          <a:p>
            <a:pPr marL="263525" lvl="0" algn="just">
              <a:buClr>
                <a:srgbClr val="92D050"/>
              </a:buClr>
            </a:pPr>
            <a:endParaRPr lang="pl-PL" sz="1600" dirty="0">
              <a:solidFill>
                <a:prstClr val="black"/>
              </a:solidFill>
              <a:cs typeface="Calibri" panose="020F0502020204030204" pitchFamily="34" charset="0"/>
            </a:endParaRPr>
          </a:p>
          <a:p>
            <a:pPr marL="263525" lvl="0" algn="just">
              <a:buClr>
                <a:srgbClr val="92D050"/>
              </a:buClr>
            </a:pPr>
            <a:endParaRPr lang="pl-PL" sz="1600" dirty="0">
              <a:solidFill>
                <a:prstClr val="black"/>
              </a:solidFill>
              <a:cs typeface="Calibri" panose="020F0502020204030204" pitchFamily="34" charset="0"/>
            </a:endParaRPr>
          </a:p>
          <a:p>
            <a:pPr lvl="0">
              <a:buClr>
                <a:srgbClr val="92D050"/>
              </a:buClr>
            </a:pPr>
            <a:endParaRPr lang="pl-PL" sz="1600" dirty="0">
              <a:solidFill>
                <a:prstClr val="black"/>
              </a:solidFill>
              <a:cs typeface="Calibri" panose="020F0502020204030204" pitchFamily="34" charset="0"/>
            </a:endParaRPr>
          </a:p>
          <a:p>
            <a:pPr lvl="0">
              <a:buClr>
                <a:srgbClr val="92D050"/>
              </a:buClr>
            </a:pPr>
            <a:endParaRPr lang="pl-PL" sz="1600" dirty="0">
              <a:solidFill>
                <a:prstClr val="black"/>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
                <a:srgbClr val="92D050"/>
              </a:buClr>
              <a:buSzPct val="100000"/>
              <a:buFontTx/>
              <a:buNone/>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000"/>
              </a:spcAft>
              <a:buClr>
                <a:srgbClr val="92D050"/>
              </a:buClr>
              <a:buSzPct val="100000"/>
              <a:buFont typeface="Wingdings" panose="05000000000000000000" pitchFamily="2" charset="2"/>
              <a:buChar char="§"/>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8" name="Title 3">
            <a:extLst>
              <a:ext uri="{FF2B5EF4-FFF2-40B4-BE49-F238E27FC236}">
                <a16:creationId xmlns:a16="http://schemas.microsoft.com/office/drawing/2014/main" id="{1DD35959-C443-4DD7-8849-0862F206F5BB}"/>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100" b="0" i="0" u="none" strike="noStrike" kern="1200" cap="none" spc="0" normalizeH="0" baseline="0" noProof="0" dirty="0">
                <a:ln>
                  <a:noFill/>
                </a:ln>
                <a:solidFill>
                  <a:prstClr val="black"/>
                </a:solidFill>
                <a:effectLst/>
                <a:uLnTx/>
                <a:uFillTx/>
                <a:latin typeface="Calibri"/>
                <a:ea typeface="+mj-ea"/>
                <a:cs typeface="Calibri" panose="020F0502020204030204" pitchFamily="34" charset="0"/>
              </a:rPr>
              <a:t>Blok CIT i WHT</a:t>
            </a:r>
          </a:p>
        </p:txBody>
      </p:sp>
      <p:sp>
        <p:nvSpPr>
          <p:cNvPr id="9" name="Text Placeholder 1">
            <a:extLst>
              <a:ext uri="{FF2B5EF4-FFF2-40B4-BE49-F238E27FC236}">
                <a16:creationId xmlns:a16="http://schemas.microsoft.com/office/drawing/2014/main" id="{26D28DF7-D08B-4CC9-BF12-1A7F4AD1F318}"/>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pl-PL" sz="2000" dirty="0"/>
              <a:t>Cienka kapitalizacja</a:t>
            </a:r>
          </a:p>
          <a:p>
            <a:pPr marL="0" marR="0" lvl="0" indent="0" algn="l" defTabSz="914400" rtl="0" eaLnBrk="1" fontAlgn="auto" latinLnBrk="0" hangingPunct="1">
              <a:lnSpc>
                <a:spcPct val="100000"/>
              </a:lnSpc>
              <a:spcBef>
                <a:spcPts val="0"/>
              </a:spcBef>
              <a:spcAft>
                <a:spcPts val="1000"/>
              </a:spcAft>
              <a:buClrTx/>
              <a:buSzPct val="100000"/>
              <a:buFontTx/>
              <a:buNone/>
              <a:tabLst/>
              <a:defRPr/>
            </a:pPr>
            <a:r>
              <a:rPr kumimoji="0" lang="pl-PL" sz="2000" b="0" i="0" u="none" strike="noStrike" kern="1200" cap="none" spc="0" normalizeH="0" baseline="0" noProof="0" dirty="0">
                <a:ln>
                  <a:noFill/>
                </a:ln>
                <a:solidFill>
                  <a:srgbClr val="575757"/>
                </a:solidFill>
                <a:effectLst/>
                <a:uLnTx/>
                <a:uFillTx/>
                <a:latin typeface="Calibri"/>
                <a:ea typeface="+mn-ea"/>
                <a:cs typeface="Calibri" panose="020F0502020204030204" pitchFamily="34" charset="0"/>
              </a:rPr>
              <a:t> </a:t>
            </a:r>
          </a:p>
        </p:txBody>
      </p:sp>
    </p:spTree>
    <p:extLst>
      <p:ext uri="{BB962C8B-B14F-4D97-AF65-F5344CB8AC3E}">
        <p14:creationId xmlns:p14="http://schemas.microsoft.com/office/powerpoint/2010/main" val="26897102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501649" y="1278563"/>
            <a:ext cx="11158138" cy="4927837"/>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lvl="0" indent="-285750" algn="just">
              <a:buClr>
                <a:srgbClr val="92D050"/>
              </a:buClr>
              <a:buFont typeface="Wingdings" panose="05000000000000000000" pitchFamily="2" charset="2"/>
              <a:buChar char="§"/>
            </a:pPr>
            <a:r>
              <a:rPr lang="pl-PL" sz="1600" dirty="0">
                <a:solidFill>
                  <a:prstClr val="black"/>
                </a:solidFill>
                <a:cs typeface="Calibri" panose="020F0502020204030204" pitchFamily="34" charset="0"/>
              </a:rPr>
              <a:t>Zgodnie z nowymi regulacjami ustawy o CIT, obowiązującym od 1 stycznia 2022 r., połączenie (także podziały i wymiany udziałów) powinno być neutralne podatkowo dla wspólnika spółki przejmowanej pod warunkiem, że:</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posiadane udziały w spółce przejmowanej nie zostały nabyte w drodze wymiany udziałów lub w drodze połączenia/podziału, oraz</a:t>
            </a: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wartość podatkowa nowo nabytych udziałów w spółce przejmującej nie będzie wyższa niż wartość podatkowa udziałów w spółce przejmowanej, oraz</a:t>
            </a:r>
          </a:p>
          <a:p>
            <a:pPr marL="755650" lvl="3" indent="-285750" algn="just">
              <a:buClr>
                <a:srgbClr val="92D050"/>
              </a:buClr>
              <a:buSzPct val="150000"/>
              <a:buFont typeface="Calibri" panose="020F0502020204030204" pitchFamily="34" charset="0"/>
              <a:buChar char="›"/>
            </a:pPr>
            <a:r>
              <a:rPr lang="pl-PL" sz="1600" dirty="0">
                <a:solidFill>
                  <a:prstClr val="black"/>
                </a:solidFill>
                <a:cs typeface="Calibri" panose="020F0502020204030204" pitchFamily="34" charset="0"/>
              </a:rPr>
              <a:t>transakcja ma uzasadnienie biznesowe (nie ma charakteru podatkowego).</a:t>
            </a: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lvl="0" indent="-285750" algn="just">
              <a:buClr>
                <a:srgbClr val="92D050"/>
              </a:buClr>
              <a:buFont typeface="Wingdings" panose="05000000000000000000" pitchFamily="2" charset="2"/>
              <a:buChar char="§"/>
            </a:pPr>
            <a:r>
              <a:rPr lang="pl-PL" sz="1600" dirty="0">
                <a:solidFill>
                  <a:prstClr val="black"/>
                </a:solidFill>
                <a:cs typeface="Calibri" panose="020F0502020204030204" pitchFamily="34" charset="0"/>
              </a:rPr>
              <a:t>Przed przystąpieniem do restrukturyzacji należy dokładnie prześledzić historię wcześniejszych restrukturyzacji.</a:t>
            </a:r>
          </a:p>
          <a:p>
            <a:pPr marL="263525" marR="0" lvl="0" indent="0" algn="just" defTabSz="914400" rtl="0" eaLnBrk="1" fontAlgn="auto" latinLnBrk="0" hangingPunct="1">
              <a:lnSpc>
                <a:spcPct val="100000"/>
              </a:lnSpc>
              <a:spcBef>
                <a:spcPts val="0"/>
              </a:spcBef>
              <a:spcAft>
                <a:spcPts val="1000"/>
              </a:spcAft>
              <a:buClr>
                <a:srgbClr val="92D050"/>
              </a:buClr>
              <a:buSzPct val="100000"/>
              <a:buFontTx/>
              <a:buNone/>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
                <a:srgbClr val="92D050"/>
              </a:buClr>
              <a:buSzPct val="100000"/>
              <a:buFontTx/>
              <a:buNone/>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
                <a:srgbClr val="92D050"/>
              </a:buClr>
              <a:buSzPct val="100000"/>
              <a:buFontTx/>
              <a:buNone/>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
                <a:srgbClr val="92D050"/>
              </a:buClr>
              <a:buSzPct val="100000"/>
              <a:buFontTx/>
              <a:buNone/>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000"/>
              </a:spcAft>
              <a:buClr>
                <a:srgbClr val="92D050"/>
              </a:buClr>
              <a:buSzPct val="100000"/>
              <a:buFont typeface="Wingdings" panose="05000000000000000000" pitchFamily="2" charset="2"/>
              <a:buChar char="§"/>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8" name="Title 3">
            <a:extLst>
              <a:ext uri="{FF2B5EF4-FFF2-40B4-BE49-F238E27FC236}">
                <a16:creationId xmlns:a16="http://schemas.microsoft.com/office/drawing/2014/main" id="{1DD35959-C443-4DD7-8849-0862F206F5BB}"/>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100" b="0" i="0" u="none" strike="noStrike" kern="1200" cap="none" spc="0" normalizeH="0" baseline="0" noProof="0" dirty="0">
                <a:ln>
                  <a:noFill/>
                </a:ln>
                <a:solidFill>
                  <a:prstClr val="black"/>
                </a:solidFill>
                <a:effectLst/>
                <a:uLnTx/>
                <a:uFillTx/>
                <a:latin typeface="Calibri"/>
                <a:ea typeface="+mj-ea"/>
                <a:cs typeface="Calibri" panose="020F0502020204030204" pitchFamily="34" charset="0"/>
              </a:rPr>
              <a:t>Blok CIT i WHT</a:t>
            </a:r>
          </a:p>
        </p:txBody>
      </p:sp>
      <p:sp>
        <p:nvSpPr>
          <p:cNvPr id="9" name="Text Placeholder 1">
            <a:extLst>
              <a:ext uri="{FF2B5EF4-FFF2-40B4-BE49-F238E27FC236}">
                <a16:creationId xmlns:a16="http://schemas.microsoft.com/office/drawing/2014/main" id="{26D28DF7-D08B-4CC9-BF12-1A7F4AD1F318}"/>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pl-PL" sz="2000" dirty="0"/>
              <a:t>Zmiany w restrukturyzacjach</a:t>
            </a:r>
          </a:p>
          <a:p>
            <a:pPr marL="0" marR="0" lvl="0" indent="0" algn="l" defTabSz="914400" rtl="0" eaLnBrk="1" fontAlgn="auto" latinLnBrk="0" hangingPunct="1">
              <a:lnSpc>
                <a:spcPct val="100000"/>
              </a:lnSpc>
              <a:spcBef>
                <a:spcPts val="0"/>
              </a:spcBef>
              <a:spcAft>
                <a:spcPts val="1000"/>
              </a:spcAft>
              <a:buClrTx/>
              <a:buSzPct val="100000"/>
              <a:buFontTx/>
              <a:buNone/>
              <a:tabLst/>
              <a:defRPr/>
            </a:pPr>
            <a:endParaRPr kumimoji="0" lang="pl-PL" sz="2000" b="0" i="0" u="none" strike="noStrike" kern="1200" cap="none" spc="0" normalizeH="0" baseline="0" noProof="0" dirty="0">
              <a:ln>
                <a:noFill/>
              </a:ln>
              <a:solidFill>
                <a:srgbClr val="575757"/>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Tx/>
              <a:buSzPct val="100000"/>
              <a:buFontTx/>
              <a:buNone/>
              <a:tabLst/>
              <a:defRPr/>
            </a:pPr>
            <a:r>
              <a:rPr kumimoji="0" lang="pl-PL" sz="2000" b="0" i="0" u="none" strike="noStrike" kern="1200" cap="none" spc="0" normalizeH="0" baseline="0" noProof="0" dirty="0">
                <a:ln>
                  <a:noFill/>
                </a:ln>
                <a:solidFill>
                  <a:srgbClr val="575757"/>
                </a:solidFill>
                <a:effectLst/>
                <a:uLnTx/>
                <a:uFillTx/>
                <a:latin typeface="Calibri"/>
                <a:ea typeface="+mn-ea"/>
                <a:cs typeface="Calibri" panose="020F0502020204030204" pitchFamily="34" charset="0"/>
              </a:rPr>
              <a:t> </a:t>
            </a:r>
          </a:p>
        </p:txBody>
      </p:sp>
    </p:spTree>
    <p:extLst>
      <p:ext uri="{BB962C8B-B14F-4D97-AF65-F5344CB8AC3E}">
        <p14:creationId xmlns:p14="http://schemas.microsoft.com/office/powerpoint/2010/main" val="42855881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A254920-D839-4887-B845-D4FED84458EF}"/>
              </a:ext>
            </a:extLst>
          </p:cNvPr>
          <p:cNvSpPr txBox="1">
            <a:spLocks/>
          </p:cNvSpPr>
          <p:nvPr/>
        </p:nvSpPr>
        <p:spPr>
          <a:xfrm>
            <a:off x="863962" y="1280160"/>
            <a:ext cx="11194687" cy="4999751"/>
          </a:xfrm>
          <a:prstGeom prst="rect">
            <a:avLst/>
          </a:prstGeom>
          <a:ln w="38100">
            <a:noFill/>
            <a:prstDash val="dash"/>
          </a:ln>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000"/>
              </a:spcAft>
              <a:buClr>
                <a:srgbClr val="92D050"/>
              </a:buClr>
              <a:buSzPct val="100000"/>
              <a:buFontTx/>
              <a:buNone/>
              <a:tabLst/>
              <a:defRPr/>
            </a:pPr>
            <a:r>
              <a:rPr lang="pl-PL" sz="1600" dirty="0">
                <a:solidFill>
                  <a:prstClr val="black"/>
                </a:solidFill>
                <a:cs typeface="Calibri" panose="020F0502020204030204" pitchFamily="34" charset="0"/>
              </a:rPr>
              <a:t>Zwiększenie kwoty odliczenia od podstawy opodatkowania wydatków na działalność badawczo-rozwojową ze 100% do 200% takich wydatków (dla dużych podatników niebędących centrum badawczo-rozwojowym);</a:t>
            </a:r>
          </a:p>
          <a:p>
            <a:pPr marL="0" marR="0" lvl="0" indent="0" algn="just" defTabSz="914400" rtl="0" eaLnBrk="1" fontAlgn="auto" latinLnBrk="0" hangingPunct="1">
              <a:lnSpc>
                <a:spcPct val="100000"/>
              </a:lnSpc>
              <a:spcBef>
                <a:spcPts val="0"/>
              </a:spcBef>
              <a:spcAft>
                <a:spcPts val="1000"/>
              </a:spcAft>
              <a:buClr>
                <a:srgbClr val="92D050"/>
              </a:buClr>
              <a:buSzPct val="100000"/>
              <a:buFontTx/>
              <a:buNone/>
              <a:tabLst/>
              <a:defRPr/>
            </a:pPr>
            <a:endParaRPr lang="pl-PL" sz="1600" dirty="0">
              <a:solidFill>
                <a:prstClr val="black"/>
              </a:solidFill>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
                <a:srgbClr val="92D050"/>
              </a:buClr>
              <a:buSzPct val="100000"/>
              <a:buFontTx/>
              <a:buNone/>
              <a:tabLst/>
              <a:defRPr/>
            </a:pPr>
            <a:r>
              <a:rPr lang="pl-PL" sz="1600" dirty="0">
                <a:solidFill>
                  <a:prstClr val="black"/>
                </a:solidFill>
                <a:cs typeface="Calibri" panose="020F0502020204030204" pitchFamily="34" charset="0"/>
              </a:rPr>
              <a:t>W przypadku podatników mających stratę podatkową (tzn. niemających podstawy opodatkowania, od której można by odliczyć wydatki na B+R) albo wykazujących dochód niższy od kwoty przysługujących im odliczeń, mogą oni skonsumować ulgę poprzez obniżenie zaliczek PIT od dochodów pracowników oraz  współpracowników zaangażowanych w działalność B+R o wysokość nierozliczonej ulgi B+R (tzw. Ulga na innowacyjnych pracowników);</a:t>
            </a:r>
          </a:p>
          <a:p>
            <a:pPr lvl="0" algn="just">
              <a:buClr>
                <a:srgbClr val="92D050"/>
              </a:buClr>
            </a:pPr>
            <a:endParaRPr lang="pl-PL" sz="1600" dirty="0">
              <a:solidFill>
                <a:prstClr val="black"/>
              </a:solidFill>
              <a:cs typeface="Calibri" panose="020F0502020204030204" pitchFamily="34" charset="0"/>
            </a:endParaRPr>
          </a:p>
          <a:p>
            <a:pPr lvl="0" algn="just">
              <a:buClr>
                <a:srgbClr val="92D050"/>
              </a:buClr>
            </a:pPr>
            <a:r>
              <a:rPr lang="pl-PL" sz="1600" dirty="0">
                <a:solidFill>
                  <a:prstClr val="black"/>
                </a:solidFill>
                <a:cs typeface="Calibri" panose="020F0502020204030204" pitchFamily="34" charset="0"/>
              </a:rPr>
              <a:t>Możliwość uwzględniania wydatków kwalifikowanych z ulgi na działalność badawczo-rozwojową także na potrzeby wyliczenia przychodów opodatkowanych 5% (IP Box - kwalifikowany dochód z kwalifikowanych praw własności intelektualnej) – powiązanie IP BOX z ulgą B+R;</a:t>
            </a:r>
          </a:p>
          <a:p>
            <a:pPr lvl="0" algn="just">
              <a:buClr>
                <a:srgbClr val="92D050"/>
              </a:buClr>
            </a:pPr>
            <a:endParaRPr lang="pl-PL" sz="1600" dirty="0">
              <a:solidFill>
                <a:prstClr val="black"/>
              </a:solidFill>
              <a:cs typeface="Calibri" panose="020F0502020204030204" pitchFamily="34" charset="0"/>
            </a:endParaRPr>
          </a:p>
          <a:p>
            <a:pPr lvl="0" algn="just">
              <a:buClr>
                <a:srgbClr val="92D050"/>
              </a:buClr>
            </a:pPr>
            <a:r>
              <a:rPr lang="pl-PL" sz="1600" dirty="0">
                <a:solidFill>
                  <a:prstClr val="black"/>
                </a:solidFill>
                <a:cs typeface="Calibri" panose="020F0502020204030204" pitchFamily="34" charset="0"/>
              </a:rPr>
              <a:t>Ulga B+R to w zasadzie najprostszy i najbardziej preferowany przez ustawodawcę sposób na obniżenie CIT;</a:t>
            </a:r>
          </a:p>
          <a:p>
            <a:pPr lvl="0">
              <a:buClr>
                <a:srgbClr val="92D050"/>
              </a:buClr>
            </a:pPr>
            <a:endParaRPr lang="pl-PL" sz="1600" dirty="0">
              <a:solidFill>
                <a:prstClr val="black"/>
              </a:solidFill>
              <a:cs typeface="Calibri" panose="020F0502020204030204" pitchFamily="34" charset="0"/>
            </a:endParaRPr>
          </a:p>
          <a:p>
            <a:pPr lvl="0">
              <a:buClr>
                <a:srgbClr val="92D050"/>
              </a:buClr>
            </a:pPr>
            <a:endParaRPr lang="pl-PL" sz="1600" dirty="0">
              <a:solidFill>
                <a:prstClr val="black"/>
              </a:solidFil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000"/>
              </a:spcAft>
              <a:buClr>
                <a:srgbClr val="92D050"/>
              </a:buClr>
              <a:buSzPct val="100000"/>
              <a:buFont typeface="Wingdings" panose="05000000000000000000" pitchFamily="2" charset="2"/>
              <a:buChar char="§"/>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000"/>
              </a:spcAft>
              <a:buClr>
                <a:srgbClr val="92D050"/>
              </a:buClr>
              <a:buSzPct val="100000"/>
              <a:buFont typeface="Wingdings" panose="05000000000000000000" pitchFamily="2" charset="2"/>
              <a:buChar char="§"/>
              <a:tabLst/>
              <a:defRPr/>
            </a:pPr>
            <a:endParaRPr kumimoji="0" lang="pl-PL"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grpSp>
        <p:nvGrpSpPr>
          <p:cNvPr id="14" name="Group 318">
            <a:extLst>
              <a:ext uri="{FF2B5EF4-FFF2-40B4-BE49-F238E27FC236}">
                <a16:creationId xmlns:a16="http://schemas.microsoft.com/office/drawing/2014/main" id="{BE3D0C4E-0357-4092-959D-EBB9B789A880}"/>
              </a:ext>
            </a:extLst>
          </p:cNvPr>
          <p:cNvGrpSpPr>
            <a:grpSpLocks noChangeAspect="1"/>
          </p:cNvGrpSpPr>
          <p:nvPr/>
        </p:nvGrpSpPr>
        <p:grpSpPr bwMode="auto">
          <a:xfrm>
            <a:off x="363618" y="2634237"/>
            <a:ext cx="369021" cy="369021"/>
            <a:chOff x="5850" y="1203"/>
            <a:chExt cx="340" cy="340"/>
          </a:xfrm>
          <a:solidFill>
            <a:schemeClr val="accent1"/>
          </a:solidFill>
        </p:grpSpPr>
        <p:sp>
          <p:nvSpPr>
            <p:cNvPr id="15" name="Freeform 319">
              <a:extLst>
                <a:ext uri="{FF2B5EF4-FFF2-40B4-BE49-F238E27FC236}">
                  <a16:creationId xmlns:a16="http://schemas.microsoft.com/office/drawing/2014/main" id="{C5A34401-48B3-4386-9390-082B8301E5CF}"/>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20">
              <a:extLst>
                <a:ext uri="{FF2B5EF4-FFF2-40B4-BE49-F238E27FC236}">
                  <a16:creationId xmlns:a16="http://schemas.microsoft.com/office/drawing/2014/main" id="{59F04386-9EFF-4B05-913E-7A6231E6D18E}"/>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Group 318">
            <a:extLst>
              <a:ext uri="{FF2B5EF4-FFF2-40B4-BE49-F238E27FC236}">
                <a16:creationId xmlns:a16="http://schemas.microsoft.com/office/drawing/2014/main" id="{6B89C028-2D61-4366-954D-DBD117C14F8C}"/>
              </a:ext>
            </a:extLst>
          </p:cNvPr>
          <p:cNvGrpSpPr>
            <a:grpSpLocks noChangeAspect="1"/>
          </p:cNvGrpSpPr>
          <p:nvPr/>
        </p:nvGrpSpPr>
        <p:grpSpPr bwMode="auto">
          <a:xfrm>
            <a:off x="347964" y="3910901"/>
            <a:ext cx="369021" cy="369021"/>
            <a:chOff x="5850" y="1203"/>
            <a:chExt cx="340" cy="340"/>
          </a:xfrm>
          <a:solidFill>
            <a:schemeClr val="accent1"/>
          </a:solidFill>
        </p:grpSpPr>
        <p:sp>
          <p:nvSpPr>
            <p:cNvPr id="18" name="Freeform 319">
              <a:extLst>
                <a:ext uri="{FF2B5EF4-FFF2-40B4-BE49-F238E27FC236}">
                  <a16:creationId xmlns:a16="http://schemas.microsoft.com/office/drawing/2014/main" id="{CE93C235-431A-429A-A25F-45806307BFB7}"/>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320">
              <a:extLst>
                <a:ext uri="{FF2B5EF4-FFF2-40B4-BE49-F238E27FC236}">
                  <a16:creationId xmlns:a16="http://schemas.microsoft.com/office/drawing/2014/main" id="{F4444812-7EA2-46FD-BF4F-7C967EB1AD13}"/>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Group 318">
            <a:extLst>
              <a:ext uri="{FF2B5EF4-FFF2-40B4-BE49-F238E27FC236}">
                <a16:creationId xmlns:a16="http://schemas.microsoft.com/office/drawing/2014/main" id="{FC895A46-53E4-4D9C-BAB9-2BB2B8A217A1}"/>
              </a:ext>
            </a:extLst>
          </p:cNvPr>
          <p:cNvGrpSpPr>
            <a:grpSpLocks noChangeAspect="1"/>
          </p:cNvGrpSpPr>
          <p:nvPr/>
        </p:nvGrpSpPr>
        <p:grpSpPr bwMode="auto">
          <a:xfrm>
            <a:off x="344568" y="4905321"/>
            <a:ext cx="369021" cy="369021"/>
            <a:chOff x="5850" y="1203"/>
            <a:chExt cx="340" cy="340"/>
          </a:xfrm>
          <a:solidFill>
            <a:schemeClr val="accent1"/>
          </a:solidFill>
        </p:grpSpPr>
        <p:sp>
          <p:nvSpPr>
            <p:cNvPr id="21" name="Freeform 319">
              <a:extLst>
                <a:ext uri="{FF2B5EF4-FFF2-40B4-BE49-F238E27FC236}">
                  <a16:creationId xmlns:a16="http://schemas.microsoft.com/office/drawing/2014/main" id="{AC20C04F-B37A-4F3E-A58F-0F60933709EE}"/>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320">
              <a:extLst>
                <a:ext uri="{FF2B5EF4-FFF2-40B4-BE49-F238E27FC236}">
                  <a16:creationId xmlns:a16="http://schemas.microsoft.com/office/drawing/2014/main" id="{1BAC9A32-EDA2-490D-B952-4D3D5BD7002A}"/>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318">
            <a:extLst>
              <a:ext uri="{FF2B5EF4-FFF2-40B4-BE49-F238E27FC236}">
                <a16:creationId xmlns:a16="http://schemas.microsoft.com/office/drawing/2014/main" id="{6B609DE2-D8B8-4332-9D5F-6327FDF84692}"/>
              </a:ext>
            </a:extLst>
          </p:cNvPr>
          <p:cNvGrpSpPr>
            <a:grpSpLocks noChangeAspect="1"/>
          </p:cNvGrpSpPr>
          <p:nvPr/>
        </p:nvGrpSpPr>
        <p:grpSpPr bwMode="auto">
          <a:xfrm>
            <a:off x="347964" y="1378246"/>
            <a:ext cx="369021" cy="369021"/>
            <a:chOff x="5850" y="1203"/>
            <a:chExt cx="340" cy="340"/>
          </a:xfrm>
          <a:solidFill>
            <a:schemeClr val="accent1"/>
          </a:solidFill>
        </p:grpSpPr>
        <p:sp>
          <p:nvSpPr>
            <p:cNvPr id="24" name="Freeform 319">
              <a:extLst>
                <a:ext uri="{FF2B5EF4-FFF2-40B4-BE49-F238E27FC236}">
                  <a16:creationId xmlns:a16="http://schemas.microsoft.com/office/drawing/2014/main" id="{C73B317A-3D55-4A63-B30C-B5878E800230}"/>
                </a:ext>
              </a:extLst>
            </p:cNvPr>
            <p:cNvSpPr>
              <a:spLocks noEditPoints="1"/>
            </p:cNvSpPr>
            <p:nvPr/>
          </p:nvSpPr>
          <p:spPr bwMode="auto">
            <a:xfrm>
              <a:off x="5850" y="12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320">
              <a:extLst>
                <a:ext uri="{FF2B5EF4-FFF2-40B4-BE49-F238E27FC236}">
                  <a16:creationId xmlns:a16="http://schemas.microsoft.com/office/drawing/2014/main" id="{13B7D148-94C8-4299-9826-B3686B31F23D}"/>
                </a:ext>
              </a:extLst>
            </p:cNvPr>
            <p:cNvSpPr>
              <a:spLocks noEditPoints="1"/>
            </p:cNvSpPr>
            <p:nvPr/>
          </p:nvSpPr>
          <p:spPr bwMode="auto">
            <a:xfrm>
              <a:off x="5958" y="1265"/>
              <a:ext cx="137" cy="207"/>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6" name="Title 3">
            <a:extLst>
              <a:ext uri="{FF2B5EF4-FFF2-40B4-BE49-F238E27FC236}">
                <a16:creationId xmlns:a16="http://schemas.microsoft.com/office/drawing/2014/main" id="{A7E4A6DA-0E52-4E76-88D0-50EBA6F1F56B}"/>
              </a:ext>
            </a:extLst>
          </p:cNvPr>
          <p:cNvSpPr txBox="1">
            <a:spLocks/>
          </p:cNvSpPr>
          <p:nvPr/>
        </p:nvSpPr>
        <p:spPr bwMode="gray">
          <a:xfrm>
            <a:off x="502920" y="320040"/>
            <a:ext cx="11079480" cy="334102"/>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100" b="0" i="0" u="none" strike="noStrike" kern="1200" cap="none" spc="0" normalizeH="0" baseline="0" noProof="0" dirty="0">
                <a:ln>
                  <a:noFill/>
                </a:ln>
                <a:solidFill>
                  <a:prstClr val="black"/>
                </a:solidFill>
                <a:effectLst/>
                <a:uLnTx/>
                <a:uFillTx/>
                <a:latin typeface="Calibri"/>
                <a:ea typeface="+mj-ea"/>
                <a:cs typeface="Calibri" panose="020F0502020204030204" pitchFamily="34" charset="0"/>
              </a:rPr>
              <a:t>Blok CIT i WHT</a:t>
            </a:r>
          </a:p>
        </p:txBody>
      </p:sp>
      <p:sp>
        <p:nvSpPr>
          <p:cNvPr id="27" name="Text Placeholder 1">
            <a:extLst>
              <a:ext uri="{FF2B5EF4-FFF2-40B4-BE49-F238E27FC236}">
                <a16:creationId xmlns:a16="http://schemas.microsoft.com/office/drawing/2014/main" id="{F642D8BB-ABF7-4C92-B6EB-C650E8C3A02B}"/>
              </a:ext>
            </a:extLst>
          </p:cNvPr>
          <p:cNvSpPr txBox="1">
            <a:spLocks/>
          </p:cNvSpPr>
          <p:nvPr/>
        </p:nvSpPr>
        <p:spPr>
          <a:xfrm>
            <a:off x="501651" y="651600"/>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panose="020F05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panose="020F05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panose="020F05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pl-PL" sz="2000" dirty="0"/>
              <a:t>Ulga na działalność badawczo-rozwojową (B+R, R&amp;D), Ulga na innowacyjnych pracowników</a:t>
            </a:r>
          </a:p>
          <a:p>
            <a:pPr marL="0" marR="0" lvl="0" indent="0" algn="l" defTabSz="914400" rtl="0" eaLnBrk="1" fontAlgn="auto" latinLnBrk="0" hangingPunct="1">
              <a:lnSpc>
                <a:spcPct val="100000"/>
              </a:lnSpc>
              <a:spcBef>
                <a:spcPts val="0"/>
              </a:spcBef>
              <a:spcAft>
                <a:spcPts val="1000"/>
              </a:spcAft>
              <a:buClrTx/>
              <a:buSzPct val="100000"/>
              <a:buFontTx/>
              <a:buNone/>
              <a:tabLst/>
              <a:defRPr/>
            </a:pPr>
            <a:r>
              <a:rPr kumimoji="0" lang="pl-PL" sz="2000" b="0" i="0" u="none" strike="noStrike" kern="1200" cap="none" spc="0" normalizeH="0" baseline="0" noProof="0" dirty="0">
                <a:ln>
                  <a:noFill/>
                </a:ln>
                <a:solidFill>
                  <a:srgbClr val="575757"/>
                </a:solidFill>
                <a:effectLst/>
                <a:uLnTx/>
                <a:uFillTx/>
                <a:latin typeface="Calibri"/>
                <a:ea typeface="+mn-ea"/>
                <a:cs typeface="Calibri" panose="020F0502020204030204" pitchFamily="34" charset="0"/>
              </a:rPr>
              <a:t> </a:t>
            </a:r>
          </a:p>
        </p:txBody>
      </p:sp>
    </p:spTree>
    <p:extLst>
      <p:ext uri="{BB962C8B-B14F-4D97-AF65-F5344CB8AC3E}">
        <p14:creationId xmlns:p14="http://schemas.microsoft.com/office/powerpoint/2010/main" val="248385191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Dynamic.pptx" id="{F830025A-7ECC-4A4D-95F3-455661302358}" vid="{7E45289F-16B5-4DAC-AA22-1593F6E216F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w="34925">
          <a:solidFill>
            <a:srgbClr val="86BC25"/>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6A5F1BF2-AA92-4AFA-9A50-FDFA784001C2}" vid="{C6170359-6A16-431B-810F-434F82B36B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Deloitte_16_9_Onscreen_Dynamic</Template>
  <TotalTime>0</TotalTime>
  <Words>6144</Words>
  <Application>Microsoft Office PowerPoint</Application>
  <PresentationFormat>Widescreen</PresentationFormat>
  <Paragraphs>530</Paragraphs>
  <Slides>50</Slides>
  <Notes>45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64" baseType="lpstr">
      <vt:lpstr>ＭＳ Ｐゴシック</vt:lpstr>
      <vt:lpstr>Arial</vt:lpstr>
      <vt:lpstr>Calibri</vt:lpstr>
      <vt:lpstr>Calibri Light</vt:lpstr>
      <vt:lpstr>Open Sans</vt:lpstr>
      <vt:lpstr>Open Sans Light</vt:lpstr>
      <vt:lpstr>Times New Roman</vt:lpstr>
      <vt:lpstr>Verdana</vt:lpstr>
      <vt:lpstr>Wingdings</vt:lpstr>
      <vt:lpstr>Wingdings 2</vt:lpstr>
      <vt:lpstr>Deloitte Brand Theme</vt:lpstr>
      <vt:lpstr>2_Office Theme</vt:lpstr>
      <vt:lpstr>1_Deloitte 16_9 onscreen</vt:lpstr>
      <vt:lpstr>think-cell Slide</vt:lpstr>
      <vt:lpstr>Seminarium podatkowe PIU</vt:lpstr>
      <vt:lpstr>Polski Ład – szanse i zagrożenia oraz pierwsze reakcje rynkowe </vt:lpstr>
      <vt:lpstr>Blok CIT i WHT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Blok VAT, w tym faktury ustrukturyzowane</vt:lpstr>
      <vt:lpstr>Blok VAT, w tym faktury ustrukturyzowane </vt:lpstr>
      <vt:lpstr>Blok VAT, w tym faktury ustrukturyzowane</vt:lpstr>
      <vt:lpstr>Blok VAT, w tym faktury ustrukturyzowane</vt:lpstr>
      <vt:lpstr> </vt:lpstr>
      <vt:lpstr>Blok VAT, w tym faktury ustrukturyzowane</vt:lpstr>
      <vt:lpstr>Blok VAT, w tym faktury ustrukturyzowane</vt:lpstr>
      <vt:lpstr>Blok VAT, w tym faktury ustrukturyzowane</vt:lpstr>
      <vt:lpstr>Blok VAT, w tym faktury ustrukturyzowane </vt:lpstr>
      <vt:lpstr>Polski Ład I VAT</vt:lpstr>
      <vt:lpstr>PowerPoint Presentation</vt:lpstr>
      <vt:lpstr>Blok PIT / ZUS</vt:lpstr>
      <vt:lpstr> </vt:lpstr>
      <vt:lpstr>Zasadnicze zmiany w PIT</vt:lpstr>
      <vt:lpstr>Zasadnicze zmiany w PIT</vt:lpstr>
      <vt:lpstr>Zasadnicze zmiany w PIT</vt:lpstr>
      <vt:lpstr>Zasadnicze zmiany w PIT</vt:lpstr>
      <vt:lpstr>Zasadnicze zmiany w PIT</vt:lpstr>
      <vt:lpstr>Zasadnicze zmiany w PIT</vt:lpstr>
      <vt:lpstr>Zasadnicze zmiany w PIT</vt:lpstr>
      <vt:lpstr>Zasadnicze zmiany w PIT</vt:lpstr>
      <vt:lpstr>Zasadnicze zmiany w PIT</vt:lpstr>
      <vt:lpstr>Zasadnicze zmiany w PIT</vt:lpstr>
      <vt:lpstr> </vt:lpstr>
      <vt:lpstr>Działalność gospodarcza – zmiany w Polskim Ładzie</vt:lpstr>
      <vt:lpstr>Działalność gospodarcza – zmiany w Polskim Ładzie</vt:lpstr>
      <vt:lpstr>Działalność gospodarcza – zmiany w Polskim Ładzie</vt:lpstr>
      <vt:lpstr>Blok PIT / ZUS</vt:lpstr>
      <vt:lpstr>Blok TP</vt:lpstr>
      <vt:lpstr>PowerPoint Presentation</vt:lpstr>
      <vt:lpstr>PowerPoint Presentation</vt:lpstr>
      <vt:lpstr>PowerPoint Presentation</vt:lpstr>
      <vt:lpstr>PowerPoint Presentation</vt:lpstr>
      <vt:lpstr>PowerPoint Presentation</vt:lpstr>
      <vt:lpstr>PowerPoint Presentation</vt:lpstr>
      <vt:lpstr>Podsumowanie i zakończenie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2021-12-10T09:33:15Z</dcterms:created>
  <dcterms:modified xsi:type="dcterms:W3CDTF">2021-12-20T11:34:54Z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2021-12-10T09:33:34Z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034cf701-aeb7-4029-b4ad-45365847ac85</vt:lpwstr>
  </property>
  <property fmtid="{D5CDD505-2E9C-101B-9397-08002B2CF9AE}" pid="8" name="MSIP_Label_ea60d57e-af5b-4752-ac57-3e4f28ca11dc_ContentBits">
    <vt:lpwstr>0</vt:lpwstr>
  </property>
</Properties>
</file>